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6" r:id="rId20"/>
    <p:sldId id="275" r:id="rId21"/>
    <p:sldId id="281" r:id="rId22"/>
    <p:sldId id="279" r:id="rId23"/>
    <p:sldId id="280" r:id="rId24"/>
    <p:sldId id="278" r:id="rId25"/>
    <p:sldId id="277" r:id="rId26"/>
    <p:sldId id="282" r:id="rId27"/>
    <p:sldId id="285" r:id="rId28"/>
    <p:sldId id="287" r:id="rId29"/>
    <p:sldId id="283" r:id="rId30"/>
    <p:sldId id="286" r:id="rId31"/>
    <p:sldId id="284" r:id="rId32"/>
    <p:sldId id="291" r:id="rId33"/>
    <p:sldId id="289" r:id="rId34"/>
    <p:sldId id="290" r:id="rId35"/>
    <p:sldId id="288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59" autoAdjust="0"/>
  </p:normalViewPr>
  <p:slideViewPr>
    <p:cSldViewPr>
      <p:cViewPr>
        <p:scale>
          <a:sx n="110" d="100"/>
          <a:sy n="110" d="100"/>
        </p:scale>
        <p:origin x="-9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88218-4CC3-432B-952F-307614D0CD32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4747-0131-4DE5-860D-885F7D028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71414"/>
            <a:ext cx="8643998" cy="1500198"/>
          </a:xfrm>
          <a:solidFill>
            <a:schemeClr val="accent6">
              <a:lumMod val="75000"/>
              <a:alpha val="40000"/>
            </a:schemeClr>
          </a:solidFill>
          <a:effectLst>
            <a:softEdge rad="63500"/>
          </a:effectLst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Как помочь своей семье познакомиться с Иисусом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026" name="Picture 2" descr="C:\Users\D899~1\AppData\Local\Temp\fhe-242498-print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21383974">
            <a:off x="1564134" y="1923321"/>
            <a:ext cx="6793190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1214422"/>
            <a:ext cx="9144000" cy="4911741"/>
          </a:xfrm>
        </p:spPr>
        <p:txBody>
          <a:bodyPr/>
          <a:lstStyle/>
          <a:p>
            <a:pPr algn="ctr">
              <a:buNone/>
            </a:pP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 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свидетели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говорит Господь, 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раб Мой, которого Я избрал, чтобы вы знали и верили Мне, и разумели, что это Я: прежде Меня не было Бога и после Меня не будет.  Я, Я Господь, и нет Спасителя кроме Меня»</a:t>
            </a:r>
          </a:p>
          <a:p>
            <a:pPr algn="r">
              <a:buNone/>
            </a:pP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Ис.43:10-11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мешающие нашим близким придти ко Христу: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Наше Поведение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507" name="Picture 3" descr="D:\Клипарт\religion\Концептуальное\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857628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1-я крайность - Фанатизм и Законничество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506" name="Picture 2" descr="http://www.cursor.net.au/Literature_files/boy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500174"/>
            <a:ext cx="6347486" cy="4272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«Глядя на Церковь, мир пришел к выводу, что Божий народ — это безрадостные люди, что в служении Христу нет ничего привлекательного, что благословение Божье добывается слишком тяжелой ценой»</a:t>
            </a:r>
          </a:p>
          <a:p>
            <a:pPr algn="r">
              <a:buNone/>
            </a:pPr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Свидетельства для Проповедников, 175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«Сосредоточиваясь на наших испытаниях, преувеличивая собственные трудности, мы ложно представляем Бога и Иисуса Христа, Которого Он послал, ибо, сгущая мрак вокруг себя, верующие делают путь к небесам непривлекательным, и многие с разочарованием отворачиваются от служения Христу»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Свидетельства для Проповедников, 175</a:t>
            </a:r>
          </a:p>
          <a:p>
            <a:pPr algn="r">
              <a:buNone/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2-я крайность - Либерализм и любовь к миру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428736"/>
            <a:ext cx="4572000" cy="5429264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раздники;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ТВ и фильмы;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Социальные сети;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Одежда;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Отношение к работе;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«Свободная любовь»;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Разводы.</a:t>
            </a:r>
            <a:endParaRPr lang="ru-RU" sz="3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050" name="Picture 2" descr="http://2.bp.blogspot.com/_B7Xg3VJHeSY/SNaQLOCV2PI/AAAAAAAAAX8/NS5KQYLlc14/s400/Tatto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03161">
            <a:off x="4351489" y="1759410"/>
            <a:ext cx="4500594" cy="3364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«Любовь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 миру, занимающая мысли и сердца молодых людей, является тревожным сигналом. Многие ведут себя так, как будто драгоценные часы благодатного времени — это сплошной праздник, и они живут в мире только для получения развлечений и различных удовольствий. Они находят удовлетворение в обычаях мира и являются чуждыми Отцу и Его Духу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благодати»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Вести для Молодёжи, 366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«Сатана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прилагает специальные усилия к тому, чтобы привить им любовь к мирским удовольствиям и учит смотреть на них как на невинные и безвредные развлечения, якобы содействующие здоровью. Путь святости он изображает усеянным терниями, а путь мирских удовольствий —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розами… Но временные земные удовольствия быстро придут к своему концу и придётся пожинать то, что посеяно» </a:t>
            </a:r>
          </a:p>
          <a:p>
            <a:pPr algn="r"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Вести для Молодёжи,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366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мешающие нашим близким придти ко Христу: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Наше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Поведение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00034" y="1428736"/>
            <a:ext cx="8215370" cy="4857784"/>
          </a:xfrm>
        </p:spPr>
        <p:txBody>
          <a:bodyPr>
            <a:noAutofit/>
          </a:bodyPr>
          <a:lstStyle/>
          <a:p>
            <a:pPr algn="ctr">
              <a:buFontTx/>
              <a:buChar char="-"/>
            </a:pP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Плотской христианин или жертвует принципами ради удобства и выгоды или же  делает упор на второстепенных вещах, которые без Христа не имеют вообще никакого смысла…</a:t>
            </a:r>
            <a:endParaRPr lang="ru-RU" sz="3200" b="1" i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поведение: а) поучения и ворчания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285860"/>
            <a:ext cx="9144000" cy="28575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«Непрестанная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капель в дождливый день и сварливая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жена – равны»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Притч. 27:15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«Как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дождь в ненастный день, так и сварливая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баба; унимать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ее — что удерживать ветер или масло сжимать в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ладони»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РБО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8674" name="Picture 2" descr="http://www.stihi.ru/pics/2009/06/03/2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97576">
            <a:off x="3254529" y="3962099"/>
            <a:ext cx="2494502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«Бог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призывает верующих перестать выискивать недостатки, перестать произносить поспешные недобрые слова. Родители, пусть слова, обращенные к вашим детям, будут добрыми и приятными, чтобы вы помогли ангелам привлечь их к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Христу… Пусть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прекратится ворчание, умолкнут раздражение и брюзжание. Те, кто раздражается и ворчит, не пускают к себе небесных ангелов, но открывают дверь злым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ангелам»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</a:rPr>
              <a:t>Этот День с Богом,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</a:rPr>
              <a:t>111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50000">
              <a:schemeClr val="bg1">
                <a:lumMod val="50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undamentalbaptistsermons.com/Site6/EBOOKS/BILLYSUNDAY/BillySunday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42852"/>
            <a:ext cx="5007140" cy="3515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fundamentalbaptistsermons.com/Site6/EBOOKS/BILLYSUNDAY/BillySunday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4857751" cy="3643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://upload.wikimedia.org/wikipedia/commons/6/68/Billy_Sunday_19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73675">
            <a:off x="6030117" y="2704054"/>
            <a:ext cx="2588408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 descr="http://tonymccollum.com/wp-content/themes/rockwell_v1.7.1/scripts/timthumb.php?src=http://tonymccollum.com/wp-content/uploads/2011/03/Billy-Sunday1.jpg&amp;w=700&amp;zc=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36048">
            <a:off x="353626" y="302705"/>
            <a:ext cx="3812003" cy="2445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поведение: б) невнимание и безразличие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285860"/>
            <a:ext cx="9144000" cy="18573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aseline="30000" dirty="0" smtClean="0"/>
              <a:t> </a:t>
            </a:r>
            <a:r>
              <a:rPr lang="ru-RU" sz="2400" dirty="0" smtClean="0"/>
              <a:t>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«А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кто не заботится о родных, и прежде всего о домашних, тот отрекся от веры и стал хуже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неверующего»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Тим.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 5:8 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РБО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2770" name="Picture 2" descr="D:\Клипарт\religion\Концептуальное\Plead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44668">
            <a:off x="2357390" y="3143248"/>
            <a:ext cx="438153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«Ничто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не может служить извинением для служителя, который пренебрегает своим домашним кругом ради внешних забот. На первом месте стоит благосостояние его семьи. В день последнего суда Бог потребует у такого служителя отчета о том, что он сделал, чтобы приобрести для Христа своих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детей…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Самые добрые поступки, совершенные для других, не могут возместить долга служителя перед Богом — его обязанности заботиться о своих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детях»</a:t>
            </a:r>
          </a:p>
          <a:p>
            <a:pPr algn="r"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Служители Евангелия, 204.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«Некоторые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матери страстно желают заняться миссионерской работой, в то же время упуская из виду самые простые обязанности. Дети оставлены без внимания, дом не является радостным и счастливым местом для семьи, часто слышится ворчание и сетование, и молодежь вырастает, сознавая, что дом — это самое непривлекательное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место»</a:t>
            </a:r>
          </a:p>
          <a:p>
            <a:pPr algn="r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Христианский Дом, 247.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«Поэтому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они с нетерпением ждут того времени, когда смогут покинуть его, и с большим желанием бросаются в этот огромный мир, не защищенные домашним влиянием и ласковым советом близких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людей»</a:t>
            </a:r>
          </a:p>
          <a:p>
            <a:pPr algn="r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Христианский Дом, 247.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поведение: </a:t>
            </a:r>
            <a:b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непоследовательность в жизни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400" baseline="30000" dirty="0" smtClean="0"/>
              <a:t> </a:t>
            </a:r>
            <a:r>
              <a:rPr lang="ru-RU" sz="2400" dirty="0" smtClean="0"/>
              <a:t> 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1000109"/>
            <a:ext cx="9144000" cy="24288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baseline="30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«Будьте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же исполнители слова, а не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слушатели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только, обманывающие самих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себя… кто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вникнет в закон совершенный, [закон] свободы, и пребудет в нем, тот, будучи не слушателем забывчивым, но исполнителем дела, блажен будет в своем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действии»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Иак.1:22-25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3794" name="Picture 2" descr="D:\Клипарт\religion\Концептуальное\x_b04be2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73320">
            <a:off x="2158120" y="3351316"/>
            <a:ext cx="4704614" cy="3146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мы должны жить в соответствии с нашими молитвами. Они бесполезны, если мы живем в противоречии с ними. Я видела отца, который, прочитав место из Священного Писания и вознеся молитву, очень часто, едва встав с колен, начинал бранить детей. Мог ли Господь ответить на его молитву? И если, отругав детей, отец возносит молитву, принесет ли она пользу детям? Нет, такую молитву нельзя считать исповеданием перед </a:t>
            </a:r>
            <a:r>
              <a:rPr lang="ru-RU" sz="3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Богом» </a:t>
            </a:r>
          </a:p>
          <a:p>
            <a:pPr algn="r">
              <a:buNone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Воспитание  Детей,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499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 нашего поведения: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2400" baseline="30000" dirty="0" smtClean="0"/>
              <a:t> </a:t>
            </a:r>
            <a:r>
              <a:rPr lang="ru-RU" sz="2400" dirty="0" smtClean="0"/>
              <a:t> 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4818" name="Picture 2" descr="http://content.izvestia.ru/media/3/news/2011/06/492529/.3b8d7a2225ecc9a6273e1baa616a06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97570">
            <a:off x="1631787" y="1879622"/>
            <a:ext cx="5834997" cy="32796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Клипарт\religion\Концептуальное\jesus_christ_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08889">
            <a:off x="2666594" y="1186792"/>
            <a:ext cx="3836175" cy="2793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Укоренение в личном Спасении: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357562"/>
            <a:ext cx="9144000" cy="3500437"/>
          </a:xfrm>
        </p:spPr>
        <p:txBody>
          <a:bodyPr/>
          <a:lstStyle/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«веруй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 Господа Иисуса Христа, и спасешься ты и весь дом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твой»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Деян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.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16:31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«Вникай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 себя и в учение; занимайся сим постоянно: ибо, так поступая, и себя спасешь и слушающих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тебя»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Тим.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 4:16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 </a:t>
            </a:r>
            <a:endParaRPr lang="ru-RU" sz="32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«В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каждом своем поступке христиане должны стремиться представить Христа — постараться сделать привлекательным Его служение. Пусть никто не делает религию неприглядной своими стонами, вздохами о тяжких испытаниях, самоотречении и жертвах. Не порочьте свое исповедание веры нетерпением, раздражительностью и жалобами. Пусть благодать Святого Духа явится в доброте, кротости, долготерпении, бодрости и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любви…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Любовь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 Иисусу не может быть сокрыта, она будет видна и почувствуется. Эта любовь оказывает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дивное влияние»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Отражая Христа,368.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>
              <a:buNone/>
            </a:pP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.«Переход на самую твёрдую валюту»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357562"/>
            <a:ext cx="9144000" cy="3500437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«И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вы, жены, так же подчиняйтесь своим мужьям, чтобы те из них, кто отвергает Слово,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приняли веру без всяких слов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, только благодаря поведению жен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, 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глядя на вашу чистую и богобоязненную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жизнь» </a:t>
            </a:r>
          </a:p>
          <a:p>
            <a:pPr algn="r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1Пет.3:1-2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0962" name="Picture 2" descr="http://3.bp.blogspot.com/_fl2LLyxCS3M/TMxdwrSKdqI/AAAAAAAABYI/2Zn3UOrOW7Q/s1600/_Gold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071545"/>
            <a:ext cx="3286148" cy="2464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50000">
              <a:schemeClr val="bg1">
                <a:lumMod val="50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undamentalbaptistsermons.com/Site6/EBOOKS/BILLYSUNDAY/BillySunday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3415">
            <a:off x="507123" y="364785"/>
            <a:ext cx="4612576" cy="32380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http://upload.wikimedia.org/wikipedia/commons/6/68/Billy_Sunday_19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73675">
            <a:off x="6118578" y="390097"/>
            <a:ext cx="2465314" cy="3538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4000504"/>
            <a:ext cx="9144000" cy="28574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«Трагедия моей жизни заключается в том, что хотя я и привёл ко Христу тысячи людей, мои собственные дети так и не обрели спасения»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Уильям </a:t>
            </a: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Сандей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.«Переход на самую твёрдую валюту»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571876"/>
            <a:ext cx="9144000" cy="328612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«Никакое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гнилое слово да не исходит из уст ваших, а только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доброе (полезное)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для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назидания(построения)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 вере, дабы оно доставляло благодать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слушающим»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Эф.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 4:29 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5058" name="Picture 2" descr="http://www.torange.ru/photo/4/13/%D0%9D%D0%B0%D1%87%D0%B0%D0%BB%D0%BE-%D1%81%D1%82%D1%80%D0%BE%D0%B8%D1%82%D0%B5%D0%BB%D1%8C%D1%81%D1%82%D0%B2%D0%B0-1259651381_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142984"/>
            <a:ext cx="439343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 как говорить – мастер-класс от Соломона: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4857760"/>
            <a:ext cx="9144000" cy="2000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aseline="30000" dirty="0" smtClean="0"/>
              <a:t> </a:t>
            </a:r>
            <a:r>
              <a:rPr lang="ru-RU" sz="2400" dirty="0" smtClean="0"/>
              <a:t> </a:t>
            </a:r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3010" name="Picture 2" descr="http://outpouring.ru/pictures/Lars_Justinen-Solomon_the_Wis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357298"/>
            <a:ext cx="5427821" cy="40719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«Служение света»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571876"/>
            <a:ext cx="9144000" cy="328612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Вы — свет миру. Город, который стоит на горе, не может укрыться от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глаз…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Пусть так же светит свет ваш среди людей, чтобы они видели ваши добрые дела и прославляли вашего Небесного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Отца»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Мф.5:14,16 РБО.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6083" name="Picture 3" descr="D:\Клипарт\religion\Концептуальное\28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142984"/>
            <a:ext cx="4178833" cy="2758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«Служение света» или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«заговор доброты»: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928926" y="1142984"/>
            <a:ext cx="6215074" cy="571501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«Уроки пчёлы»;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- внимательность и забота;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Изучение «языков любви» наших близких;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Победа  в «2-х святилищах»;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Совместный отдых, вдохновляющий близких;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Раскрытие Потенциала Субботы; 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6083" name="Picture 3" descr="D:\Клипарт\religion\Концептуальное\28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09776">
            <a:off x="301212" y="2004774"/>
            <a:ext cx="2857520" cy="21735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«Символом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христианства является не наружный знак, не крест на груди или венец на голове, но то конкретное, что открывает союз человека и Бога. Сила Его благодати, явленная в преображении нашего характера, убедит мир, что Бог послал Своего Сына как Искупителя. Никакое другое влияние, окружающее человеческую душу, не имеет такой силы, как влияние бескорыстной жизни. Самый сильный аргумент в пользу Евангелия — это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любящий и открытый людям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христианин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»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Служение Исцеления,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470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Молитва как образ жизни: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00430" y="1000108"/>
            <a:ext cx="5643570" cy="5857891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«Если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, говорю вам, он не встанет и не даст ему по дружбе с ним, то по неотступности его, встав, даст ему, сколько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просит. И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Я скажу вам: просите, и дано будет вам; ищите, и найдете; стучите, и отворят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вам, ибо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всякий просящий получает, и ищущий находит, и стучащему 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отворят» </a:t>
            </a:r>
          </a:p>
          <a:p>
            <a:pPr algn="ctr"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Лк.11:8-10.</a:t>
            </a:r>
            <a:endParaRPr lang="ru-RU" sz="2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6084" name="Picture 4" descr="D:\Клипарт\religion\Концептуальное\see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3589744" cy="28717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«Мать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Августина молилась об обращении своего сына. У нее не было никаких доказательств того, что Дух Божий хоть как-то влияет на его сердце, но мать не унывала. Она клала руку на библейские тексты, указывая Богу на Его собственные слова, и умоляла Его так, как это может делать только мать. Ее глубокое смирение, усиленные и настойчивые просьбы, ее непоколебимая вера превозмогли все, и Господь даровал ей то, чего так сильно желала ее душа. Сегодня Он так же готов выслушивать просьбы Своих </a:t>
            </a: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детей»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Свидетельства для Церкви,т.5, 322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Как помочь своей семье познакомиться с Иисусом</a:t>
            </a:r>
            <a:endParaRPr lang="ru-RU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4000500"/>
            <a:ext cx="9144000" cy="2857500"/>
          </a:xfrm>
        </p:spPr>
        <p:txBody>
          <a:bodyPr/>
          <a:lstStyle/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«веруй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в Господа Иисуса Христа, и спасешься ты и весь дом 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твой»</a:t>
            </a:r>
          </a:p>
          <a:p>
            <a:pPr algn="r">
              <a:buNone/>
            </a:pP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Деян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.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16:31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47106" name="Picture 2" descr="D:\Клипарт\religion\Концептуальное\mormon-family-praye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4644" y="1571612"/>
            <a:ext cx="3482573" cy="278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12144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Насколько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спасение нашей семьи зависит от нас?</a:t>
            </a:r>
          </a:p>
        </p:txBody>
      </p:sp>
      <p:pic>
        <p:nvPicPr>
          <p:cNvPr id="16386" name="Picture 2" descr="C:\Users\D899~1\AppData\Local\Temp\ArtBook__112_112__FamilyPrayer__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1" y="1428736"/>
            <a:ext cx="3396629" cy="44706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12144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Что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мы можем сделать для этого со своей стороны?</a:t>
            </a:r>
          </a:p>
          <a:p>
            <a:pPr algn="ctr">
              <a:buNone/>
            </a:pP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pPr algn="ctr">
              <a:buNone/>
            </a:pPr>
            <a:endParaRPr lang="ru-RU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16386" name="Picture 2" descr="C:\Users\D899~1\AppData\Local\Temp\ArtBook__112_112__FamilyPrayer___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6207" y="1500174"/>
            <a:ext cx="3527921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мешающие нашим близким придти ко Христу: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428860" y="1214422"/>
            <a:ext cx="6715140" cy="564357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«Если же и закрыто благовествование наше, то закрыто для погибающих, для неверующих, у которых бог века сего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ослепил умы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чтобы для них не воссиял свет благовествования о славе Христа, Который есть образ Бога невидимого»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Кор.4:3-4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1" descr="D:\Клипарт\religion\Концептуальное\jesus_christ_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2547814" cy="3816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HeroicExtreme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Клипарт\religion\ЗЕМНАЯ жизнь ХРИСТА\Jesus Women-A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357430"/>
            <a:ext cx="3630359" cy="2571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90000" dir="5400000" sy="-100000" algn="bl" rotWithShape="0"/>
          </a:effectLst>
          <a:scene3d>
            <a:camera prst="perspectiveHeroicExtreme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мешающие нашим близким придти ко Христу: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71802" y="1214422"/>
            <a:ext cx="6072198" cy="564357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«Ей же сказал: «прощаются тебе грехи».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возлежавшие с Ним начали говорить про себя: «кто это, что и грехи прощает?»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 же сказал женщине: «вера твоя </a:t>
            </a:r>
            <a:r>
              <a:rPr lang="ru-RU" sz="35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спасла</a:t>
            </a:r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(исцелила) </a:t>
            </a:r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тебя, иди с миром»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Лк.7:48-50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мешающие нашим близким придти ко Христу: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Духовная </a:t>
            </a:r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слепота</a:t>
            </a:r>
            <a:endParaRPr lang="ru-RU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1928827"/>
          </a:xfrm>
          <a:solidFill>
            <a:schemeClr val="accent2">
              <a:lumMod val="40000"/>
              <a:lumOff val="60000"/>
              <a:alpha val="4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Какой должна быть наша реакция на непонимание родных или их агрессивность к нам?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17410" name="Picture 2" descr="http://vasi.net/uploads/podbor/ROO709/mthumbs/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286124"/>
            <a:ext cx="5072058" cy="33813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solidFill>
            <a:schemeClr val="bg2">
              <a:lumMod val="90000"/>
              <a:alpha val="7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  «В прошлые века, когда люди прозябали без Слова Божьего и без знания истины, они были слепы, и тысячи попадали в ловушку, не замечая, что на их пути расставлена сеть. И в нашем поколении многие ослеплены блеском человеческих измышлений, так называемым «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лжеименным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знанием»: они не видят расставленных перед ними сетей и легко запутываются в них, как если бы они были слепы»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Великая Борьба,572.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678</TotalTime>
  <Words>1727</Words>
  <Application>Microsoft Office PowerPoint</Application>
  <PresentationFormat>Экран (4:3)</PresentationFormat>
  <Paragraphs>91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Как помочь своей семье познакомиться с Иисусом</vt:lpstr>
      <vt:lpstr>Слайд 2</vt:lpstr>
      <vt:lpstr>Слайд 3</vt:lpstr>
      <vt:lpstr>Слайд 4</vt:lpstr>
      <vt:lpstr>Слайд 5</vt:lpstr>
      <vt:lpstr>Причины мешающие нашим близким придти ко Христу:</vt:lpstr>
      <vt:lpstr>Причины мешающие нашим близким придти ко Христу:</vt:lpstr>
      <vt:lpstr>Причины мешающие нашим близким придти ко Христу: 1. Духовная слепота</vt:lpstr>
      <vt:lpstr>Слайд 9</vt:lpstr>
      <vt:lpstr>Причины мешающие нашим близким придти ко Христу: 2. Наше Поведение</vt:lpstr>
      <vt:lpstr>1-я крайность - Фанатизм и Законничество </vt:lpstr>
      <vt:lpstr>Слайд 12</vt:lpstr>
      <vt:lpstr>Слайд 13</vt:lpstr>
      <vt:lpstr>2-я крайность - Либерализм и любовь к миру </vt:lpstr>
      <vt:lpstr>Слайд 15</vt:lpstr>
      <vt:lpstr>Слайд 16</vt:lpstr>
      <vt:lpstr>Причины мешающие нашим близким придти ко Христу: 2. Наше Поведение</vt:lpstr>
      <vt:lpstr>Наше поведение: а) поучения и ворчания</vt:lpstr>
      <vt:lpstr>Слайд 19</vt:lpstr>
      <vt:lpstr>Наше поведение: б) невнимание и безразличие</vt:lpstr>
      <vt:lpstr>Слайд 21</vt:lpstr>
      <vt:lpstr>Слайд 22</vt:lpstr>
      <vt:lpstr>Слайд 23</vt:lpstr>
      <vt:lpstr>Наше поведение:  в) непоследовательность в жизни</vt:lpstr>
      <vt:lpstr>Слайд 25</vt:lpstr>
      <vt:lpstr>Стратегия нашего поведения:</vt:lpstr>
      <vt:lpstr>1. Укоренение в личном Спасении:</vt:lpstr>
      <vt:lpstr>Слайд 28</vt:lpstr>
      <vt:lpstr>2.«Переход на самую твёрдую валюту»</vt:lpstr>
      <vt:lpstr>2.«Переход на самую твёрдую валюту»</vt:lpstr>
      <vt:lpstr>Что и как говорить – мастер-класс от Соломона:</vt:lpstr>
      <vt:lpstr>3. «Служение света»</vt:lpstr>
      <vt:lpstr>3. «Служение света» или  «заговор доброты»:</vt:lpstr>
      <vt:lpstr>Слайд 34</vt:lpstr>
      <vt:lpstr>3. Молитва как образ жизни:</vt:lpstr>
      <vt:lpstr>Слайд 36</vt:lpstr>
      <vt:lpstr>Как помочь своей семье познакомиться с Иисусом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69</cp:revision>
  <dcterms:created xsi:type="dcterms:W3CDTF">2012-09-13T14:35:21Z</dcterms:created>
  <dcterms:modified xsi:type="dcterms:W3CDTF">2012-09-16T00:19:33Z</dcterms:modified>
</cp:coreProperties>
</file>