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7" r:id="rId3"/>
    <p:sldId id="325" r:id="rId4"/>
    <p:sldId id="258" r:id="rId5"/>
    <p:sldId id="319" r:id="rId6"/>
    <p:sldId id="320" r:id="rId7"/>
    <p:sldId id="316" r:id="rId8"/>
    <p:sldId id="305" r:id="rId9"/>
    <p:sldId id="273" r:id="rId10"/>
    <p:sldId id="306" r:id="rId11"/>
    <p:sldId id="307" r:id="rId12"/>
    <p:sldId id="308" r:id="rId13"/>
    <p:sldId id="310" r:id="rId14"/>
    <p:sldId id="312" r:id="rId15"/>
    <p:sldId id="315" r:id="rId16"/>
    <p:sldId id="317" r:id="rId17"/>
    <p:sldId id="282" r:id="rId18"/>
    <p:sldId id="313" r:id="rId19"/>
    <p:sldId id="278" r:id="rId20"/>
    <p:sldId id="311" r:id="rId21"/>
    <p:sldId id="327" r:id="rId22"/>
    <p:sldId id="333" r:id="rId23"/>
    <p:sldId id="332" r:id="rId24"/>
    <p:sldId id="277" r:id="rId25"/>
    <p:sldId id="283" r:id="rId26"/>
    <p:sldId id="321" r:id="rId27"/>
    <p:sldId id="334" r:id="rId28"/>
    <p:sldId id="284" r:id="rId29"/>
    <p:sldId id="323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4522C"/>
    <a:srgbClr val="3E6447"/>
    <a:srgbClr val="2F6B39"/>
    <a:srgbClr val="367A41"/>
    <a:srgbClr val="FF8529"/>
    <a:srgbClr val="3AB075"/>
    <a:srgbClr val="005C5A"/>
    <a:srgbClr val="9292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8" autoAdjust="0"/>
    <p:restoredTop sz="94574" autoAdjust="0"/>
  </p:normalViewPr>
  <p:slideViewPr>
    <p:cSldViewPr snapToGrid="0">
      <p:cViewPr varScale="1">
        <p:scale>
          <a:sx n="48" d="100"/>
          <a:sy n="48" d="100"/>
        </p:scale>
        <p:origin x="-96" y="-1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06B8B0-DA03-4811-8EA5-2BE41BA90730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1BF0AB-0F1F-4C97-8DA0-49CD0DD211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210D82-BC02-4014-B1CE-0D8544E2F8B8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18950-25C5-4450-A2D5-78E10A30C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i="1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BF0C7-350C-4C8E-813F-B25F4E2A39A4}" type="slidenum">
              <a:rPr lang="en-US" smtClean="0">
                <a:latin typeface="Corbe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latin typeface="Corbe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69124-0834-4993-9AD1-A0B6672E85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A389D-F8C8-4FC4-9D3B-1D403068F9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 noChangeArrowheads="1"/>
          </p:cNvSpPr>
          <p:nvPr/>
        </p:nvSpPr>
        <p:spPr bwMode="white">
          <a:xfrm>
            <a:off x="8429625" y="0"/>
            <a:ext cx="3762375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8145463" y="0"/>
            <a:ext cx="1671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E185-71D5-4C2C-8947-1ED154D758EE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01D3-AC78-4EFC-9266-459459B3C3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246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954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246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5547-719F-4455-9283-3BE31D69F025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8760-7898-4F0F-8FE0-A2178F62F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604F-05D1-4819-B2A2-5A6E14428DBC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29F4-F9D1-4030-A342-06D687248A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330950" y="3387725"/>
            <a:ext cx="6858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251575" y="3387725"/>
            <a:ext cx="6858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41DE-6875-4CB7-BA64-0099F286E61F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B285-408B-4BA9-9A04-627FB70212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F72A-5745-4E20-89D6-D130CAC4F6F8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3076-BB4D-42FB-B7EE-86EFE6E98C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white">
          <a:xfrm>
            <a:off x="6540500" y="0"/>
            <a:ext cx="5651500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latin typeface="Arial"/>
                <a:cs typeface="Arial"/>
              </a:rPr>
              <a:t>ПРИМЕЧАНИЕ.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white">
          <a:xfrm>
            <a:off x="9621838" y="0"/>
            <a:ext cx="257016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6"/>
          <p:cNvSpPr>
            <a:spLocks/>
          </p:cNvSpPr>
          <p:nvPr/>
        </p:nvSpPr>
        <p:spPr bwMode="auto">
          <a:xfrm>
            <a:off x="9237663" y="0"/>
            <a:ext cx="1671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9174163" y="0"/>
            <a:ext cx="1460500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A6CD-CD55-43B5-A5DF-A24B02D71954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EB2E-92F5-47DD-82DF-5363833865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01E3-2946-45FE-94AC-1A371B303035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98DA-7080-4539-B643-F15F6E138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B2AC-91FE-4606-A026-7CA2E28DB0F6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BF2C-CB48-4155-B7E6-E19E3A6ECB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AC18-F85F-475C-97CC-5F54783AF5E9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BA29-6CD4-4EA2-B950-56AC98A9C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744E-D29A-41A0-B659-84A9F2A1BED6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4AF3-1464-46D4-B35B-B971FE456A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71600"/>
            <a:ext cx="12192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43038"/>
            <a:ext cx="12192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00" y="255588"/>
            <a:ext cx="9601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50" y="6375400"/>
            <a:ext cx="14811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FE14D-8E6F-4FB9-B50C-66944CA25F1E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375400"/>
            <a:ext cx="62436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5400"/>
            <a:ext cx="1371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85DBAC-56D9-46A8-BBF4-781E127799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43" r:id="rId2"/>
    <p:sldLayoutId id="2147484151" r:id="rId3"/>
    <p:sldLayoutId id="2147484152" r:id="rId4"/>
    <p:sldLayoutId id="2147484144" r:id="rId5"/>
    <p:sldLayoutId id="2147484145" r:id="rId6"/>
    <p:sldLayoutId id="2147484146" r:id="rId7"/>
    <p:sldLayoutId id="2147484153" r:id="rId8"/>
    <p:sldLayoutId id="2147484147" r:id="rId9"/>
    <p:sldLayoutId id="2147484148" r:id="rId10"/>
    <p:sldLayoutId id="2147484154" r:id="rId11"/>
    <p:sldLayoutId id="2147484149" r:id="rId12"/>
    <p:sldLayoutId id="2147484155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300038" y="1844675"/>
            <a:ext cx="6305550" cy="2365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accent2"/>
                </a:solidFill>
                <a:latin typeface="Arial Black" pitchFamily="34" charset="0"/>
                <a:cs typeface="Arial" pitchFamily="34" charset="0"/>
              </a:rPr>
              <a:t>ПРОГРАММА </a:t>
            </a:r>
            <a:br>
              <a:rPr lang="ru-RU" sz="2800" b="1" smtClean="0">
                <a:solidFill>
                  <a:schemeClr val="accent2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Arial Black" pitchFamily="34" charset="0"/>
                <a:cs typeface="Arial" pitchFamily="34" charset="0"/>
              </a:rPr>
              <a:t>ОПТИМИЗАЦИИ СУББОТНЕЙ ШКОЛЫ ЕВРО-АЗИАТСКОГО ДИВИЗИОНА </a:t>
            </a:r>
            <a:r>
              <a:rPr lang="ru-RU" sz="3200" b="1" smtClean="0">
                <a:solidFill>
                  <a:schemeClr val="accent2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3200" b="1" smtClean="0">
                <a:solidFill>
                  <a:schemeClr val="accent2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Arial Black" pitchFamily="34" charset="0"/>
                <a:cs typeface="Arial" pitchFamily="34" charset="0"/>
              </a:rPr>
              <a:t>2014 - 2015 гг.</a:t>
            </a:r>
            <a:endParaRPr lang="ru-RU" sz="3200" smtClean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575" y="4398963"/>
            <a:ext cx="5995988" cy="2459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ru-RU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«Субботняя школа, при правильной организации её работы, является одним</a:t>
            </a:r>
            <a:r>
              <a:rPr lang="en-US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тех важных средств, которые</a:t>
            </a:r>
            <a:r>
              <a:rPr lang="en-US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 использует для приведения</a:t>
            </a:r>
            <a:r>
              <a:rPr lang="en-US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душ к постижению</a:t>
            </a:r>
            <a:r>
              <a:rPr lang="en-US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истины» </a:t>
            </a:r>
          </a:p>
          <a:p>
            <a:pPr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ru-RU" sz="8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(Советы по работе Субботней школы, с.117)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7" name="Picture 6" descr="C:\Users\vkotov\ЛОГОТИПЫ\sspm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661988"/>
            <a:ext cx="155416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IGgoal3big_jpg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0278" r="10278"/>
          <a:stretch>
            <a:fillRect/>
          </a:stretch>
        </p:blipFill>
        <p:spPr/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060575"/>
            <a:ext cx="12192000" cy="3889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Текст 3"/>
          <p:cNvSpPr>
            <a:spLocks noGrp="1"/>
          </p:cNvSpPr>
          <p:nvPr>
            <p:ph type="body" idx="1"/>
          </p:nvPr>
        </p:nvSpPr>
        <p:spPr>
          <a:xfrm>
            <a:off x="1847850" y="0"/>
            <a:ext cx="5761038" cy="6858000"/>
          </a:xfrm>
          <a:gradFill rotWithShape="1">
            <a:gsLst>
              <a:gs pos="0">
                <a:srgbClr val="A05900"/>
              </a:gs>
              <a:gs pos="50000">
                <a:srgbClr val="E68300"/>
              </a:gs>
              <a:gs pos="100000">
                <a:srgbClr val="FF9D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2063750" y="1784350"/>
            <a:ext cx="5551488" cy="3660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3-я ключевая составляющая </a:t>
            </a:r>
            <a:br>
              <a:rPr lang="ru-RU" sz="31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успеха СШ</a:t>
            </a:r>
            <a:r>
              <a:rPr lang="ru-RU" sz="3600" b="1" dirty="0" smtClean="0"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latin typeface="Arial" charset="0"/>
                <a:cs typeface="Arial" charset="0"/>
              </a:rPr>
            </a:br>
            <a:r>
              <a:rPr lang="ru-RU" sz="3600" b="1" dirty="0" smtClean="0"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ОРГАНИЗАЦИЯ</a:t>
            </a: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И ДЕЯТЕЛЬНОСТЬ СОВЕТА СШ </a:t>
            </a:r>
            <a:r>
              <a:rPr lang="ru-RU" sz="3600" b="1" dirty="0" smtClean="0"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latin typeface="Arial" charset="0"/>
                <a:cs typeface="Arial" charset="0"/>
              </a:rPr>
            </a:br>
            <a:endParaRPr lang="ru-RU" sz="3600" dirty="0" smtClean="0">
              <a:latin typeface="Arial" charset="0"/>
              <a:cs typeface="Arial" charset="0"/>
            </a:endParaRPr>
          </a:p>
        </p:txBody>
      </p:sp>
      <p:pic>
        <p:nvPicPr>
          <p:cNvPr id="17413" name="Рисунок 9" descr="УУК Храм на Подоле Киев.JPG"/>
          <p:cNvPicPr>
            <a:picLocks noChangeAspect="1"/>
          </p:cNvPicPr>
          <p:nvPr/>
        </p:nvPicPr>
        <p:blipFill>
          <a:blip r:embed="rId3" cstate="print"/>
          <a:srcRect l="22467"/>
          <a:stretch>
            <a:fillRect/>
          </a:stretch>
        </p:blipFill>
        <p:spPr bwMode="auto">
          <a:xfrm>
            <a:off x="0" y="2084388"/>
            <a:ext cx="185896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2" descr="IMG_2870.JPG"/>
          <p:cNvPicPr>
            <a:picLocks noChangeAspect="1"/>
          </p:cNvPicPr>
          <p:nvPr/>
        </p:nvPicPr>
        <p:blipFill>
          <a:blip r:embed="rId4" cstate="print"/>
          <a:srcRect l="8334" r="4172"/>
          <a:stretch>
            <a:fillRect/>
          </a:stretch>
        </p:blipFill>
        <p:spPr bwMode="auto">
          <a:xfrm>
            <a:off x="7645400" y="2024063"/>
            <a:ext cx="45466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5"/>
          <p:cNvSpPr>
            <a:spLocks noGrp="1"/>
          </p:cNvSpPr>
          <p:nvPr>
            <p:ph type="ctrTitle"/>
          </p:nvPr>
        </p:nvSpPr>
        <p:spPr>
          <a:xfrm>
            <a:off x="0" y="393700"/>
            <a:ext cx="6621463" cy="241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4-я составляющая успеха СШ</a:t>
            </a:r>
            <a:r>
              <a:rPr lang="ru-RU" sz="3100" b="1" dirty="0" smtClean="0">
                <a:solidFill>
                  <a:srgbClr val="514843"/>
                </a:solidFill>
                <a:latin typeface="Arial" charset="0"/>
                <a:cs typeface="Arial" charset="0"/>
              </a:rPr>
              <a:t/>
            </a:r>
            <a:br>
              <a:rPr lang="ru-RU" sz="3100" b="1" dirty="0" smtClean="0">
                <a:solidFill>
                  <a:srgbClr val="514843"/>
                </a:solidFill>
                <a:latin typeface="Arial" charset="0"/>
                <a:cs typeface="Arial" charset="0"/>
              </a:rPr>
            </a:br>
            <a:r>
              <a:rPr lang="ru-RU" sz="4400" b="1" dirty="0" smtClean="0">
                <a:solidFill>
                  <a:srgbClr val="514843"/>
                </a:solidFill>
                <a:latin typeface="Arial" charset="0"/>
                <a:cs typeface="Arial" charset="0"/>
              </a:rPr>
              <a:t/>
            </a:r>
            <a:br>
              <a:rPr lang="ru-RU" sz="4400" b="1" dirty="0" smtClean="0">
                <a:solidFill>
                  <a:srgbClr val="514843"/>
                </a:solidFill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rgbClr val="514843"/>
                </a:solidFill>
                <a:latin typeface="Arial Black" pitchFamily="34" charset="0"/>
                <a:cs typeface="Arial" charset="0"/>
              </a:rPr>
              <a:t>Еженедельное </a:t>
            </a:r>
            <a:r>
              <a:rPr lang="ru-RU" sz="3600" b="1" dirty="0" smtClean="0">
                <a:solidFill>
                  <a:srgbClr val="514843"/>
                </a:solidFill>
                <a:latin typeface="Arial" charset="0"/>
                <a:cs typeface="Arial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роведение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  <a:cs typeface="Arial" charset="0"/>
              </a:rPr>
            </a:b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собрания учителей СШ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  <a:cs typeface="Arial" charset="0"/>
              </a:rPr>
            </a:br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pic>
        <p:nvPicPr>
          <p:cNvPr id="18435" name="Рисунок 3" descr="Открытая книга на столе на фоне расплывчатого изображения книжных полок.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 l="8890" r="8890"/>
          <a:stretch>
            <a:fillRect/>
          </a:stretch>
        </p:blipFill>
        <p:spPr>
          <a:xfrm>
            <a:off x="7094538" y="1311275"/>
            <a:ext cx="5097462" cy="4208463"/>
          </a:xfrm>
        </p:spPr>
      </p:pic>
      <p:sp>
        <p:nvSpPr>
          <p:cNvPr id="4" name="Прямоугольник 3"/>
          <p:cNvSpPr/>
          <p:nvPr/>
        </p:nvSpPr>
        <p:spPr>
          <a:xfrm>
            <a:off x="188913" y="2679700"/>
            <a:ext cx="7158037" cy="4416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Анализ прошедшего служения СШ</a:t>
            </a:r>
            <a:b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b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Знакомство с лучшими методами преподавания</a:t>
            </a:r>
            <a:b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Составление плана урока на будущую субботу</a:t>
            </a:r>
            <a:b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Миссионерская деятельность классов СШ</a:t>
            </a:r>
            <a:b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Составление программы предстоящего служения СШ</a:t>
            </a:r>
            <a:b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Молитвы учителей СШ</a:t>
            </a:r>
            <a:b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Молитва пастора </a:t>
            </a:r>
            <a: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aseline="-25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5425" y="0"/>
            <a:ext cx="878363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solidFill>
                  <a:schemeClr val="bg2"/>
                </a:solidFill>
              </a:rPr>
              <a:t>5-я составлющая успеха СШ</a:t>
            </a:r>
          </a:p>
          <a:p>
            <a:pPr eaLnBrk="0" hangingPunct="0">
              <a:spcBef>
                <a:spcPct val="50000"/>
              </a:spcBef>
            </a:pPr>
            <a:r>
              <a:rPr lang="ru-RU" sz="3200" b="1">
                <a:solidFill>
                  <a:schemeClr val="bg2"/>
                </a:solidFill>
                <a:latin typeface="Arial Black" pitchFamily="34" charset="0"/>
              </a:rPr>
              <a:t>ОСУЩЕСТВЛЕНИЕ 4-Х ЦЕЛЕЙ СШ</a:t>
            </a:r>
            <a:endParaRPr lang="en-US" sz="3200" b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25604" name="Arc 4"/>
          <p:cNvSpPr>
            <a:spLocks/>
          </p:cNvSpPr>
          <p:nvPr/>
        </p:nvSpPr>
        <p:spPr bwMode="auto">
          <a:xfrm>
            <a:off x="6604000" y="1752600"/>
            <a:ext cx="2600325" cy="525463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534400" y="609600"/>
            <a:ext cx="3119438" cy="2057400"/>
            <a:chOff x="3120" y="1241"/>
            <a:chExt cx="1263" cy="1006"/>
          </a:xfrm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3336" y="1241"/>
              <a:ext cx="1047" cy="100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3120" y="1536"/>
              <a:ext cx="115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1103E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Изучение</a:t>
              </a:r>
              <a:endParaRPr lang="en-US" b="1" dirty="0">
                <a:solidFill>
                  <a:srgbClr val="1103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25608" name="Arc 8"/>
          <p:cNvSpPr>
            <a:spLocks/>
          </p:cNvSpPr>
          <p:nvPr/>
        </p:nvSpPr>
        <p:spPr bwMode="auto">
          <a:xfrm>
            <a:off x="5381625" y="1349375"/>
            <a:ext cx="2441575" cy="2232025"/>
          </a:xfrm>
          <a:custGeom>
            <a:avLst/>
            <a:gdLst>
              <a:gd name="T0" fmla="*/ 2147483647 w 21108"/>
              <a:gd name="T1" fmla="*/ 2147483647 h 21600"/>
              <a:gd name="T2" fmla="*/ 0 w 21108"/>
              <a:gd name="T3" fmla="*/ 2147483647 h 21600"/>
              <a:gd name="T4" fmla="*/ 2147483647 w 21108"/>
              <a:gd name="T5" fmla="*/ 0 h 21600"/>
              <a:gd name="T6" fmla="*/ 0 60000 65536"/>
              <a:gd name="T7" fmla="*/ 0 60000 65536"/>
              <a:gd name="T8" fmla="*/ 0 60000 65536"/>
              <a:gd name="T9" fmla="*/ 0 w 21108"/>
              <a:gd name="T10" fmla="*/ 0 h 21600"/>
              <a:gd name="T11" fmla="*/ 21108 w 211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08" h="21600" fill="none" extrusionOk="0">
                <a:moveTo>
                  <a:pt x="21108" y="21600"/>
                </a:moveTo>
                <a:cubicBezTo>
                  <a:pt x="10944" y="21600"/>
                  <a:pt x="2155" y="14514"/>
                  <a:pt x="-1" y="4582"/>
                </a:cubicBezTo>
              </a:path>
              <a:path w="21108" h="21600" stroke="0" extrusionOk="0">
                <a:moveTo>
                  <a:pt x="21108" y="21600"/>
                </a:moveTo>
                <a:cubicBezTo>
                  <a:pt x="10944" y="21600"/>
                  <a:pt x="2155" y="14514"/>
                  <a:pt x="-1" y="4582"/>
                </a:cubicBezTo>
                <a:lnTo>
                  <a:pt x="21108" y="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18400" y="2954338"/>
            <a:ext cx="3759200" cy="1752600"/>
            <a:chOff x="3983" y="2150"/>
            <a:chExt cx="1632" cy="1006"/>
          </a:xfrm>
        </p:grpSpPr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4164" y="2150"/>
              <a:ext cx="1048" cy="100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3983" y="2448"/>
              <a:ext cx="1632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1103E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Дружеские</a:t>
              </a:r>
            </a:p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1103E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взаимоотношения</a:t>
              </a:r>
              <a:endParaRPr lang="en-US" sz="2000" b="1" dirty="0">
                <a:solidFill>
                  <a:srgbClr val="1103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25612" name="Arc 12"/>
          <p:cNvSpPr>
            <a:spLocks/>
          </p:cNvSpPr>
          <p:nvPr/>
        </p:nvSpPr>
        <p:spPr bwMode="auto">
          <a:xfrm>
            <a:off x="4017963" y="1454150"/>
            <a:ext cx="2078037" cy="3194050"/>
          </a:xfrm>
          <a:custGeom>
            <a:avLst/>
            <a:gdLst>
              <a:gd name="T0" fmla="*/ 2147483647 w 21450"/>
              <a:gd name="T1" fmla="*/ 2147483647 h 21600"/>
              <a:gd name="T2" fmla="*/ 0 w 21450"/>
              <a:gd name="T3" fmla="*/ 2147483647 h 21600"/>
              <a:gd name="T4" fmla="*/ 2147483647 w 21450"/>
              <a:gd name="T5" fmla="*/ 0 h 21600"/>
              <a:gd name="T6" fmla="*/ 0 60000 65536"/>
              <a:gd name="T7" fmla="*/ 0 60000 65536"/>
              <a:gd name="T8" fmla="*/ 0 60000 65536"/>
              <a:gd name="T9" fmla="*/ 0 w 21450"/>
              <a:gd name="T10" fmla="*/ 0 h 21600"/>
              <a:gd name="T11" fmla="*/ 21450 w 214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0" h="21600" fill="none" extrusionOk="0">
                <a:moveTo>
                  <a:pt x="21450" y="21600"/>
                </a:moveTo>
                <a:cubicBezTo>
                  <a:pt x="10503" y="21600"/>
                  <a:pt x="1287" y="13410"/>
                  <a:pt x="-1" y="2540"/>
                </a:cubicBezTo>
              </a:path>
              <a:path w="21450" h="21600" stroke="0" extrusionOk="0">
                <a:moveTo>
                  <a:pt x="21450" y="21600"/>
                </a:moveTo>
                <a:cubicBezTo>
                  <a:pt x="10503" y="21600"/>
                  <a:pt x="1287" y="13410"/>
                  <a:pt x="-1" y="2540"/>
                </a:cubicBezTo>
                <a:lnTo>
                  <a:pt x="21450" y="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118100" y="4464050"/>
            <a:ext cx="3556000" cy="1905000"/>
            <a:chOff x="2496" y="2836"/>
            <a:chExt cx="1536" cy="1006"/>
          </a:xfrm>
        </p:grpSpPr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2740" y="2836"/>
              <a:ext cx="1048" cy="100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2496" y="3216"/>
              <a:ext cx="153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1103E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Миссионерская  деятельность  </a:t>
              </a:r>
              <a:endParaRPr lang="en-US" sz="2000" b="1" dirty="0">
                <a:solidFill>
                  <a:srgbClr val="1103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25616" name="Arc 16"/>
          <p:cNvSpPr>
            <a:spLocks/>
          </p:cNvSpPr>
          <p:nvPr/>
        </p:nvSpPr>
        <p:spPr bwMode="auto">
          <a:xfrm>
            <a:off x="2235200" y="1858963"/>
            <a:ext cx="868363" cy="2547937"/>
          </a:xfrm>
          <a:custGeom>
            <a:avLst/>
            <a:gdLst>
              <a:gd name="T0" fmla="*/ 2147483647 w 21600"/>
              <a:gd name="T1" fmla="*/ 2147483647 h 41419"/>
              <a:gd name="T2" fmla="*/ 2147483647 w 21600"/>
              <a:gd name="T3" fmla="*/ 0 h 41419"/>
              <a:gd name="T4" fmla="*/ 2147483647 w 21600"/>
              <a:gd name="T5" fmla="*/ 2147483647 h 41419"/>
              <a:gd name="T6" fmla="*/ 0 60000 65536"/>
              <a:gd name="T7" fmla="*/ 0 60000 65536"/>
              <a:gd name="T8" fmla="*/ 0 60000 65536"/>
              <a:gd name="T9" fmla="*/ 0 w 21600"/>
              <a:gd name="T10" fmla="*/ 0 h 41419"/>
              <a:gd name="T11" fmla="*/ 21600 w 21600"/>
              <a:gd name="T12" fmla="*/ 41419 h 41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19" fill="none" extrusionOk="0">
                <a:moveTo>
                  <a:pt x="21600" y="41419"/>
                </a:moveTo>
                <a:cubicBezTo>
                  <a:pt x="9670" y="41419"/>
                  <a:pt x="0" y="31748"/>
                  <a:pt x="0" y="19819"/>
                </a:cubicBezTo>
                <a:cubicBezTo>
                  <a:pt x="-1" y="11209"/>
                  <a:pt x="5112" y="3422"/>
                  <a:pt x="13011" y="-1"/>
                </a:cubicBezTo>
              </a:path>
              <a:path w="21600" h="41419" stroke="0" extrusionOk="0">
                <a:moveTo>
                  <a:pt x="21600" y="41419"/>
                </a:moveTo>
                <a:cubicBezTo>
                  <a:pt x="9670" y="41419"/>
                  <a:pt x="0" y="31748"/>
                  <a:pt x="0" y="19819"/>
                </a:cubicBezTo>
                <a:cubicBezTo>
                  <a:pt x="-1" y="11209"/>
                  <a:pt x="5112" y="3422"/>
                  <a:pt x="13011" y="-1"/>
                </a:cubicBezTo>
                <a:lnTo>
                  <a:pt x="21600" y="19819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52663" y="4419600"/>
            <a:ext cx="2725737" cy="1860550"/>
            <a:chOff x="972" y="2877"/>
            <a:chExt cx="1236" cy="1006"/>
          </a:xfrm>
        </p:grpSpPr>
        <p:sp>
          <p:nvSpPr>
            <p:cNvPr id="25617" name="Oval 17"/>
            <p:cNvSpPr>
              <a:spLocks noChangeArrowheads="1"/>
            </p:cNvSpPr>
            <p:nvPr/>
          </p:nvSpPr>
          <p:spPr bwMode="auto">
            <a:xfrm>
              <a:off x="972" y="2877"/>
              <a:ext cx="1048" cy="100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1056" y="2976"/>
              <a:ext cx="1152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1103E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Глобальная</a:t>
              </a:r>
            </a:p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1103E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миссия </a:t>
              </a:r>
            </a:p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1103E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(проекты13 субботы)</a:t>
              </a:r>
              <a:endParaRPr lang="en-US" sz="2000" b="1" dirty="0">
                <a:solidFill>
                  <a:srgbClr val="1103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nimBg="1"/>
      <p:bldP spid="25608" grpId="0" animBg="1"/>
      <p:bldP spid="25612" grpId="0" animBg="1"/>
      <p:bldP spid="256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77825" y="504825"/>
            <a:ext cx="6022975" cy="5029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6-я составляющая успеха СШ</a:t>
            </a:r>
            <a:br>
              <a:rPr lang="ru-RU" sz="54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4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5400" b="1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6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ОПТИМИЗАЦИЯ </a:t>
            </a:r>
            <a:br>
              <a:rPr lang="ru-RU" sz="6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6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6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6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КЛАССОВ СШ</a:t>
            </a:r>
            <a:br>
              <a:rPr lang="ru-RU" sz="6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6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6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Рисунок 7"/>
          <p:cNvSpPr>
            <a:spLocks noGrp="1" noTextEdit="1"/>
          </p:cNvSpPr>
          <p:nvPr>
            <p:ph type="pic" sz="quarter" idx="4294967295"/>
          </p:nvPr>
        </p:nvSpPr>
        <p:spPr>
          <a:xfrm>
            <a:off x="6981825" y="1311275"/>
            <a:ext cx="5210175" cy="4208463"/>
          </a:xfrm>
        </p:spPr>
      </p:sp>
      <p:pic>
        <p:nvPicPr>
          <p:cNvPr id="20484" name="Рисунок 4" descr="timthumb.jpg"/>
          <p:cNvPicPr>
            <a:picLocks noChangeAspect="1"/>
          </p:cNvPicPr>
          <p:nvPr/>
        </p:nvPicPr>
        <p:blipFill>
          <a:blip r:embed="rId2" cstate="print"/>
          <a:srcRect l="664" r="664"/>
          <a:stretch>
            <a:fillRect/>
          </a:stretch>
        </p:blipFill>
        <p:spPr bwMode="auto">
          <a:xfrm>
            <a:off x="6384925" y="1308100"/>
            <a:ext cx="58070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0"/>
            <a:ext cx="11726862" cy="16795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7-я ключевая составляющая успеха СШ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МИССИОНЕРСКАЯ ДЕЯТЕЛЬНОСТЬ СШ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j029756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9625" y="1889125"/>
            <a:ext cx="2189163" cy="1901825"/>
          </a:xfrm>
          <a:noFill/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36950" y="1663700"/>
            <a:ext cx="2624138" cy="2698750"/>
            <a:chOff x="2400" y="384"/>
            <a:chExt cx="2976" cy="2994"/>
          </a:xfrm>
        </p:grpSpPr>
        <p:grpSp>
          <p:nvGrpSpPr>
            <p:cNvPr id="21519" name="Group 5"/>
            <p:cNvGrpSpPr>
              <a:grpSpLocks/>
            </p:cNvGrpSpPr>
            <p:nvPr/>
          </p:nvGrpSpPr>
          <p:grpSpPr bwMode="auto">
            <a:xfrm>
              <a:off x="2400" y="384"/>
              <a:ext cx="2976" cy="1056"/>
              <a:chOff x="2256" y="384"/>
              <a:chExt cx="2976" cy="1056"/>
            </a:xfrm>
          </p:grpSpPr>
          <p:sp>
            <p:nvSpPr>
              <p:cNvPr id="21521" name="Rectangle 6"/>
              <p:cNvSpPr>
                <a:spLocks noChangeArrowheads="1"/>
              </p:cNvSpPr>
              <p:nvPr/>
            </p:nvSpPr>
            <p:spPr bwMode="auto">
              <a:xfrm>
                <a:off x="2256" y="384"/>
                <a:ext cx="2976" cy="105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latin typeface="Book Antiqua" pitchFamily="18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2495" y="528"/>
                <a:ext cx="2447" cy="4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SzPct val="90000"/>
                  <a:buFont typeface="Symbol" pitchFamily="18" charset="2"/>
                  <a:buNone/>
                  <a:defRPr/>
                </a:pPr>
                <a:r>
                  <a:rPr lang="ru-RU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миссионерский руководитель</a:t>
                </a:r>
                <a:r>
                  <a:rPr lang="en-US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  </a:t>
                </a:r>
              </a:p>
            </p:txBody>
          </p:sp>
        </p:grpSp>
        <p:pic>
          <p:nvPicPr>
            <p:cNvPr id="21520" name="Picture 8" descr="bd05584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" y="1200"/>
              <a:ext cx="1631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6" descr="j023476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7188" y="1738313"/>
            <a:ext cx="129698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799513" y="2084388"/>
            <a:ext cx="2533650" cy="2074862"/>
            <a:chOff x="2400" y="384"/>
            <a:chExt cx="2976" cy="3022"/>
          </a:xfrm>
        </p:grpSpPr>
        <p:grpSp>
          <p:nvGrpSpPr>
            <p:cNvPr id="21515" name="Group 5"/>
            <p:cNvGrpSpPr>
              <a:grpSpLocks/>
            </p:cNvGrpSpPr>
            <p:nvPr/>
          </p:nvGrpSpPr>
          <p:grpSpPr bwMode="auto">
            <a:xfrm>
              <a:off x="2400" y="384"/>
              <a:ext cx="2976" cy="1056"/>
              <a:chOff x="2256" y="384"/>
              <a:chExt cx="2976" cy="1056"/>
            </a:xfrm>
          </p:grpSpPr>
          <p:sp>
            <p:nvSpPr>
              <p:cNvPr id="21517" name="Rectangle 6"/>
              <p:cNvSpPr>
                <a:spLocks noChangeArrowheads="1"/>
              </p:cNvSpPr>
              <p:nvPr/>
            </p:nvSpPr>
            <p:spPr bwMode="auto">
              <a:xfrm>
                <a:off x="2256" y="384"/>
                <a:ext cx="2976" cy="105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latin typeface="Book Antiqua" pitchFamily="18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2497" y="527"/>
                <a:ext cx="2448" cy="70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SzPct val="90000"/>
                  <a:buFont typeface="Symbol" pitchFamily="18" charset="2"/>
                  <a:buNone/>
                  <a:defRPr/>
                </a:pPr>
                <a:r>
                  <a:rPr lang="ru-RU" sz="1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План миссионерской деятельности</a:t>
                </a:r>
                <a:endParaRPr lang="en-US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pic>
          <p:nvPicPr>
            <p:cNvPr id="21516" name="Picture 8" descr="pe01561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14" y="1586"/>
              <a:ext cx="2743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1" name="Picture 4" descr="j03369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8" y="4676775"/>
            <a:ext cx="15938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03ybcvv4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6200" y="4646613"/>
            <a:ext cx="21621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Plan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34463" y="4656138"/>
            <a:ext cx="22082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lawyers_talking_md_wht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6888" y="4572000"/>
            <a:ext cx="25034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413" y="255588"/>
            <a:ext cx="9601200" cy="8239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МИССИОНЕРСКАЯ ДЕЯТЕЛЬНОСТЬ СШ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263" y="1798638"/>
            <a:ext cx="11996737" cy="5059362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Классы СШ организованные по принципу малых групп.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 В каждом классе должен быть избран руководитель миссионерского служения.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Во время проведения СШ должно быть выделено время для обсуждения миссионерской деятельности членов класса.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Каждый класс составляет план миссионерской деятельности.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Проводится обучение членов СШ евангельскому служению.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Каждый участник СШ  обеспечивается материалами для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благовестия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Каждый участник СШ участвует в практическом евангельском труде.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Регулярно проводится анализ совершаемой евангельской деятельности. 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820863"/>
            <a:ext cx="11872913" cy="4851400"/>
          </a:xfrm>
        </p:spPr>
        <p:txBody>
          <a:bodyPr rtlCol="0">
            <a:normAutofit/>
          </a:bodyPr>
          <a:lstStyle/>
          <a:p>
            <a:pPr marL="541338" indent="-5413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22338" indent="-3048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Проведение собрания учителей СШ с участием пастора (1 раз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неделю).</a:t>
            </a:r>
          </a:p>
          <a:p>
            <a:pPr marL="617538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Анализ деятельности СШ в общине (1 раз в квартал).</a:t>
            </a:r>
          </a:p>
          <a:p>
            <a:pPr marL="617538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Собрания учителей СШ для оценки деятельности (1 раз в квартал).</a:t>
            </a:r>
          </a:p>
          <a:p>
            <a:pPr marL="617538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Проведение Дня открытых дверей СШ в общинах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ЕАД (1 раз в год).</a:t>
            </a:r>
          </a:p>
          <a:p>
            <a:pPr marL="617538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Консультативные встречи руководителей СШ общин (1 раз в 2 года).</a:t>
            </a:r>
          </a:p>
          <a:p>
            <a:pPr marL="617538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Проведение Недели СШ в общинах ЕАД (1 раз в 3 года).</a:t>
            </a:r>
          </a:p>
          <a:p>
            <a:pPr marL="617538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Конгресс учителей СШ в объединениях ЕАД (1 раз в 4 года).</a:t>
            </a:r>
          </a:p>
          <a:p>
            <a:pPr marL="617538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Проведение юбилея СШ в общинах ЕАД (1 раз в 5 лет).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8800" indent="-5588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17638" y="225425"/>
            <a:ext cx="9601200" cy="973138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5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ПРОВЕДЕНИЕ МЕРОПРИЯТИЙ СШ</a:t>
            </a:r>
          </a:p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(8-я составляющая успеха СШ)</a:t>
            </a:r>
            <a:endParaRPr lang="ru-RU" sz="3000" dirty="0">
              <a:solidFill>
                <a:schemeClr val="accent2"/>
              </a:solidFill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09550"/>
            <a:ext cx="11661775" cy="10652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ru-RU" b="1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b="1" smtClean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ru-RU" b="1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b="1" smtClean="0">
                <a:solidFill>
                  <a:schemeClr val="accent2"/>
                </a:solidFill>
                <a:latin typeface="Arial Black" pitchFamily="34" charset="0"/>
              </a:rPr>
              <a:t>ПОВЫШЕНИЕ КВАЛИФИКАЦИИ УЧИТЕЛЕЙ СШ</a:t>
            </a:r>
            <a:br>
              <a:rPr lang="ru-RU" b="1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(9-я составляющая успеха СШ)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649413"/>
            <a:ext cx="11991975" cy="5208587"/>
            <a:chOff x="41" y="3221"/>
            <a:chExt cx="1903" cy="697"/>
          </a:xfrm>
        </p:grpSpPr>
        <p:sp>
          <p:nvSpPr>
            <p:cNvPr id="24580" name="Freeform 6"/>
            <p:cNvSpPr>
              <a:spLocks/>
            </p:cNvSpPr>
            <p:nvPr/>
          </p:nvSpPr>
          <p:spPr bwMode="auto">
            <a:xfrm>
              <a:off x="1535" y="3636"/>
              <a:ext cx="93" cy="89"/>
            </a:xfrm>
            <a:custGeom>
              <a:avLst/>
              <a:gdLst>
                <a:gd name="T0" fmla="*/ 1 w 169"/>
                <a:gd name="T1" fmla="*/ 0 h 174"/>
                <a:gd name="T2" fmla="*/ 1 w 169"/>
                <a:gd name="T3" fmla="*/ 1 h 174"/>
                <a:gd name="T4" fmla="*/ 1 w 169"/>
                <a:gd name="T5" fmla="*/ 1 h 174"/>
                <a:gd name="T6" fmla="*/ 1 w 169"/>
                <a:gd name="T7" fmla="*/ 1 h 174"/>
                <a:gd name="T8" fmla="*/ 1 w 169"/>
                <a:gd name="T9" fmla="*/ 1 h 174"/>
                <a:gd name="T10" fmla="*/ 1 w 169"/>
                <a:gd name="T11" fmla="*/ 1 h 174"/>
                <a:gd name="T12" fmla="*/ 0 w 169"/>
                <a:gd name="T13" fmla="*/ 1 h 174"/>
                <a:gd name="T14" fmla="*/ 1 w 169"/>
                <a:gd name="T15" fmla="*/ 1 h 174"/>
                <a:gd name="T16" fmla="*/ 1 w 169"/>
                <a:gd name="T17" fmla="*/ 1 h 174"/>
                <a:gd name="T18" fmla="*/ 1 w 169"/>
                <a:gd name="T19" fmla="*/ 1 h 174"/>
                <a:gd name="T20" fmla="*/ 1 w 169"/>
                <a:gd name="T21" fmla="*/ 1 h 174"/>
                <a:gd name="T22" fmla="*/ 1 w 169"/>
                <a:gd name="T23" fmla="*/ 1 h 174"/>
                <a:gd name="T24" fmla="*/ 1 w 169"/>
                <a:gd name="T25" fmla="*/ 1 h 174"/>
                <a:gd name="T26" fmla="*/ 1 w 169"/>
                <a:gd name="T27" fmla="*/ 0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174"/>
                <a:gd name="T44" fmla="*/ 169 w 169"/>
                <a:gd name="T45" fmla="*/ 174 h 1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174">
                  <a:moveTo>
                    <a:pt x="169" y="0"/>
                  </a:moveTo>
                  <a:lnTo>
                    <a:pt x="169" y="174"/>
                  </a:lnTo>
                  <a:lnTo>
                    <a:pt x="8" y="174"/>
                  </a:lnTo>
                  <a:lnTo>
                    <a:pt x="8" y="121"/>
                  </a:lnTo>
                  <a:lnTo>
                    <a:pt x="8" y="111"/>
                  </a:lnTo>
                  <a:lnTo>
                    <a:pt x="4" y="96"/>
                  </a:lnTo>
                  <a:lnTo>
                    <a:pt x="0" y="82"/>
                  </a:lnTo>
                  <a:lnTo>
                    <a:pt x="4" y="67"/>
                  </a:lnTo>
                  <a:lnTo>
                    <a:pt x="8" y="57"/>
                  </a:lnTo>
                  <a:lnTo>
                    <a:pt x="10" y="52"/>
                  </a:lnTo>
                  <a:lnTo>
                    <a:pt x="4" y="42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81" name="Freeform 7"/>
            <p:cNvSpPr>
              <a:spLocks/>
            </p:cNvSpPr>
            <p:nvPr/>
          </p:nvSpPr>
          <p:spPr bwMode="auto">
            <a:xfrm>
              <a:off x="1535" y="3636"/>
              <a:ext cx="93" cy="89"/>
            </a:xfrm>
            <a:custGeom>
              <a:avLst/>
              <a:gdLst>
                <a:gd name="T0" fmla="*/ 1 w 169"/>
                <a:gd name="T1" fmla="*/ 0 h 174"/>
                <a:gd name="T2" fmla="*/ 1 w 169"/>
                <a:gd name="T3" fmla="*/ 1 h 174"/>
                <a:gd name="T4" fmla="*/ 1 w 169"/>
                <a:gd name="T5" fmla="*/ 1 h 174"/>
                <a:gd name="T6" fmla="*/ 1 w 169"/>
                <a:gd name="T7" fmla="*/ 1 h 174"/>
                <a:gd name="T8" fmla="*/ 1 w 169"/>
                <a:gd name="T9" fmla="*/ 1 h 174"/>
                <a:gd name="T10" fmla="*/ 1 w 169"/>
                <a:gd name="T11" fmla="*/ 1 h 174"/>
                <a:gd name="T12" fmla="*/ 0 w 169"/>
                <a:gd name="T13" fmla="*/ 1 h 174"/>
                <a:gd name="T14" fmla="*/ 1 w 169"/>
                <a:gd name="T15" fmla="*/ 1 h 174"/>
                <a:gd name="T16" fmla="*/ 1 w 169"/>
                <a:gd name="T17" fmla="*/ 1 h 174"/>
                <a:gd name="T18" fmla="*/ 1 w 169"/>
                <a:gd name="T19" fmla="*/ 1 h 174"/>
                <a:gd name="T20" fmla="*/ 1 w 169"/>
                <a:gd name="T21" fmla="*/ 1 h 174"/>
                <a:gd name="T22" fmla="*/ 1 w 169"/>
                <a:gd name="T23" fmla="*/ 1 h 174"/>
                <a:gd name="T24" fmla="*/ 1 w 169"/>
                <a:gd name="T25" fmla="*/ 1 h 174"/>
                <a:gd name="T26" fmla="*/ 1 w 169"/>
                <a:gd name="T27" fmla="*/ 0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174"/>
                <a:gd name="T44" fmla="*/ 169 w 169"/>
                <a:gd name="T45" fmla="*/ 174 h 1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174">
                  <a:moveTo>
                    <a:pt x="169" y="0"/>
                  </a:moveTo>
                  <a:lnTo>
                    <a:pt x="169" y="174"/>
                  </a:lnTo>
                  <a:lnTo>
                    <a:pt x="8" y="174"/>
                  </a:lnTo>
                  <a:lnTo>
                    <a:pt x="8" y="121"/>
                  </a:lnTo>
                  <a:lnTo>
                    <a:pt x="8" y="111"/>
                  </a:lnTo>
                  <a:lnTo>
                    <a:pt x="4" y="96"/>
                  </a:lnTo>
                  <a:lnTo>
                    <a:pt x="0" y="82"/>
                  </a:lnTo>
                  <a:lnTo>
                    <a:pt x="4" y="67"/>
                  </a:lnTo>
                  <a:lnTo>
                    <a:pt x="8" y="57"/>
                  </a:lnTo>
                  <a:lnTo>
                    <a:pt x="10" y="52"/>
                  </a:lnTo>
                  <a:lnTo>
                    <a:pt x="4" y="42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69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82" name="Freeform 8"/>
            <p:cNvSpPr>
              <a:spLocks/>
            </p:cNvSpPr>
            <p:nvPr/>
          </p:nvSpPr>
          <p:spPr bwMode="auto">
            <a:xfrm>
              <a:off x="1771" y="3615"/>
              <a:ext cx="104" cy="100"/>
            </a:xfrm>
            <a:custGeom>
              <a:avLst/>
              <a:gdLst>
                <a:gd name="T0" fmla="*/ 1 w 186"/>
                <a:gd name="T1" fmla="*/ 0 h 196"/>
                <a:gd name="T2" fmla="*/ 1 w 186"/>
                <a:gd name="T3" fmla="*/ 0 h 196"/>
                <a:gd name="T4" fmla="*/ 1 w 186"/>
                <a:gd name="T5" fmla="*/ 1 h 196"/>
                <a:gd name="T6" fmla="*/ 1 w 186"/>
                <a:gd name="T7" fmla="*/ 1 h 196"/>
                <a:gd name="T8" fmla="*/ 1 w 186"/>
                <a:gd name="T9" fmla="*/ 1 h 196"/>
                <a:gd name="T10" fmla="*/ 1 w 186"/>
                <a:gd name="T11" fmla="*/ 1 h 196"/>
                <a:gd name="T12" fmla="*/ 1 w 186"/>
                <a:gd name="T13" fmla="*/ 1 h 196"/>
                <a:gd name="T14" fmla="*/ 0 w 186"/>
                <a:gd name="T15" fmla="*/ 1 h 196"/>
                <a:gd name="T16" fmla="*/ 1 w 186"/>
                <a:gd name="T17" fmla="*/ 1 h 196"/>
                <a:gd name="T18" fmla="*/ 1 w 186"/>
                <a:gd name="T19" fmla="*/ 1 h 196"/>
                <a:gd name="T20" fmla="*/ 1 w 186"/>
                <a:gd name="T21" fmla="*/ 1 h 196"/>
                <a:gd name="T22" fmla="*/ 1 w 186"/>
                <a:gd name="T23" fmla="*/ 1 h 196"/>
                <a:gd name="T24" fmla="*/ 1 w 186"/>
                <a:gd name="T25" fmla="*/ 1 h 196"/>
                <a:gd name="T26" fmla="*/ 1 w 186"/>
                <a:gd name="T27" fmla="*/ 1 h 196"/>
                <a:gd name="T28" fmla="*/ 1 w 186"/>
                <a:gd name="T29" fmla="*/ 1 h 196"/>
                <a:gd name="T30" fmla="*/ 1 w 186"/>
                <a:gd name="T31" fmla="*/ 1 h 196"/>
                <a:gd name="T32" fmla="*/ 1 w 186"/>
                <a:gd name="T33" fmla="*/ 0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6"/>
                <a:gd name="T52" fmla="*/ 0 h 196"/>
                <a:gd name="T53" fmla="*/ 186 w 186"/>
                <a:gd name="T54" fmla="*/ 196 h 1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6" h="196">
                  <a:moveTo>
                    <a:pt x="186" y="0"/>
                  </a:moveTo>
                  <a:lnTo>
                    <a:pt x="23" y="0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6" y="45"/>
                  </a:lnTo>
                  <a:lnTo>
                    <a:pt x="19" y="54"/>
                  </a:lnTo>
                  <a:lnTo>
                    <a:pt x="6" y="83"/>
                  </a:lnTo>
                  <a:lnTo>
                    <a:pt x="0" y="93"/>
                  </a:lnTo>
                  <a:lnTo>
                    <a:pt x="10" y="108"/>
                  </a:lnTo>
                  <a:lnTo>
                    <a:pt x="10" y="131"/>
                  </a:lnTo>
                  <a:lnTo>
                    <a:pt x="10" y="146"/>
                  </a:lnTo>
                  <a:lnTo>
                    <a:pt x="14" y="158"/>
                  </a:lnTo>
                  <a:lnTo>
                    <a:pt x="27" y="181"/>
                  </a:lnTo>
                  <a:lnTo>
                    <a:pt x="50" y="185"/>
                  </a:lnTo>
                  <a:lnTo>
                    <a:pt x="60" y="196"/>
                  </a:lnTo>
                  <a:lnTo>
                    <a:pt x="186" y="19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83" name="Freeform 9"/>
            <p:cNvSpPr>
              <a:spLocks/>
            </p:cNvSpPr>
            <p:nvPr/>
          </p:nvSpPr>
          <p:spPr bwMode="auto">
            <a:xfrm>
              <a:off x="1771" y="3615"/>
              <a:ext cx="104" cy="100"/>
            </a:xfrm>
            <a:custGeom>
              <a:avLst/>
              <a:gdLst>
                <a:gd name="T0" fmla="*/ 1 w 186"/>
                <a:gd name="T1" fmla="*/ 0 h 196"/>
                <a:gd name="T2" fmla="*/ 1 w 186"/>
                <a:gd name="T3" fmla="*/ 0 h 196"/>
                <a:gd name="T4" fmla="*/ 1 w 186"/>
                <a:gd name="T5" fmla="*/ 1 h 196"/>
                <a:gd name="T6" fmla="*/ 1 w 186"/>
                <a:gd name="T7" fmla="*/ 1 h 196"/>
                <a:gd name="T8" fmla="*/ 1 w 186"/>
                <a:gd name="T9" fmla="*/ 1 h 196"/>
                <a:gd name="T10" fmla="*/ 1 w 186"/>
                <a:gd name="T11" fmla="*/ 1 h 196"/>
                <a:gd name="T12" fmla="*/ 1 w 186"/>
                <a:gd name="T13" fmla="*/ 1 h 196"/>
                <a:gd name="T14" fmla="*/ 0 w 186"/>
                <a:gd name="T15" fmla="*/ 1 h 196"/>
                <a:gd name="T16" fmla="*/ 1 w 186"/>
                <a:gd name="T17" fmla="*/ 1 h 196"/>
                <a:gd name="T18" fmla="*/ 1 w 186"/>
                <a:gd name="T19" fmla="*/ 1 h 196"/>
                <a:gd name="T20" fmla="*/ 1 w 186"/>
                <a:gd name="T21" fmla="*/ 1 h 196"/>
                <a:gd name="T22" fmla="*/ 1 w 186"/>
                <a:gd name="T23" fmla="*/ 1 h 196"/>
                <a:gd name="T24" fmla="*/ 1 w 186"/>
                <a:gd name="T25" fmla="*/ 1 h 196"/>
                <a:gd name="T26" fmla="*/ 1 w 186"/>
                <a:gd name="T27" fmla="*/ 1 h 196"/>
                <a:gd name="T28" fmla="*/ 1 w 186"/>
                <a:gd name="T29" fmla="*/ 1 h 196"/>
                <a:gd name="T30" fmla="*/ 1 w 186"/>
                <a:gd name="T31" fmla="*/ 1 h 196"/>
                <a:gd name="T32" fmla="*/ 1 w 186"/>
                <a:gd name="T33" fmla="*/ 0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6"/>
                <a:gd name="T52" fmla="*/ 0 h 196"/>
                <a:gd name="T53" fmla="*/ 186 w 186"/>
                <a:gd name="T54" fmla="*/ 196 h 1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6" h="196">
                  <a:moveTo>
                    <a:pt x="186" y="0"/>
                  </a:moveTo>
                  <a:lnTo>
                    <a:pt x="23" y="0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6" y="45"/>
                  </a:lnTo>
                  <a:lnTo>
                    <a:pt x="19" y="54"/>
                  </a:lnTo>
                  <a:lnTo>
                    <a:pt x="6" y="83"/>
                  </a:lnTo>
                  <a:lnTo>
                    <a:pt x="0" y="93"/>
                  </a:lnTo>
                  <a:lnTo>
                    <a:pt x="10" y="108"/>
                  </a:lnTo>
                  <a:lnTo>
                    <a:pt x="10" y="131"/>
                  </a:lnTo>
                  <a:lnTo>
                    <a:pt x="10" y="146"/>
                  </a:lnTo>
                  <a:lnTo>
                    <a:pt x="14" y="158"/>
                  </a:lnTo>
                  <a:lnTo>
                    <a:pt x="27" y="181"/>
                  </a:lnTo>
                  <a:lnTo>
                    <a:pt x="50" y="185"/>
                  </a:lnTo>
                  <a:lnTo>
                    <a:pt x="60" y="196"/>
                  </a:lnTo>
                  <a:lnTo>
                    <a:pt x="186" y="196"/>
                  </a:lnTo>
                  <a:lnTo>
                    <a:pt x="186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84" name="Freeform 10"/>
            <p:cNvSpPr>
              <a:spLocks/>
            </p:cNvSpPr>
            <p:nvPr/>
          </p:nvSpPr>
          <p:spPr bwMode="auto">
            <a:xfrm>
              <a:off x="1645" y="3669"/>
              <a:ext cx="77" cy="125"/>
            </a:xfrm>
            <a:custGeom>
              <a:avLst/>
              <a:gdLst>
                <a:gd name="T0" fmla="*/ 1 w 140"/>
                <a:gd name="T1" fmla="*/ 1 h 244"/>
                <a:gd name="T2" fmla="*/ 1 w 140"/>
                <a:gd name="T3" fmla="*/ 1 h 244"/>
                <a:gd name="T4" fmla="*/ 1 w 140"/>
                <a:gd name="T5" fmla="*/ 1 h 244"/>
                <a:gd name="T6" fmla="*/ 1 w 140"/>
                <a:gd name="T7" fmla="*/ 1 h 244"/>
                <a:gd name="T8" fmla="*/ 1 w 140"/>
                <a:gd name="T9" fmla="*/ 1 h 244"/>
                <a:gd name="T10" fmla="*/ 1 w 140"/>
                <a:gd name="T11" fmla="*/ 1 h 244"/>
                <a:gd name="T12" fmla="*/ 1 w 140"/>
                <a:gd name="T13" fmla="*/ 1 h 244"/>
                <a:gd name="T14" fmla="*/ 1 w 140"/>
                <a:gd name="T15" fmla="*/ 1 h 244"/>
                <a:gd name="T16" fmla="*/ 1 w 140"/>
                <a:gd name="T17" fmla="*/ 1 h 244"/>
                <a:gd name="T18" fmla="*/ 1 w 140"/>
                <a:gd name="T19" fmla="*/ 1 h 244"/>
                <a:gd name="T20" fmla="*/ 1 w 140"/>
                <a:gd name="T21" fmla="*/ 1 h 244"/>
                <a:gd name="T22" fmla="*/ 1 w 140"/>
                <a:gd name="T23" fmla="*/ 1 h 244"/>
                <a:gd name="T24" fmla="*/ 0 w 140"/>
                <a:gd name="T25" fmla="*/ 0 h 244"/>
                <a:gd name="T26" fmla="*/ 0 w 140"/>
                <a:gd name="T27" fmla="*/ 1 h 244"/>
                <a:gd name="T28" fmla="*/ 1 w 140"/>
                <a:gd name="T29" fmla="*/ 1 h 2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244"/>
                <a:gd name="T47" fmla="*/ 140 w 140"/>
                <a:gd name="T48" fmla="*/ 244 h 2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244">
                  <a:moveTo>
                    <a:pt x="107" y="244"/>
                  </a:moveTo>
                  <a:lnTo>
                    <a:pt x="140" y="200"/>
                  </a:lnTo>
                  <a:lnTo>
                    <a:pt x="140" y="184"/>
                  </a:lnTo>
                  <a:lnTo>
                    <a:pt x="130" y="130"/>
                  </a:lnTo>
                  <a:lnTo>
                    <a:pt x="136" y="121"/>
                  </a:lnTo>
                  <a:lnTo>
                    <a:pt x="113" y="88"/>
                  </a:lnTo>
                  <a:lnTo>
                    <a:pt x="117" y="67"/>
                  </a:lnTo>
                  <a:lnTo>
                    <a:pt x="109" y="50"/>
                  </a:lnTo>
                  <a:lnTo>
                    <a:pt x="100" y="38"/>
                  </a:lnTo>
                  <a:lnTo>
                    <a:pt x="86" y="33"/>
                  </a:lnTo>
                  <a:lnTo>
                    <a:pt x="73" y="29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244"/>
                  </a:lnTo>
                  <a:lnTo>
                    <a:pt x="107" y="244"/>
                  </a:lnTo>
                  <a:close/>
                </a:path>
              </a:pathLst>
            </a:custGeom>
            <a:solidFill>
              <a:srgbClr val="99999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85" name="Freeform 11"/>
            <p:cNvSpPr>
              <a:spLocks/>
            </p:cNvSpPr>
            <p:nvPr/>
          </p:nvSpPr>
          <p:spPr bwMode="auto">
            <a:xfrm>
              <a:off x="1645" y="3669"/>
              <a:ext cx="77" cy="125"/>
            </a:xfrm>
            <a:custGeom>
              <a:avLst/>
              <a:gdLst>
                <a:gd name="T0" fmla="*/ 1 w 140"/>
                <a:gd name="T1" fmla="*/ 1 h 244"/>
                <a:gd name="T2" fmla="*/ 1 w 140"/>
                <a:gd name="T3" fmla="*/ 1 h 244"/>
                <a:gd name="T4" fmla="*/ 1 w 140"/>
                <a:gd name="T5" fmla="*/ 1 h 244"/>
                <a:gd name="T6" fmla="*/ 1 w 140"/>
                <a:gd name="T7" fmla="*/ 1 h 244"/>
                <a:gd name="T8" fmla="*/ 1 w 140"/>
                <a:gd name="T9" fmla="*/ 1 h 244"/>
                <a:gd name="T10" fmla="*/ 1 w 140"/>
                <a:gd name="T11" fmla="*/ 1 h 244"/>
                <a:gd name="T12" fmla="*/ 1 w 140"/>
                <a:gd name="T13" fmla="*/ 1 h 244"/>
                <a:gd name="T14" fmla="*/ 1 w 140"/>
                <a:gd name="T15" fmla="*/ 1 h 244"/>
                <a:gd name="T16" fmla="*/ 1 w 140"/>
                <a:gd name="T17" fmla="*/ 1 h 244"/>
                <a:gd name="T18" fmla="*/ 1 w 140"/>
                <a:gd name="T19" fmla="*/ 1 h 244"/>
                <a:gd name="T20" fmla="*/ 1 w 140"/>
                <a:gd name="T21" fmla="*/ 1 h 244"/>
                <a:gd name="T22" fmla="*/ 1 w 140"/>
                <a:gd name="T23" fmla="*/ 1 h 244"/>
                <a:gd name="T24" fmla="*/ 0 w 140"/>
                <a:gd name="T25" fmla="*/ 0 h 244"/>
                <a:gd name="T26" fmla="*/ 0 w 140"/>
                <a:gd name="T27" fmla="*/ 1 h 244"/>
                <a:gd name="T28" fmla="*/ 1 w 140"/>
                <a:gd name="T29" fmla="*/ 1 h 2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244"/>
                <a:gd name="T47" fmla="*/ 140 w 140"/>
                <a:gd name="T48" fmla="*/ 244 h 2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244">
                  <a:moveTo>
                    <a:pt x="107" y="244"/>
                  </a:moveTo>
                  <a:lnTo>
                    <a:pt x="140" y="200"/>
                  </a:lnTo>
                  <a:lnTo>
                    <a:pt x="140" y="184"/>
                  </a:lnTo>
                  <a:lnTo>
                    <a:pt x="130" y="130"/>
                  </a:lnTo>
                  <a:lnTo>
                    <a:pt x="136" y="121"/>
                  </a:lnTo>
                  <a:lnTo>
                    <a:pt x="113" y="88"/>
                  </a:lnTo>
                  <a:lnTo>
                    <a:pt x="117" y="67"/>
                  </a:lnTo>
                  <a:lnTo>
                    <a:pt x="109" y="50"/>
                  </a:lnTo>
                  <a:lnTo>
                    <a:pt x="100" y="38"/>
                  </a:lnTo>
                  <a:lnTo>
                    <a:pt x="86" y="33"/>
                  </a:lnTo>
                  <a:lnTo>
                    <a:pt x="73" y="29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244"/>
                  </a:lnTo>
                  <a:lnTo>
                    <a:pt x="107" y="244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86" name="Freeform 12"/>
            <p:cNvSpPr>
              <a:spLocks/>
            </p:cNvSpPr>
            <p:nvPr/>
          </p:nvSpPr>
          <p:spPr bwMode="auto">
            <a:xfrm>
              <a:off x="1531" y="3579"/>
              <a:ext cx="115" cy="73"/>
            </a:xfrm>
            <a:custGeom>
              <a:avLst/>
              <a:gdLst>
                <a:gd name="T0" fmla="*/ 1 w 206"/>
                <a:gd name="T1" fmla="*/ 1 h 142"/>
                <a:gd name="T2" fmla="*/ 1 w 206"/>
                <a:gd name="T3" fmla="*/ 1 h 142"/>
                <a:gd name="T4" fmla="*/ 1 w 206"/>
                <a:gd name="T5" fmla="*/ 1 h 142"/>
                <a:gd name="T6" fmla="*/ 1 w 206"/>
                <a:gd name="T7" fmla="*/ 1 h 142"/>
                <a:gd name="T8" fmla="*/ 0 w 206"/>
                <a:gd name="T9" fmla="*/ 1 h 142"/>
                <a:gd name="T10" fmla="*/ 1 w 206"/>
                <a:gd name="T11" fmla="*/ 1 h 142"/>
                <a:gd name="T12" fmla="*/ 1 w 206"/>
                <a:gd name="T13" fmla="*/ 1 h 142"/>
                <a:gd name="T14" fmla="*/ 1 w 206"/>
                <a:gd name="T15" fmla="*/ 1 h 142"/>
                <a:gd name="T16" fmla="*/ 1 w 206"/>
                <a:gd name="T17" fmla="*/ 1 h 142"/>
                <a:gd name="T18" fmla="*/ 1 w 206"/>
                <a:gd name="T19" fmla="*/ 1 h 142"/>
                <a:gd name="T20" fmla="*/ 1 w 206"/>
                <a:gd name="T21" fmla="*/ 1 h 142"/>
                <a:gd name="T22" fmla="*/ 1 w 206"/>
                <a:gd name="T23" fmla="*/ 1 h 142"/>
                <a:gd name="T24" fmla="*/ 1 w 206"/>
                <a:gd name="T25" fmla="*/ 0 h 142"/>
                <a:gd name="T26" fmla="*/ 1 w 206"/>
                <a:gd name="T27" fmla="*/ 0 h 142"/>
                <a:gd name="T28" fmla="*/ 1 w 206"/>
                <a:gd name="T29" fmla="*/ 1 h 142"/>
                <a:gd name="T30" fmla="*/ 1 w 206"/>
                <a:gd name="T31" fmla="*/ 1 h 142"/>
                <a:gd name="T32" fmla="*/ 1 w 206"/>
                <a:gd name="T33" fmla="*/ 1 h 142"/>
                <a:gd name="T34" fmla="*/ 1 w 206"/>
                <a:gd name="T35" fmla="*/ 1 h 142"/>
                <a:gd name="T36" fmla="*/ 1 w 206"/>
                <a:gd name="T37" fmla="*/ 1 h 142"/>
                <a:gd name="T38" fmla="*/ 1 w 206"/>
                <a:gd name="T39" fmla="*/ 1 h 142"/>
                <a:gd name="T40" fmla="*/ 1 w 206"/>
                <a:gd name="T41" fmla="*/ 1 h 142"/>
                <a:gd name="T42" fmla="*/ 1 w 206"/>
                <a:gd name="T43" fmla="*/ 1 h 142"/>
                <a:gd name="T44" fmla="*/ 1 w 206"/>
                <a:gd name="T45" fmla="*/ 1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6"/>
                <a:gd name="T70" fmla="*/ 0 h 142"/>
                <a:gd name="T71" fmla="*/ 206 w 206"/>
                <a:gd name="T72" fmla="*/ 142 h 1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6" h="142">
                  <a:moveTo>
                    <a:pt x="183" y="142"/>
                  </a:moveTo>
                  <a:lnTo>
                    <a:pt x="19" y="81"/>
                  </a:lnTo>
                  <a:lnTo>
                    <a:pt x="10" y="73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6" y="41"/>
                  </a:lnTo>
                  <a:lnTo>
                    <a:pt x="19" y="25"/>
                  </a:lnTo>
                  <a:lnTo>
                    <a:pt x="37" y="16"/>
                  </a:lnTo>
                  <a:lnTo>
                    <a:pt x="56" y="8"/>
                  </a:lnTo>
                  <a:lnTo>
                    <a:pt x="75" y="6"/>
                  </a:lnTo>
                  <a:lnTo>
                    <a:pt x="87" y="2"/>
                  </a:lnTo>
                  <a:lnTo>
                    <a:pt x="106" y="0"/>
                  </a:lnTo>
                  <a:lnTo>
                    <a:pt x="129" y="0"/>
                  </a:lnTo>
                  <a:lnTo>
                    <a:pt x="152" y="6"/>
                  </a:lnTo>
                  <a:lnTo>
                    <a:pt x="173" y="18"/>
                  </a:lnTo>
                  <a:lnTo>
                    <a:pt x="188" y="35"/>
                  </a:lnTo>
                  <a:lnTo>
                    <a:pt x="198" y="46"/>
                  </a:lnTo>
                  <a:lnTo>
                    <a:pt x="206" y="64"/>
                  </a:lnTo>
                  <a:lnTo>
                    <a:pt x="206" y="81"/>
                  </a:lnTo>
                  <a:lnTo>
                    <a:pt x="202" y="100"/>
                  </a:lnTo>
                  <a:lnTo>
                    <a:pt x="196" y="119"/>
                  </a:lnTo>
                  <a:lnTo>
                    <a:pt x="183" y="142"/>
                  </a:lnTo>
                  <a:close/>
                </a:path>
              </a:pathLst>
            </a:custGeom>
            <a:solidFill>
              <a:srgbClr val="C6842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87" name="Freeform 13"/>
            <p:cNvSpPr>
              <a:spLocks/>
            </p:cNvSpPr>
            <p:nvPr/>
          </p:nvSpPr>
          <p:spPr bwMode="auto">
            <a:xfrm>
              <a:off x="1531" y="3579"/>
              <a:ext cx="115" cy="73"/>
            </a:xfrm>
            <a:custGeom>
              <a:avLst/>
              <a:gdLst>
                <a:gd name="T0" fmla="*/ 1 w 206"/>
                <a:gd name="T1" fmla="*/ 1 h 142"/>
                <a:gd name="T2" fmla="*/ 1 w 206"/>
                <a:gd name="T3" fmla="*/ 1 h 142"/>
                <a:gd name="T4" fmla="*/ 1 w 206"/>
                <a:gd name="T5" fmla="*/ 1 h 142"/>
                <a:gd name="T6" fmla="*/ 1 w 206"/>
                <a:gd name="T7" fmla="*/ 1 h 142"/>
                <a:gd name="T8" fmla="*/ 0 w 206"/>
                <a:gd name="T9" fmla="*/ 1 h 142"/>
                <a:gd name="T10" fmla="*/ 1 w 206"/>
                <a:gd name="T11" fmla="*/ 1 h 142"/>
                <a:gd name="T12" fmla="*/ 1 w 206"/>
                <a:gd name="T13" fmla="*/ 1 h 142"/>
                <a:gd name="T14" fmla="*/ 1 w 206"/>
                <a:gd name="T15" fmla="*/ 1 h 142"/>
                <a:gd name="T16" fmla="*/ 1 w 206"/>
                <a:gd name="T17" fmla="*/ 1 h 142"/>
                <a:gd name="T18" fmla="*/ 1 w 206"/>
                <a:gd name="T19" fmla="*/ 1 h 142"/>
                <a:gd name="T20" fmla="*/ 1 w 206"/>
                <a:gd name="T21" fmla="*/ 1 h 142"/>
                <a:gd name="T22" fmla="*/ 1 w 206"/>
                <a:gd name="T23" fmla="*/ 1 h 142"/>
                <a:gd name="T24" fmla="*/ 1 w 206"/>
                <a:gd name="T25" fmla="*/ 0 h 142"/>
                <a:gd name="T26" fmla="*/ 1 w 206"/>
                <a:gd name="T27" fmla="*/ 0 h 142"/>
                <a:gd name="T28" fmla="*/ 1 w 206"/>
                <a:gd name="T29" fmla="*/ 1 h 142"/>
                <a:gd name="T30" fmla="*/ 1 w 206"/>
                <a:gd name="T31" fmla="*/ 1 h 142"/>
                <a:gd name="T32" fmla="*/ 1 w 206"/>
                <a:gd name="T33" fmla="*/ 1 h 142"/>
                <a:gd name="T34" fmla="*/ 1 w 206"/>
                <a:gd name="T35" fmla="*/ 1 h 142"/>
                <a:gd name="T36" fmla="*/ 1 w 206"/>
                <a:gd name="T37" fmla="*/ 1 h 142"/>
                <a:gd name="T38" fmla="*/ 1 w 206"/>
                <a:gd name="T39" fmla="*/ 1 h 142"/>
                <a:gd name="T40" fmla="*/ 1 w 206"/>
                <a:gd name="T41" fmla="*/ 1 h 142"/>
                <a:gd name="T42" fmla="*/ 1 w 206"/>
                <a:gd name="T43" fmla="*/ 1 h 142"/>
                <a:gd name="T44" fmla="*/ 1 w 206"/>
                <a:gd name="T45" fmla="*/ 1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6"/>
                <a:gd name="T70" fmla="*/ 0 h 142"/>
                <a:gd name="T71" fmla="*/ 206 w 206"/>
                <a:gd name="T72" fmla="*/ 142 h 1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6" h="142">
                  <a:moveTo>
                    <a:pt x="183" y="142"/>
                  </a:moveTo>
                  <a:lnTo>
                    <a:pt x="19" y="81"/>
                  </a:lnTo>
                  <a:lnTo>
                    <a:pt x="10" y="73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6" y="41"/>
                  </a:lnTo>
                  <a:lnTo>
                    <a:pt x="19" y="25"/>
                  </a:lnTo>
                  <a:lnTo>
                    <a:pt x="37" y="16"/>
                  </a:lnTo>
                  <a:lnTo>
                    <a:pt x="56" y="8"/>
                  </a:lnTo>
                  <a:lnTo>
                    <a:pt x="75" y="6"/>
                  </a:lnTo>
                  <a:lnTo>
                    <a:pt x="87" y="2"/>
                  </a:lnTo>
                  <a:lnTo>
                    <a:pt x="106" y="0"/>
                  </a:lnTo>
                  <a:lnTo>
                    <a:pt x="129" y="0"/>
                  </a:lnTo>
                  <a:lnTo>
                    <a:pt x="152" y="6"/>
                  </a:lnTo>
                  <a:lnTo>
                    <a:pt x="173" y="18"/>
                  </a:lnTo>
                  <a:lnTo>
                    <a:pt x="188" y="35"/>
                  </a:lnTo>
                  <a:lnTo>
                    <a:pt x="198" y="46"/>
                  </a:lnTo>
                  <a:lnTo>
                    <a:pt x="206" y="64"/>
                  </a:lnTo>
                  <a:lnTo>
                    <a:pt x="206" y="81"/>
                  </a:lnTo>
                  <a:lnTo>
                    <a:pt x="202" y="100"/>
                  </a:lnTo>
                  <a:lnTo>
                    <a:pt x="196" y="119"/>
                  </a:lnTo>
                  <a:lnTo>
                    <a:pt x="183" y="142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88" name="Freeform 14"/>
            <p:cNvSpPr>
              <a:spLocks/>
            </p:cNvSpPr>
            <p:nvPr/>
          </p:nvSpPr>
          <p:spPr bwMode="auto">
            <a:xfrm>
              <a:off x="1558" y="3679"/>
              <a:ext cx="13" cy="17"/>
            </a:xfrm>
            <a:custGeom>
              <a:avLst/>
              <a:gdLst>
                <a:gd name="T0" fmla="*/ 0 w 23"/>
                <a:gd name="T1" fmla="*/ 1 h 31"/>
                <a:gd name="T2" fmla="*/ 1 w 23"/>
                <a:gd name="T3" fmla="*/ 1 h 31"/>
                <a:gd name="T4" fmla="*/ 1 w 23"/>
                <a:gd name="T5" fmla="*/ 1 h 31"/>
                <a:gd name="T6" fmla="*/ 1 w 23"/>
                <a:gd name="T7" fmla="*/ 1 h 31"/>
                <a:gd name="T8" fmla="*/ 1 w 23"/>
                <a:gd name="T9" fmla="*/ 1 h 31"/>
                <a:gd name="T10" fmla="*/ 1 w 23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1"/>
                <a:gd name="T20" fmla="*/ 23 w 23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1">
                  <a:moveTo>
                    <a:pt x="0" y="31"/>
                  </a:moveTo>
                  <a:lnTo>
                    <a:pt x="10" y="29"/>
                  </a:lnTo>
                  <a:lnTo>
                    <a:pt x="19" y="21"/>
                  </a:lnTo>
                  <a:lnTo>
                    <a:pt x="23" y="14"/>
                  </a:lnTo>
                  <a:lnTo>
                    <a:pt x="23" y="4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89" name="Freeform 15"/>
            <p:cNvSpPr>
              <a:spLocks/>
            </p:cNvSpPr>
            <p:nvPr/>
          </p:nvSpPr>
          <p:spPr bwMode="auto">
            <a:xfrm>
              <a:off x="41" y="3309"/>
              <a:ext cx="1903" cy="609"/>
            </a:xfrm>
            <a:custGeom>
              <a:avLst/>
              <a:gdLst>
                <a:gd name="T0" fmla="*/ 1 w 3395"/>
                <a:gd name="T1" fmla="*/ 1 h 1193"/>
                <a:gd name="T2" fmla="*/ 1 w 3395"/>
                <a:gd name="T3" fmla="*/ 1 h 1193"/>
                <a:gd name="T4" fmla="*/ 1 w 3395"/>
                <a:gd name="T5" fmla="*/ 1 h 1193"/>
                <a:gd name="T6" fmla="*/ 1 w 3395"/>
                <a:gd name="T7" fmla="*/ 1 h 1193"/>
                <a:gd name="T8" fmla="*/ 1 w 3395"/>
                <a:gd name="T9" fmla="*/ 1 h 1193"/>
                <a:gd name="T10" fmla="*/ 1 w 3395"/>
                <a:gd name="T11" fmla="*/ 1 h 1193"/>
                <a:gd name="T12" fmla="*/ 1 w 3395"/>
                <a:gd name="T13" fmla="*/ 1 h 1193"/>
                <a:gd name="T14" fmla="*/ 1 w 3395"/>
                <a:gd name="T15" fmla="*/ 1 h 1193"/>
                <a:gd name="T16" fmla="*/ 1 w 3395"/>
                <a:gd name="T17" fmla="*/ 1 h 1193"/>
                <a:gd name="T18" fmla="*/ 1 w 3395"/>
                <a:gd name="T19" fmla="*/ 1 h 1193"/>
                <a:gd name="T20" fmla="*/ 1 w 3395"/>
                <a:gd name="T21" fmla="*/ 1 h 1193"/>
                <a:gd name="T22" fmla="*/ 1 w 3395"/>
                <a:gd name="T23" fmla="*/ 1 h 1193"/>
                <a:gd name="T24" fmla="*/ 1 w 3395"/>
                <a:gd name="T25" fmla="*/ 1 h 1193"/>
                <a:gd name="T26" fmla="*/ 1 w 3395"/>
                <a:gd name="T27" fmla="*/ 1 h 1193"/>
                <a:gd name="T28" fmla="*/ 1 w 3395"/>
                <a:gd name="T29" fmla="*/ 1 h 1193"/>
                <a:gd name="T30" fmla="*/ 1 w 3395"/>
                <a:gd name="T31" fmla="*/ 1 h 1193"/>
                <a:gd name="T32" fmla="*/ 1 w 3395"/>
                <a:gd name="T33" fmla="*/ 1 h 1193"/>
                <a:gd name="T34" fmla="*/ 1 w 3395"/>
                <a:gd name="T35" fmla="*/ 1 h 1193"/>
                <a:gd name="T36" fmla="*/ 1 w 3395"/>
                <a:gd name="T37" fmla="*/ 1 h 1193"/>
                <a:gd name="T38" fmla="*/ 1 w 3395"/>
                <a:gd name="T39" fmla="*/ 1 h 1193"/>
                <a:gd name="T40" fmla="*/ 1 w 3395"/>
                <a:gd name="T41" fmla="*/ 1 h 1193"/>
                <a:gd name="T42" fmla="*/ 1 w 3395"/>
                <a:gd name="T43" fmla="*/ 1 h 1193"/>
                <a:gd name="T44" fmla="*/ 1 w 3395"/>
                <a:gd name="T45" fmla="*/ 1 h 1193"/>
                <a:gd name="T46" fmla="*/ 1 w 3395"/>
                <a:gd name="T47" fmla="*/ 1 h 1193"/>
                <a:gd name="T48" fmla="*/ 1 w 3395"/>
                <a:gd name="T49" fmla="*/ 1 h 1193"/>
                <a:gd name="T50" fmla="*/ 1 w 3395"/>
                <a:gd name="T51" fmla="*/ 1 h 1193"/>
                <a:gd name="T52" fmla="*/ 1 w 3395"/>
                <a:gd name="T53" fmla="*/ 1 h 1193"/>
                <a:gd name="T54" fmla="*/ 1 w 3395"/>
                <a:gd name="T55" fmla="*/ 1 h 1193"/>
                <a:gd name="T56" fmla="*/ 1 w 3395"/>
                <a:gd name="T57" fmla="*/ 1 h 1193"/>
                <a:gd name="T58" fmla="*/ 1 w 3395"/>
                <a:gd name="T59" fmla="*/ 1 h 1193"/>
                <a:gd name="T60" fmla="*/ 1 w 3395"/>
                <a:gd name="T61" fmla="*/ 1 h 1193"/>
                <a:gd name="T62" fmla="*/ 1 w 3395"/>
                <a:gd name="T63" fmla="*/ 1 h 1193"/>
                <a:gd name="T64" fmla="*/ 1 w 3395"/>
                <a:gd name="T65" fmla="*/ 1 h 1193"/>
                <a:gd name="T66" fmla="*/ 1 w 3395"/>
                <a:gd name="T67" fmla="*/ 1 h 1193"/>
                <a:gd name="T68" fmla="*/ 1 w 3395"/>
                <a:gd name="T69" fmla="*/ 1 h 1193"/>
                <a:gd name="T70" fmla="*/ 1 w 3395"/>
                <a:gd name="T71" fmla="*/ 1 h 1193"/>
                <a:gd name="T72" fmla="*/ 1 w 3395"/>
                <a:gd name="T73" fmla="*/ 1 h 1193"/>
                <a:gd name="T74" fmla="*/ 1 w 3395"/>
                <a:gd name="T75" fmla="*/ 1 h 1193"/>
                <a:gd name="T76" fmla="*/ 1 w 3395"/>
                <a:gd name="T77" fmla="*/ 1 h 1193"/>
                <a:gd name="T78" fmla="*/ 1 w 3395"/>
                <a:gd name="T79" fmla="*/ 1 h 1193"/>
                <a:gd name="T80" fmla="*/ 1 w 3395"/>
                <a:gd name="T81" fmla="*/ 1 h 1193"/>
                <a:gd name="T82" fmla="*/ 1 w 3395"/>
                <a:gd name="T83" fmla="*/ 1 h 1193"/>
                <a:gd name="T84" fmla="*/ 1 w 3395"/>
                <a:gd name="T85" fmla="*/ 1 h 1193"/>
                <a:gd name="T86" fmla="*/ 1 w 3395"/>
                <a:gd name="T87" fmla="*/ 1 h 1193"/>
                <a:gd name="T88" fmla="*/ 1 w 3395"/>
                <a:gd name="T89" fmla="*/ 1 h 1193"/>
                <a:gd name="T90" fmla="*/ 1 w 3395"/>
                <a:gd name="T91" fmla="*/ 1 h 1193"/>
                <a:gd name="T92" fmla="*/ 0 w 3395"/>
                <a:gd name="T93" fmla="*/ 1 h 11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95"/>
                <a:gd name="T142" fmla="*/ 0 h 1193"/>
                <a:gd name="T143" fmla="*/ 3395 w 3395"/>
                <a:gd name="T144" fmla="*/ 1193 h 11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95" h="1193">
                  <a:moveTo>
                    <a:pt x="3395" y="1193"/>
                  </a:moveTo>
                  <a:lnTo>
                    <a:pt x="3395" y="811"/>
                  </a:lnTo>
                  <a:lnTo>
                    <a:pt x="3374" y="799"/>
                  </a:lnTo>
                  <a:lnTo>
                    <a:pt x="3355" y="793"/>
                  </a:lnTo>
                  <a:lnTo>
                    <a:pt x="3332" y="786"/>
                  </a:lnTo>
                  <a:lnTo>
                    <a:pt x="3313" y="774"/>
                  </a:lnTo>
                  <a:lnTo>
                    <a:pt x="3299" y="745"/>
                  </a:lnTo>
                  <a:lnTo>
                    <a:pt x="3282" y="736"/>
                  </a:lnTo>
                  <a:lnTo>
                    <a:pt x="3305" y="707"/>
                  </a:lnTo>
                  <a:lnTo>
                    <a:pt x="3305" y="692"/>
                  </a:lnTo>
                  <a:lnTo>
                    <a:pt x="3322" y="667"/>
                  </a:lnTo>
                  <a:lnTo>
                    <a:pt x="3332" y="649"/>
                  </a:lnTo>
                  <a:lnTo>
                    <a:pt x="3338" y="630"/>
                  </a:lnTo>
                  <a:lnTo>
                    <a:pt x="3338" y="611"/>
                  </a:lnTo>
                  <a:lnTo>
                    <a:pt x="3332" y="596"/>
                  </a:lnTo>
                  <a:lnTo>
                    <a:pt x="3328" y="584"/>
                  </a:lnTo>
                  <a:lnTo>
                    <a:pt x="3326" y="565"/>
                  </a:lnTo>
                  <a:lnTo>
                    <a:pt x="3315" y="538"/>
                  </a:lnTo>
                  <a:lnTo>
                    <a:pt x="3301" y="523"/>
                  </a:lnTo>
                  <a:lnTo>
                    <a:pt x="3282" y="513"/>
                  </a:lnTo>
                  <a:lnTo>
                    <a:pt x="3263" y="503"/>
                  </a:lnTo>
                  <a:lnTo>
                    <a:pt x="3240" y="503"/>
                  </a:lnTo>
                  <a:lnTo>
                    <a:pt x="3236" y="503"/>
                  </a:lnTo>
                  <a:lnTo>
                    <a:pt x="3213" y="503"/>
                  </a:lnTo>
                  <a:lnTo>
                    <a:pt x="3190" y="511"/>
                  </a:lnTo>
                  <a:lnTo>
                    <a:pt x="3165" y="521"/>
                  </a:lnTo>
                  <a:lnTo>
                    <a:pt x="3163" y="521"/>
                  </a:lnTo>
                  <a:lnTo>
                    <a:pt x="3153" y="521"/>
                  </a:lnTo>
                  <a:lnTo>
                    <a:pt x="3128" y="523"/>
                  </a:lnTo>
                  <a:lnTo>
                    <a:pt x="3123" y="532"/>
                  </a:lnTo>
                  <a:lnTo>
                    <a:pt x="3119" y="538"/>
                  </a:lnTo>
                  <a:lnTo>
                    <a:pt x="3104" y="548"/>
                  </a:lnTo>
                  <a:lnTo>
                    <a:pt x="3090" y="565"/>
                  </a:lnTo>
                  <a:lnTo>
                    <a:pt x="3086" y="576"/>
                  </a:lnTo>
                  <a:lnTo>
                    <a:pt x="3096" y="590"/>
                  </a:lnTo>
                  <a:lnTo>
                    <a:pt x="3105" y="596"/>
                  </a:lnTo>
                  <a:lnTo>
                    <a:pt x="3128" y="599"/>
                  </a:lnTo>
                  <a:lnTo>
                    <a:pt x="3153" y="605"/>
                  </a:lnTo>
                  <a:lnTo>
                    <a:pt x="3142" y="638"/>
                  </a:lnTo>
                  <a:lnTo>
                    <a:pt x="3146" y="667"/>
                  </a:lnTo>
                  <a:lnTo>
                    <a:pt x="3163" y="667"/>
                  </a:lnTo>
                  <a:lnTo>
                    <a:pt x="3169" y="657"/>
                  </a:lnTo>
                  <a:lnTo>
                    <a:pt x="3169" y="653"/>
                  </a:lnTo>
                  <a:lnTo>
                    <a:pt x="3173" y="647"/>
                  </a:lnTo>
                  <a:lnTo>
                    <a:pt x="3178" y="644"/>
                  </a:lnTo>
                  <a:lnTo>
                    <a:pt x="3190" y="644"/>
                  </a:lnTo>
                  <a:lnTo>
                    <a:pt x="3196" y="649"/>
                  </a:lnTo>
                  <a:lnTo>
                    <a:pt x="3196" y="657"/>
                  </a:lnTo>
                  <a:lnTo>
                    <a:pt x="3199" y="663"/>
                  </a:lnTo>
                  <a:lnTo>
                    <a:pt x="3192" y="682"/>
                  </a:lnTo>
                  <a:lnTo>
                    <a:pt x="3178" y="703"/>
                  </a:lnTo>
                  <a:lnTo>
                    <a:pt x="3215" y="736"/>
                  </a:lnTo>
                  <a:lnTo>
                    <a:pt x="3242" y="745"/>
                  </a:lnTo>
                  <a:lnTo>
                    <a:pt x="3215" y="751"/>
                  </a:lnTo>
                  <a:lnTo>
                    <a:pt x="3190" y="761"/>
                  </a:lnTo>
                  <a:lnTo>
                    <a:pt x="3169" y="774"/>
                  </a:lnTo>
                  <a:lnTo>
                    <a:pt x="3150" y="793"/>
                  </a:lnTo>
                  <a:lnTo>
                    <a:pt x="3146" y="795"/>
                  </a:lnTo>
                  <a:lnTo>
                    <a:pt x="3090" y="828"/>
                  </a:lnTo>
                  <a:lnTo>
                    <a:pt x="3063" y="859"/>
                  </a:lnTo>
                  <a:lnTo>
                    <a:pt x="3056" y="882"/>
                  </a:lnTo>
                  <a:lnTo>
                    <a:pt x="2996" y="974"/>
                  </a:lnTo>
                  <a:lnTo>
                    <a:pt x="2796" y="809"/>
                  </a:lnTo>
                  <a:lnTo>
                    <a:pt x="2063" y="809"/>
                  </a:lnTo>
                  <a:lnTo>
                    <a:pt x="2063" y="526"/>
                  </a:lnTo>
                  <a:lnTo>
                    <a:pt x="2042" y="526"/>
                  </a:lnTo>
                  <a:lnTo>
                    <a:pt x="2029" y="526"/>
                  </a:lnTo>
                  <a:lnTo>
                    <a:pt x="2013" y="521"/>
                  </a:lnTo>
                  <a:lnTo>
                    <a:pt x="1996" y="513"/>
                  </a:lnTo>
                  <a:lnTo>
                    <a:pt x="1981" y="513"/>
                  </a:lnTo>
                  <a:lnTo>
                    <a:pt x="1954" y="526"/>
                  </a:lnTo>
                  <a:lnTo>
                    <a:pt x="1946" y="530"/>
                  </a:lnTo>
                  <a:lnTo>
                    <a:pt x="1933" y="536"/>
                  </a:lnTo>
                  <a:lnTo>
                    <a:pt x="1923" y="548"/>
                  </a:lnTo>
                  <a:lnTo>
                    <a:pt x="1913" y="557"/>
                  </a:lnTo>
                  <a:lnTo>
                    <a:pt x="1906" y="567"/>
                  </a:lnTo>
                  <a:lnTo>
                    <a:pt x="1900" y="574"/>
                  </a:lnTo>
                  <a:lnTo>
                    <a:pt x="1900" y="580"/>
                  </a:lnTo>
                  <a:lnTo>
                    <a:pt x="1900" y="596"/>
                  </a:lnTo>
                  <a:lnTo>
                    <a:pt x="1906" y="619"/>
                  </a:lnTo>
                  <a:lnTo>
                    <a:pt x="1900" y="620"/>
                  </a:lnTo>
                  <a:lnTo>
                    <a:pt x="1906" y="634"/>
                  </a:lnTo>
                  <a:lnTo>
                    <a:pt x="1906" y="649"/>
                  </a:lnTo>
                  <a:lnTo>
                    <a:pt x="1913" y="653"/>
                  </a:lnTo>
                  <a:lnTo>
                    <a:pt x="1956" y="707"/>
                  </a:lnTo>
                  <a:lnTo>
                    <a:pt x="1973" y="809"/>
                  </a:lnTo>
                  <a:lnTo>
                    <a:pt x="1969" y="809"/>
                  </a:lnTo>
                  <a:lnTo>
                    <a:pt x="1877" y="809"/>
                  </a:lnTo>
                  <a:lnTo>
                    <a:pt x="1501" y="745"/>
                  </a:lnTo>
                  <a:lnTo>
                    <a:pt x="1501" y="444"/>
                  </a:lnTo>
                  <a:lnTo>
                    <a:pt x="1487" y="356"/>
                  </a:lnTo>
                  <a:lnTo>
                    <a:pt x="1501" y="288"/>
                  </a:lnTo>
                  <a:lnTo>
                    <a:pt x="1510" y="327"/>
                  </a:lnTo>
                  <a:lnTo>
                    <a:pt x="1551" y="336"/>
                  </a:lnTo>
                  <a:lnTo>
                    <a:pt x="1614" y="336"/>
                  </a:lnTo>
                  <a:lnTo>
                    <a:pt x="1647" y="285"/>
                  </a:lnTo>
                  <a:lnTo>
                    <a:pt x="1597" y="248"/>
                  </a:lnTo>
                  <a:lnTo>
                    <a:pt x="1585" y="215"/>
                  </a:lnTo>
                  <a:lnTo>
                    <a:pt x="1577" y="177"/>
                  </a:lnTo>
                  <a:lnTo>
                    <a:pt x="1574" y="146"/>
                  </a:lnTo>
                  <a:lnTo>
                    <a:pt x="1560" y="112"/>
                  </a:lnTo>
                  <a:lnTo>
                    <a:pt x="1535" y="64"/>
                  </a:lnTo>
                  <a:lnTo>
                    <a:pt x="1522" y="54"/>
                  </a:lnTo>
                  <a:lnTo>
                    <a:pt x="1481" y="41"/>
                  </a:lnTo>
                  <a:lnTo>
                    <a:pt x="1399" y="16"/>
                  </a:lnTo>
                  <a:lnTo>
                    <a:pt x="1391" y="6"/>
                  </a:lnTo>
                  <a:lnTo>
                    <a:pt x="1374" y="0"/>
                  </a:lnTo>
                  <a:lnTo>
                    <a:pt x="1263" y="31"/>
                  </a:lnTo>
                  <a:lnTo>
                    <a:pt x="1245" y="54"/>
                  </a:lnTo>
                  <a:lnTo>
                    <a:pt x="1236" y="58"/>
                  </a:lnTo>
                  <a:lnTo>
                    <a:pt x="1165" y="94"/>
                  </a:lnTo>
                  <a:lnTo>
                    <a:pt x="1163" y="102"/>
                  </a:lnTo>
                  <a:lnTo>
                    <a:pt x="1149" y="112"/>
                  </a:lnTo>
                  <a:lnTo>
                    <a:pt x="1149" y="123"/>
                  </a:lnTo>
                  <a:lnTo>
                    <a:pt x="1146" y="187"/>
                  </a:lnTo>
                  <a:lnTo>
                    <a:pt x="1132" y="210"/>
                  </a:lnTo>
                  <a:lnTo>
                    <a:pt x="1128" y="248"/>
                  </a:lnTo>
                  <a:lnTo>
                    <a:pt x="1115" y="258"/>
                  </a:lnTo>
                  <a:lnTo>
                    <a:pt x="1105" y="321"/>
                  </a:lnTo>
                  <a:lnTo>
                    <a:pt x="1105" y="348"/>
                  </a:lnTo>
                  <a:lnTo>
                    <a:pt x="1128" y="381"/>
                  </a:lnTo>
                  <a:lnTo>
                    <a:pt x="1149" y="394"/>
                  </a:lnTo>
                  <a:lnTo>
                    <a:pt x="1163" y="405"/>
                  </a:lnTo>
                  <a:lnTo>
                    <a:pt x="1186" y="409"/>
                  </a:lnTo>
                  <a:lnTo>
                    <a:pt x="1213" y="375"/>
                  </a:lnTo>
                  <a:lnTo>
                    <a:pt x="1218" y="444"/>
                  </a:lnTo>
                  <a:lnTo>
                    <a:pt x="1205" y="478"/>
                  </a:lnTo>
                  <a:lnTo>
                    <a:pt x="1205" y="784"/>
                  </a:lnTo>
                  <a:lnTo>
                    <a:pt x="727" y="784"/>
                  </a:lnTo>
                  <a:lnTo>
                    <a:pt x="644" y="793"/>
                  </a:lnTo>
                  <a:lnTo>
                    <a:pt x="322" y="730"/>
                  </a:lnTo>
                  <a:lnTo>
                    <a:pt x="282" y="720"/>
                  </a:lnTo>
                  <a:lnTo>
                    <a:pt x="245" y="713"/>
                  </a:lnTo>
                  <a:lnTo>
                    <a:pt x="205" y="713"/>
                  </a:lnTo>
                  <a:lnTo>
                    <a:pt x="168" y="720"/>
                  </a:lnTo>
                  <a:lnTo>
                    <a:pt x="136" y="736"/>
                  </a:lnTo>
                  <a:lnTo>
                    <a:pt x="46" y="751"/>
                  </a:lnTo>
                  <a:lnTo>
                    <a:pt x="17" y="757"/>
                  </a:lnTo>
                  <a:lnTo>
                    <a:pt x="9" y="761"/>
                  </a:lnTo>
                  <a:lnTo>
                    <a:pt x="0" y="809"/>
                  </a:lnTo>
                  <a:lnTo>
                    <a:pt x="0" y="1193"/>
                  </a:lnTo>
                  <a:lnTo>
                    <a:pt x="3395" y="1193"/>
                  </a:lnTo>
                  <a:close/>
                </a:path>
              </a:pathLst>
            </a:custGeom>
            <a:solidFill>
              <a:srgbClr val="0E0D0D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0" name="Freeform 16"/>
            <p:cNvSpPr>
              <a:spLocks/>
            </p:cNvSpPr>
            <p:nvPr/>
          </p:nvSpPr>
          <p:spPr bwMode="auto">
            <a:xfrm>
              <a:off x="41" y="3309"/>
              <a:ext cx="1903" cy="609"/>
            </a:xfrm>
            <a:custGeom>
              <a:avLst/>
              <a:gdLst>
                <a:gd name="T0" fmla="*/ 1 w 3395"/>
                <a:gd name="T1" fmla="*/ 1 h 1193"/>
                <a:gd name="T2" fmla="*/ 1 w 3395"/>
                <a:gd name="T3" fmla="*/ 1 h 1193"/>
                <a:gd name="T4" fmla="*/ 1 w 3395"/>
                <a:gd name="T5" fmla="*/ 1 h 1193"/>
                <a:gd name="T6" fmla="*/ 1 w 3395"/>
                <a:gd name="T7" fmla="*/ 1 h 1193"/>
                <a:gd name="T8" fmla="*/ 1 w 3395"/>
                <a:gd name="T9" fmla="*/ 1 h 1193"/>
                <a:gd name="T10" fmla="*/ 1 w 3395"/>
                <a:gd name="T11" fmla="*/ 1 h 1193"/>
                <a:gd name="T12" fmla="*/ 1 w 3395"/>
                <a:gd name="T13" fmla="*/ 1 h 1193"/>
                <a:gd name="T14" fmla="*/ 1 w 3395"/>
                <a:gd name="T15" fmla="*/ 1 h 1193"/>
                <a:gd name="T16" fmla="*/ 1 w 3395"/>
                <a:gd name="T17" fmla="*/ 1 h 1193"/>
                <a:gd name="T18" fmla="*/ 1 w 3395"/>
                <a:gd name="T19" fmla="*/ 1 h 1193"/>
                <a:gd name="T20" fmla="*/ 1 w 3395"/>
                <a:gd name="T21" fmla="*/ 1 h 1193"/>
                <a:gd name="T22" fmla="*/ 1 w 3395"/>
                <a:gd name="T23" fmla="*/ 1 h 1193"/>
                <a:gd name="T24" fmla="*/ 1 w 3395"/>
                <a:gd name="T25" fmla="*/ 1 h 1193"/>
                <a:gd name="T26" fmla="*/ 1 w 3395"/>
                <a:gd name="T27" fmla="*/ 1 h 1193"/>
                <a:gd name="T28" fmla="*/ 1 w 3395"/>
                <a:gd name="T29" fmla="*/ 1 h 1193"/>
                <a:gd name="T30" fmla="*/ 1 w 3395"/>
                <a:gd name="T31" fmla="*/ 1 h 1193"/>
                <a:gd name="T32" fmla="*/ 1 w 3395"/>
                <a:gd name="T33" fmla="*/ 1 h 1193"/>
                <a:gd name="T34" fmla="*/ 1 w 3395"/>
                <a:gd name="T35" fmla="*/ 1 h 1193"/>
                <a:gd name="T36" fmla="*/ 1 w 3395"/>
                <a:gd name="T37" fmla="*/ 1 h 1193"/>
                <a:gd name="T38" fmla="*/ 1 w 3395"/>
                <a:gd name="T39" fmla="*/ 1 h 1193"/>
                <a:gd name="T40" fmla="*/ 1 w 3395"/>
                <a:gd name="T41" fmla="*/ 1 h 1193"/>
                <a:gd name="T42" fmla="*/ 1 w 3395"/>
                <a:gd name="T43" fmla="*/ 1 h 1193"/>
                <a:gd name="T44" fmla="*/ 1 w 3395"/>
                <a:gd name="T45" fmla="*/ 1 h 1193"/>
                <a:gd name="T46" fmla="*/ 1 w 3395"/>
                <a:gd name="T47" fmla="*/ 1 h 1193"/>
                <a:gd name="T48" fmla="*/ 1 w 3395"/>
                <a:gd name="T49" fmla="*/ 1 h 1193"/>
                <a:gd name="T50" fmla="*/ 1 w 3395"/>
                <a:gd name="T51" fmla="*/ 1 h 1193"/>
                <a:gd name="T52" fmla="*/ 1 w 3395"/>
                <a:gd name="T53" fmla="*/ 1 h 1193"/>
                <a:gd name="T54" fmla="*/ 1 w 3395"/>
                <a:gd name="T55" fmla="*/ 1 h 1193"/>
                <a:gd name="T56" fmla="*/ 1 w 3395"/>
                <a:gd name="T57" fmla="*/ 1 h 1193"/>
                <a:gd name="T58" fmla="*/ 1 w 3395"/>
                <a:gd name="T59" fmla="*/ 1 h 1193"/>
                <a:gd name="T60" fmla="*/ 1 w 3395"/>
                <a:gd name="T61" fmla="*/ 1 h 1193"/>
                <a:gd name="T62" fmla="*/ 1 w 3395"/>
                <a:gd name="T63" fmla="*/ 1 h 1193"/>
                <a:gd name="T64" fmla="*/ 1 w 3395"/>
                <a:gd name="T65" fmla="*/ 1 h 1193"/>
                <a:gd name="T66" fmla="*/ 1 w 3395"/>
                <a:gd name="T67" fmla="*/ 1 h 1193"/>
                <a:gd name="T68" fmla="*/ 1 w 3395"/>
                <a:gd name="T69" fmla="*/ 1 h 1193"/>
                <a:gd name="T70" fmla="*/ 1 w 3395"/>
                <a:gd name="T71" fmla="*/ 1 h 1193"/>
                <a:gd name="T72" fmla="*/ 1 w 3395"/>
                <a:gd name="T73" fmla="*/ 1 h 1193"/>
                <a:gd name="T74" fmla="*/ 1 w 3395"/>
                <a:gd name="T75" fmla="*/ 1 h 1193"/>
                <a:gd name="T76" fmla="*/ 1 w 3395"/>
                <a:gd name="T77" fmla="*/ 1 h 1193"/>
                <a:gd name="T78" fmla="*/ 1 w 3395"/>
                <a:gd name="T79" fmla="*/ 1 h 1193"/>
                <a:gd name="T80" fmla="*/ 1 w 3395"/>
                <a:gd name="T81" fmla="*/ 1 h 1193"/>
                <a:gd name="T82" fmla="*/ 1 w 3395"/>
                <a:gd name="T83" fmla="*/ 1 h 1193"/>
                <a:gd name="T84" fmla="*/ 1 w 3395"/>
                <a:gd name="T85" fmla="*/ 1 h 1193"/>
                <a:gd name="T86" fmla="*/ 1 w 3395"/>
                <a:gd name="T87" fmla="*/ 1 h 1193"/>
                <a:gd name="T88" fmla="*/ 1 w 3395"/>
                <a:gd name="T89" fmla="*/ 1 h 1193"/>
                <a:gd name="T90" fmla="*/ 1 w 3395"/>
                <a:gd name="T91" fmla="*/ 1 h 1193"/>
                <a:gd name="T92" fmla="*/ 0 w 3395"/>
                <a:gd name="T93" fmla="*/ 1 h 11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95"/>
                <a:gd name="T142" fmla="*/ 0 h 1193"/>
                <a:gd name="T143" fmla="*/ 3395 w 3395"/>
                <a:gd name="T144" fmla="*/ 1193 h 11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95" h="1193">
                  <a:moveTo>
                    <a:pt x="3395" y="1193"/>
                  </a:moveTo>
                  <a:lnTo>
                    <a:pt x="3395" y="811"/>
                  </a:lnTo>
                  <a:lnTo>
                    <a:pt x="3374" y="799"/>
                  </a:lnTo>
                  <a:lnTo>
                    <a:pt x="3355" y="793"/>
                  </a:lnTo>
                  <a:lnTo>
                    <a:pt x="3332" y="786"/>
                  </a:lnTo>
                  <a:lnTo>
                    <a:pt x="3313" y="774"/>
                  </a:lnTo>
                  <a:lnTo>
                    <a:pt x="3299" y="745"/>
                  </a:lnTo>
                  <a:lnTo>
                    <a:pt x="3282" y="736"/>
                  </a:lnTo>
                  <a:lnTo>
                    <a:pt x="3305" y="707"/>
                  </a:lnTo>
                  <a:lnTo>
                    <a:pt x="3305" y="692"/>
                  </a:lnTo>
                  <a:lnTo>
                    <a:pt x="3322" y="667"/>
                  </a:lnTo>
                  <a:lnTo>
                    <a:pt x="3332" y="649"/>
                  </a:lnTo>
                  <a:lnTo>
                    <a:pt x="3338" y="630"/>
                  </a:lnTo>
                  <a:lnTo>
                    <a:pt x="3338" y="611"/>
                  </a:lnTo>
                  <a:lnTo>
                    <a:pt x="3332" y="596"/>
                  </a:lnTo>
                  <a:lnTo>
                    <a:pt x="3328" y="584"/>
                  </a:lnTo>
                  <a:lnTo>
                    <a:pt x="3326" y="565"/>
                  </a:lnTo>
                  <a:lnTo>
                    <a:pt x="3315" y="538"/>
                  </a:lnTo>
                  <a:lnTo>
                    <a:pt x="3301" y="523"/>
                  </a:lnTo>
                  <a:lnTo>
                    <a:pt x="3282" y="513"/>
                  </a:lnTo>
                  <a:lnTo>
                    <a:pt x="3263" y="503"/>
                  </a:lnTo>
                  <a:lnTo>
                    <a:pt x="3240" y="503"/>
                  </a:lnTo>
                  <a:lnTo>
                    <a:pt x="3236" y="503"/>
                  </a:lnTo>
                  <a:lnTo>
                    <a:pt x="3213" y="503"/>
                  </a:lnTo>
                  <a:lnTo>
                    <a:pt x="3190" y="511"/>
                  </a:lnTo>
                  <a:lnTo>
                    <a:pt x="3165" y="521"/>
                  </a:lnTo>
                  <a:lnTo>
                    <a:pt x="3163" y="521"/>
                  </a:lnTo>
                  <a:lnTo>
                    <a:pt x="3153" y="521"/>
                  </a:lnTo>
                  <a:lnTo>
                    <a:pt x="3128" y="523"/>
                  </a:lnTo>
                  <a:lnTo>
                    <a:pt x="3123" y="532"/>
                  </a:lnTo>
                  <a:lnTo>
                    <a:pt x="3119" y="538"/>
                  </a:lnTo>
                  <a:lnTo>
                    <a:pt x="3104" y="548"/>
                  </a:lnTo>
                  <a:lnTo>
                    <a:pt x="3090" y="565"/>
                  </a:lnTo>
                  <a:lnTo>
                    <a:pt x="3086" y="576"/>
                  </a:lnTo>
                  <a:lnTo>
                    <a:pt x="3096" y="590"/>
                  </a:lnTo>
                  <a:lnTo>
                    <a:pt x="3105" y="596"/>
                  </a:lnTo>
                  <a:lnTo>
                    <a:pt x="3128" y="599"/>
                  </a:lnTo>
                  <a:lnTo>
                    <a:pt x="3153" y="605"/>
                  </a:lnTo>
                  <a:lnTo>
                    <a:pt x="3142" y="638"/>
                  </a:lnTo>
                  <a:lnTo>
                    <a:pt x="3146" y="667"/>
                  </a:lnTo>
                  <a:lnTo>
                    <a:pt x="3163" y="667"/>
                  </a:lnTo>
                  <a:lnTo>
                    <a:pt x="3169" y="657"/>
                  </a:lnTo>
                  <a:lnTo>
                    <a:pt x="3169" y="653"/>
                  </a:lnTo>
                  <a:lnTo>
                    <a:pt x="3173" y="647"/>
                  </a:lnTo>
                  <a:lnTo>
                    <a:pt x="3178" y="644"/>
                  </a:lnTo>
                  <a:lnTo>
                    <a:pt x="3190" y="644"/>
                  </a:lnTo>
                  <a:lnTo>
                    <a:pt x="3196" y="649"/>
                  </a:lnTo>
                  <a:lnTo>
                    <a:pt x="3196" y="657"/>
                  </a:lnTo>
                  <a:lnTo>
                    <a:pt x="3199" y="663"/>
                  </a:lnTo>
                  <a:lnTo>
                    <a:pt x="3192" y="682"/>
                  </a:lnTo>
                  <a:lnTo>
                    <a:pt x="3178" y="703"/>
                  </a:lnTo>
                  <a:lnTo>
                    <a:pt x="3215" y="736"/>
                  </a:lnTo>
                  <a:lnTo>
                    <a:pt x="3242" y="745"/>
                  </a:lnTo>
                  <a:lnTo>
                    <a:pt x="3215" y="751"/>
                  </a:lnTo>
                  <a:lnTo>
                    <a:pt x="3190" y="761"/>
                  </a:lnTo>
                  <a:lnTo>
                    <a:pt x="3169" y="774"/>
                  </a:lnTo>
                  <a:lnTo>
                    <a:pt x="3150" y="793"/>
                  </a:lnTo>
                  <a:lnTo>
                    <a:pt x="3146" y="795"/>
                  </a:lnTo>
                  <a:lnTo>
                    <a:pt x="3090" y="828"/>
                  </a:lnTo>
                  <a:lnTo>
                    <a:pt x="3063" y="859"/>
                  </a:lnTo>
                  <a:lnTo>
                    <a:pt x="3056" y="882"/>
                  </a:lnTo>
                  <a:lnTo>
                    <a:pt x="2996" y="974"/>
                  </a:lnTo>
                  <a:lnTo>
                    <a:pt x="2796" y="809"/>
                  </a:lnTo>
                  <a:lnTo>
                    <a:pt x="2063" y="809"/>
                  </a:lnTo>
                  <a:lnTo>
                    <a:pt x="2063" y="526"/>
                  </a:lnTo>
                  <a:lnTo>
                    <a:pt x="2042" y="526"/>
                  </a:lnTo>
                  <a:lnTo>
                    <a:pt x="2029" y="526"/>
                  </a:lnTo>
                  <a:lnTo>
                    <a:pt x="2013" y="521"/>
                  </a:lnTo>
                  <a:lnTo>
                    <a:pt x="1996" y="513"/>
                  </a:lnTo>
                  <a:lnTo>
                    <a:pt x="1981" y="513"/>
                  </a:lnTo>
                  <a:lnTo>
                    <a:pt x="1954" y="526"/>
                  </a:lnTo>
                  <a:lnTo>
                    <a:pt x="1946" y="530"/>
                  </a:lnTo>
                  <a:lnTo>
                    <a:pt x="1933" y="536"/>
                  </a:lnTo>
                  <a:lnTo>
                    <a:pt x="1923" y="548"/>
                  </a:lnTo>
                  <a:lnTo>
                    <a:pt x="1913" y="557"/>
                  </a:lnTo>
                  <a:lnTo>
                    <a:pt x="1906" y="567"/>
                  </a:lnTo>
                  <a:lnTo>
                    <a:pt x="1900" y="574"/>
                  </a:lnTo>
                  <a:lnTo>
                    <a:pt x="1900" y="580"/>
                  </a:lnTo>
                  <a:lnTo>
                    <a:pt x="1900" y="596"/>
                  </a:lnTo>
                  <a:lnTo>
                    <a:pt x="1906" y="619"/>
                  </a:lnTo>
                  <a:lnTo>
                    <a:pt x="1900" y="620"/>
                  </a:lnTo>
                  <a:lnTo>
                    <a:pt x="1906" y="634"/>
                  </a:lnTo>
                  <a:lnTo>
                    <a:pt x="1906" y="649"/>
                  </a:lnTo>
                  <a:lnTo>
                    <a:pt x="1913" y="653"/>
                  </a:lnTo>
                  <a:lnTo>
                    <a:pt x="1956" y="707"/>
                  </a:lnTo>
                  <a:lnTo>
                    <a:pt x="1973" y="809"/>
                  </a:lnTo>
                  <a:lnTo>
                    <a:pt x="1969" y="809"/>
                  </a:lnTo>
                  <a:lnTo>
                    <a:pt x="1877" y="809"/>
                  </a:lnTo>
                  <a:lnTo>
                    <a:pt x="1501" y="745"/>
                  </a:lnTo>
                  <a:lnTo>
                    <a:pt x="1501" y="444"/>
                  </a:lnTo>
                  <a:lnTo>
                    <a:pt x="1487" y="356"/>
                  </a:lnTo>
                  <a:lnTo>
                    <a:pt x="1501" y="288"/>
                  </a:lnTo>
                  <a:lnTo>
                    <a:pt x="1510" y="327"/>
                  </a:lnTo>
                  <a:lnTo>
                    <a:pt x="1551" y="336"/>
                  </a:lnTo>
                  <a:lnTo>
                    <a:pt x="1614" y="336"/>
                  </a:lnTo>
                  <a:lnTo>
                    <a:pt x="1647" y="285"/>
                  </a:lnTo>
                  <a:lnTo>
                    <a:pt x="1597" y="248"/>
                  </a:lnTo>
                  <a:lnTo>
                    <a:pt x="1585" y="215"/>
                  </a:lnTo>
                  <a:lnTo>
                    <a:pt x="1577" y="177"/>
                  </a:lnTo>
                  <a:lnTo>
                    <a:pt x="1574" y="146"/>
                  </a:lnTo>
                  <a:lnTo>
                    <a:pt x="1560" y="112"/>
                  </a:lnTo>
                  <a:lnTo>
                    <a:pt x="1535" y="64"/>
                  </a:lnTo>
                  <a:lnTo>
                    <a:pt x="1522" y="54"/>
                  </a:lnTo>
                  <a:lnTo>
                    <a:pt x="1481" y="41"/>
                  </a:lnTo>
                  <a:lnTo>
                    <a:pt x="1399" y="16"/>
                  </a:lnTo>
                  <a:lnTo>
                    <a:pt x="1391" y="6"/>
                  </a:lnTo>
                  <a:lnTo>
                    <a:pt x="1374" y="0"/>
                  </a:lnTo>
                  <a:lnTo>
                    <a:pt x="1263" y="31"/>
                  </a:lnTo>
                  <a:lnTo>
                    <a:pt x="1245" y="54"/>
                  </a:lnTo>
                  <a:lnTo>
                    <a:pt x="1236" y="58"/>
                  </a:lnTo>
                  <a:lnTo>
                    <a:pt x="1165" y="94"/>
                  </a:lnTo>
                  <a:lnTo>
                    <a:pt x="1163" y="102"/>
                  </a:lnTo>
                  <a:lnTo>
                    <a:pt x="1149" y="112"/>
                  </a:lnTo>
                  <a:lnTo>
                    <a:pt x="1149" y="123"/>
                  </a:lnTo>
                  <a:lnTo>
                    <a:pt x="1146" y="187"/>
                  </a:lnTo>
                  <a:lnTo>
                    <a:pt x="1132" y="210"/>
                  </a:lnTo>
                  <a:lnTo>
                    <a:pt x="1128" y="248"/>
                  </a:lnTo>
                  <a:lnTo>
                    <a:pt x="1115" y="258"/>
                  </a:lnTo>
                  <a:lnTo>
                    <a:pt x="1105" y="321"/>
                  </a:lnTo>
                  <a:lnTo>
                    <a:pt x="1105" y="348"/>
                  </a:lnTo>
                  <a:lnTo>
                    <a:pt x="1128" y="381"/>
                  </a:lnTo>
                  <a:lnTo>
                    <a:pt x="1149" y="394"/>
                  </a:lnTo>
                  <a:lnTo>
                    <a:pt x="1163" y="405"/>
                  </a:lnTo>
                  <a:lnTo>
                    <a:pt x="1186" y="409"/>
                  </a:lnTo>
                  <a:lnTo>
                    <a:pt x="1213" y="375"/>
                  </a:lnTo>
                  <a:lnTo>
                    <a:pt x="1218" y="444"/>
                  </a:lnTo>
                  <a:lnTo>
                    <a:pt x="1205" y="478"/>
                  </a:lnTo>
                  <a:lnTo>
                    <a:pt x="1205" y="784"/>
                  </a:lnTo>
                  <a:lnTo>
                    <a:pt x="727" y="784"/>
                  </a:lnTo>
                  <a:lnTo>
                    <a:pt x="644" y="793"/>
                  </a:lnTo>
                  <a:lnTo>
                    <a:pt x="322" y="730"/>
                  </a:lnTo>
                  <a:lnTo>
                    <a:pt x="282" y="720"/>
                  </a:lnTo>
                  <a:lnTo>
                    <a:pt x="245" y="713"/>
                  </a:lnTo>
                  <a:lnTo>
                    <a:pt x="205" y="713"/>
                  </a:lnTo>
                  <a:lnTo>
                    <a:pt x="168" y="720"/>
                  </a:lnTo>
                  <a:lnTo>
                    <a:pt x="136" y="736"/>
                  </a:lnTo>
                  <a:lnTo>
                    <a:pt x="46" y="751"/>
                  </a:lnTo>
                  <a:lnTo>
                    <a:pt x="17" y="757"/>
                  </a:lnTo>
                  <a:lnTo>
                    <a:pt x="9" y="761"/>
                  </a:lnTo>
                  <a:lnTo>
                    <a:pt x="0" y="809"/>
                  </a:lnTo>
                  <a:lnTo>
                    <a:pt x="0" y="1193"/>
                  </a:lnTo>
                  <a:lnTo>
                    <a:pt x="3395" y="1193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1" name="Freeform 17"/>
            <p:cNvSpPr>
              <a:spLocks/>
            </p:cNvSpPr>
            <p:nvPr/>
          </p:nvSpPr>
          <p:spPr bwMode="auto">
            <a:xfrm>
              <a:off x="1113" y="3642"/>
              <a:ext cx="87" cy="50"/>
            </a:xfrm>
            <a:custGeom>
              <a:avLst/>
              <a:gdLst>
                <a:gd name="T0" fmla="*/ 1 w 154"/>
                <a:gd name="T1" fmla="*/ 1 h 98"/>
                <a:gd name="T2" fmla="*/ 1 w 154"/>
                <a:gd name="T3" fmla="*/ 1 h 98"/>
                <a:gd name="T4" fmla="*/ 1 w 154"/>
                <a:gd name="T5" fmla="*/ 1 h 98"/>
                <a:gd name="T6" fmla="*/ 1 w 154"/>
                <a:gd name="T7" fmla="*/ 1 h 98"/>
                <a:gd name="T8" fmla="*/ 1 w 154"/>
                <a:gd name="T9" fmla="*/ 1 h 98"/>
                <a:gd name="T10" fmla="*/ 0 w 154"/>
                <a:gd name="T11" fmla="*/ 1 h 98"/>
                <a:gd name="T12" fmla="*/ 0 w 154"/>
                <a:gd name="T13" fmla="*/ 0 h 98"/>
                <a:gd name="T14" fmla="*/ 0 w 154"/>
                <a:gd name="T15" fmla="*/ 1 h 98"/>
                <a:gd name="T16" fmla="*/ 0 w 154"/>
                <a:gd name="T17" fmla="*/ 1 h 98"/>
                <a:gd name="T18" fmla="*/ 1 w 154"/>
                <a:gd name="T19" fmla="*/ 1 h 98"/>
                <a:gd name="T20" fmla="*/ 1 w 154"/>
                <a:gd name="T21" fmla="*/ 1 h 98"/>
                <a:gd name="T22" fmla="*/ 1 w 154"/>
                <a:gd name="T23" fmla="*/ 1 h 98"/>
                <a:gd name="T24" fmla="*/ 1 w 154"/>
                <a:gd name="T25" fmla="*/ 1 h 98"/>
                <a:gd name="T26" fmla="*/ 1 w 154"/>
                <a:gd name="T27" fmla="*/ 1 h 98"/>
                <a:gd name="T28" fmla="*/ 1 w 154"/>
                <a:gd name="T29" fmla="*/ 1 h 98"/>
                <a:gd name="T30" fmla="*/ 1 w 154"/>
                <a:gd name="T31" fmla="*/ 1 h 98"/>
                <a:gd name="T32" fmla="*/ 1 w 154"/>
                <a:gd name="T33" fmla="*/ 1 h 98"/>
                <a:gd name="T34" fmla="*/ 1 w 154"/>
                <a:gd name="T35" fmla="*/ 1 h 98"/>
                <a:gd name="T36" fmla="*/ 1 w 154"/>
                <a:gd name="T37" fmla="*/ 1 h 98"/>
                <a:gd name="T38" fmla="*/ 1 w 154"/>
                <a:gd name="T39" fmla="*/ 1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"/>
                <a:gd name="T61" fmla="*/ 0 h 98"/>
                <a:gd name="T62" fmla="*/ 154 w 154"/>
                <a:gd name="T63" fmla="*/ 98 h 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" h="98">
                  <a:moveTo>
                    <a:pt x="154" y="50"/>
                  </a:moveTo>
                  <a:lnTo>
                    <a:pt x="127" y="54"/>
                  </a:lnTo>
                  <a:lnTo>
                    <a:pt x="83" y="60"/>
                  </a:lnTo>
                  <a:lnTo>
                    <a:pt x="50" y="44"/>
                  </a:lnTo>
                  <a:lnTo>
                    <a:pt x="37" y="3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4" y="35"/>
                  </a:lnTo>
                  <a:lnTo>
                    <a:pt x="10" y="44"/>
                  </a:lnTo>
                  <a:lnTo>
                    <a:pt x="18" y="50"/>
                  </a:lnTo>
                  <a:lnTo>
                    <a:pt x="27" y="54"/>
                  </a:lnTo>
                  <a:lnTo>
                    <a:pt x="41" y="60"/>
                  </a:lnTo>
                  <a:lnTo>
                    <a:pt x="41" y="69"/>
                  </a:lnTo>
                  <a:lnTo>
                    <a:pt x="43" y="83"/>
                  </a:lnTo>
                  <a:lnTo>
                    <a:pt x="50" y="92"/>
                  </a:lnTo>
                  <a:lnTo>
                    <a:pt x="50" y="98"/>
                  </a:lnTo>
                  <a:lnTo>
                    <a:pt x="154" y="98"/>
                  </a:lnTo>
                  <a:lnTo>
                    <a:pt x="154" y="50"/>
                  </a:lnTo>
                  <a:close/>
                </a:path>
              </a:pathLst>
            </a:custGeom>
            <a:solidFill>
              <a:srgbClr val="C6842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2" name="Freeform 18"/>
            <p:cNvSpPr>
              <a:spLocks/>
            </p:cNvSpPr>
            <p:nvPr/>
          </p:nvSpPr>
          <p:spPr bwMode="auto">
            <a:xfrm>
              <a:off x="1113" y="3642"/>
              <a:ext cx="87" cy="50"/>
            </a:xfrm>
            <a:custGeom>
              <a:avLst/>
              <a:gdLst>
                <a:gd name="T0" fmla="*/ 1 w 154"/>
                <a:gd name="T1" fmla="*/ 1 h 98"/>
                <a:gd name="T2" fmla="*/ 1 w 154"/>
                <a:gd name="T3" fmla="*/ 1 h 98"/>
                <a:gd name="T4" fmla="*/ 1 w 154"/>
                <a:gd name="T5" fmla="*/ 1 h 98"/>
                <a:gd name="T6" fmla="*/ 1 w 154"/>
                <a:gd name="T7" fmla="*/ 1 h 98"/>
                <a:gd name="T8" fmla="*/ 1 w 154"/>
                <a:gd name="T9" fmla="*/ 1 h 98"/>
                <a:gd name="T10" fmla="*/ 0 w 154"/>
                <a:gd name="T11" fmla="*/ 1 h 98"/>
                <a:gd name="T12" fmla="*/ 0 w 154"/>
                <a:gd name="T13" fmla="*/ 0 h 98"/>
                <a:gd name="T14" fmla="*/ 0 w 154"/>
                <a:gd name="T15" fmla="*/ 1 h 98"/>
                <a:gd name="T16" fmla="*/ 0 w 154"/>
                <a:gd name="T17" fmla="*/ 1 h 98"/>
                <a:gd name="T18" fmla="*/ 1 w 154"/>
                <a:gd name="T19" fmla="*/ 1 h 98"/>
                <a:gd name="T20" fmla="*/ 1 w 154"/>
                <a:gd name="T21" fmla="*/ 1 h 98"/>
                <a:gd name="T22" fmla="*/ 1 w 154"/>
                <a:gd name="T23" fmla="*/ 1 h 98"/>
                <a:gd name="T24" fmla="*/ 1 w 154"/>
                <a:gd name="T25" fmla="*/ 1 h 98"/>
                <a:gd name="T26" fmla="*/ 1 w 154"/>
                <a:gd name="T27" fmla="*/ 1 h 98"/>
                <a:gd name="T28" fmla="*/ 1 w 154"/>
                <a:gd name="T29" fmla="*/ 1 h 98"/>
                <a:gd name="T30" fmla="*/ 1 w 154"/>
                <a:gd name="T31" fmla="*/ 1 h 98"/>
                <a:gd name="T32" fmla="*/ 1 w 154"/>
                <a:gd name="T33" fmla="*/ 1 h 98"/>
                <a:gd name="T34" fmla="*/ 1 w 154"/>
                <a:gd name="T35" fmla="*/ 1 h 98"/>
                <a:gd name="T36" fmla="*/ 1 w 154"/>
                <a:gd name="T37" fmla="*/ 1 h 98"/>
                <a:gd name="T38" fmla="*/ 1 w 154"/>
                <a:gd name="T39" fmla="*/ 1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"/>
                <a:gd name="T61" fmla="*/ 0 h 98"/>
                <a:gd name="T62" fmla="*/ 154 w 154"/>
                <a:gd name="T63" fmla="*/ 98 h 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" h="98">
                  <a:moveTo>
                    <a:pt x="154" y="50"/>
                  </a:moveTo>
                  <a:lnTo>
                    <a:pt x="127" y="54"/>
                  </a:lnTo>
                  <a:lnTo>
                    <a:pt x="83" y="60"/>
                  </a:lnTo>
                  <a:lnTo>
                    <a:pt x="50" y="44"/>
                  </a:lnTo>
                  <a:lnTo>
                    <a:pt x="37" y="3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4" y="35"/>
                  </a:lnTo>
                  <a:lnTo>
                    <a:pt x="10" y="44"/>
                  </a:lnTo>
                  <a:lnTo>
                    <a:pt x="18" y="50"/>
                  </a:lnTo>
                  <a:lnTo>
                    <a:pt x="27" y="54"/>
                  </a:lnTo>
                  <a:lnTo>
                    <a:pt x="41" y="60"/>
                  </a:lnTo>
                  <a:lnTo>
                    <a:pt x="41" y="69"/>
                  </a:lnTo>
                  <a:lnTo>
                    <a:pt x="43" y="83"/>
                  </a:lnTo>
                  <a:lnTo>
                    <a:pt x="50" y="92"/>
                  </a:lnTo>
                  <a:lnTo>
                    <a:pt x="50" y="98"/>
                  </a:lnTo>
                  <a:lnTo>
                    <a:pt x="154" y="98"/>
                  </a:lnTo>
                  <a:lnTo>
                    <a:pt x="154" y="5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3" name="Freeform 19"/>
            <p:cNvSpPr>
              <a:spLocks/>
            </p:cNvSpPr>
            <p:nvPr/>
          </p:nvSpPr>
          <p:spPr bwMode="auto">
            <a:xfrm>
              <a:off x="945" y="3673"/>
              <a:ext cx="142" cy="178"/>
            </a:xfrm>
            <a:custGeom>
              <a:avLst/>
              <a:gdLst>
                <a:gd name="T0" fmla="*/ 0 w 253"/>
                <a:gd name="T1" fmla="*/ 1 h 349"/>
                <a:gd name="T2" fmla="*/ 0 w 253"/>
                <a:gd name="T3" fmla="*/ 1 h 349"/>
                <a:gd name="T4" fmla="*/ 1 w 253"/>
                <a:gd name="T5" fmla="*/ 0 h 349"/>
                <a:gd name="T6" fmla="*/ 1 w 253"/>
                <a:gd name="T7" fmla="*/ 1 h 349"/>
                <a:gd name="T8" fmla="*/ 1 w 253"/>
                <a:gd name="T9" fmla="*/ 1 h 349"/>
                <a:gd name="T10" fmla="*/ 1 w 253"/>
                <a:gd name="T11" fmla="*/ 1 h 349"/>
                <a:gd name="T12" fmla="*/ 1 w 253"/>
                <a:gd name="T13" fmla="*/ 1 h 349"/>
                <a:gd name="T14" fmla="*/ 1 w 253"/>
                <a:gd name="T15" fmla="*/ 1 h 349"/>
                <a:gd name="T16" fmla="*/ 1 w 253"/>
                <a:gd name="T17" fmla="*/ 1 h 349"/>
                <a:gd name="T18" fmla="*/ 1 w 253"/>
                <a:gd name="T19" fmla="*/ 1 h 349"/>
                <a:gd name="T20" fmla="*/ 1 w 253"/>
                <a:gd name="T21" fmla="*/ 1 h 349"/>
                <a:gd name="T22" fmla="*/ 0 w 253"/>
                <a:gd name="T23" fmla="*/ 1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3"/>
                <a:gd name="T37" fmla="*/ 0 h 349"/>
                <a:gd name="T38" fmla="*/ 253 w 253"/>
                <a:gd name="T39" fmla="*/ 349 h 3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3" h="349">
                  <a:moveTo>
                    <a:pt x="0" y="349"/>
                  </a:moveTo>
                  <a:lnTo>
                    <a:pt x="0" y="17"/>
                  </a:lnTo>
                  <a:lnTo>
                    <a:pt x="117" y="0"/>
                  </a:lnTo>
                  <a:lnTo>
                    <a:pt x="190" y="7"/>
                  </a:lnTo>
                  <a:lnTo>
                    <a:pt x="194" y="3"/>
                  </a:lnTo>
                  <a:lnTo>
                    <a:pt x="209" y="3"/>
                  </a:lnTo>
                  <a:lnTo>
                    <a:pt x="223" y="9"/>
                  </a:lnTo>
                  <a:lnTo>
                    <a:pt x="232" y="19"/>
                  </a:lnTo>
                  <a:lnTo>
                    <a:pt x="242" y="32"/>
                  </a:lnTo>
                  <a:lnTo>
                    <a:pt x="253" y="96"/>
                  </a:lnTo>
                  <a:lnTo>
                    <a:pt x="253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4A3F7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4" name="Freeform 20"/>
            <p:cNvSpPr>
              <a:spLocks/>
            </p:cNvSpPr>
            <p:nvPr/>
          </p:nvSpPr>
          <p:spPr bwMode="auto">
            <a:xfrm>
              <a:off x="945" y="3673"/>
              <a:ext cx="142" cy="178"/>
            </a:xfrm>
            <a:custGeom>
              <a:avLst/>
              <a:gdLst>
                <a:gd name="T0" fmla="*/ 0 w 253"/>
                <a:gd name="T1" fmla="*/ 1 h 349"/>
                <a:gd name="T2" fmla="*/ 0 w 253"/>
                <a:gd name="T3" fmla="*/ 1 h 349"/>
                <a:gd name="T4" fmla="*/ 1 w 253"/>
                <a:gd name="T5" fmla="*/ 0 h 349"/>
                <a:gd name="T6" fmla="*/ 1 w 253"/>
                <a:gd name="T7" fmla="*/ 1 h 349"/>
                <a:gd name="T8" fmla="*/ 1 w 253"/>
                <a:gd name="T9" fmla="*/ 1 h 349"/>
                <a:gd name="T10" fmla="*/ 1 w 253"/>
                <a:gd name="T11" fmla="*/ 1 h 349"/>
                <a:gd name="T12" fmla="*/ 1 w 253"/>
                <a:gd name="T13" fmla="*/ 1 h 349"/>
                <a:gd name="T14" fmla="*/ 1 w 253"/>
                <a:gd name="T15" fmla="*/ 1 h 349"/>
                <a:gd name="T16" fmla="*/ 1 w 253"/>
                <a:gd name="T17" fmla="*/ 1 h 349"/>
                <a:gd name="T18" fmla="*/ 1 w 253"/>
                <a:gd name="T19" fmla="*/ 1 h 349"/>
                <a:gd name="T20" fmla="*/ 1 w 253"/>
                <a:gd name="T21" fmla="*/ 1 h 349"/>
                <a:gd name="T22" fmla="*/ 0 w 253"/>
                <a:gd name="T23" fmla="*/ 1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3"/>
                <a:gd name="T37" fmla="*/ 0 h 349"/>
                <a:gd name="T38" fmla="*/ 253 w 253"/>
                <a:gd name="T39" fmla="*/ 349 h 3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3" h="349">
                  <a:moveTo>
                    <a:pt x="0" y="349"/>
                  </a:moveTo>
                  <a:lnTo>
                    <a:pt x="0" y="17"/>
                  </a:lnTo>
                  <a:lnTo>
                    <a:pt x="117" y="0"/>
                  </a:lnTo>
                  <a:lnTo>
                    <a:pt x="190" y="7"/>
                  </a:lnTo>
                  <a:lnTo>
                    <a:pt x="194" y="3"/>
                  </a:lnTo>
                  <a:lnTo>
                    <a:pt x="209" y="3"/>
                  </a:lnTo>
                  <a:lnTo>
                    <a:pt x="223" y="9"/>
                  </a:lnTo>
                  <a:lnTo>
                    <a:pt x="232" y="19"/>
                  </a:lnTo>
                  <a:lnTo>
                    <a:pt x="242" y="32"/>
                  </a:lnTo>
                  <a:lnTo>
                    <a:pt x="253" y="96"/>
                  </a:lnTo>
                  <a:lnTo>
                    <a:pt x="253" y="349"/>
                  </a:lnTo>
                  <a:lnTo>
                    <a:pt x="0" y="349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5" name="Freeform 21"/>
            <p:cNvSpPr>
              <a:spLocks/>
            </p:cNvSpPr>
            <p:nvPr/>
          </p:nvSpPr>
          <p:spPr bwMode="auto">
            <a:xfrm>
              <a:off x="943" y="3582"/>
              <a:ext cx="96" cy="123"/>
            </a:xfrm>
            <a:custGeom>
              <a:avLst/>
              <a:gdLst>
                <a:gd name="T0" fmla="*/ 0 w 171"/>
                <a:gd name="T1" fmla="*/ 0 h 240"/>
                <a:gd name="T2" fmla="*/ 0 w 171"/>
                <a:gd name="T3" fmla="*/ 1 h 240"/>
                <a:gd name="T4" fmla="*/ 1 w 171"/>
                <a:gd name="T5" fmla="*/ 1 h 240"/>
                <a:gd name="T6" fmla="*/ 1 w 171"/>
                <a:gd name="T7" fmla="*/ 1 h 240"/>
                <a:gd name="T8" fmla="*/ 1 w 171"/>
                <a:gd name="T9" fmla="*/ 1 h 240"/>
                <a:gd name="T10" fmla="*/ 1 w 171"/>
                <a:gd name="T11" fmla="*/ 1 h 240"/>
                <a:gd name="T12" fmla="*/ 1 w 171"/>
                <a:gd name="T13" fmla="*/ 1 h 240"/>
                <a:gd name="T14" fmla="*/ 1 w 171"/>
                <a:gd name="T15" fmla="*/ 1 h 240"/>
                <a:gd name="T16" fmla="*/ 1 w 171"/>
                <a:gd name="T17" fmla="*/ 1 h 240"/>
                <a:gd name="T18" fmla="*/ 1 w 171"/>
                <a:gd name="T19" fmla="*/ 1 h 240"/>
                <a:gd name="T20" fmla="*/ 1 w 171"/>
                <a:gd name="T21" fmla="*/ 1 h 240"/>
                <a:gd name="T22" fmla="*/ 1 w 171"/>
                <a:gd name="T23" fmla="*/ 1 h 240"/>
                <a:gd name="T24" fmla="*/ 1 w 171"/>
                <a:gd name="T25" fmla="*/ 1 h 240"/>
                <a:gd name="T26" fmla="*/ 1 w 171"/>
                <a:gd name="T27" fmla="*/ 1 h 240"/>
                <a:gd name="T28" fmla="*/ 1 w 171"/>
                <a:gd name="T29" fmla="*/ 1 h 240"/>
                <a:gd name="T30" fmla="*/ 1 w 171"/>
                <a:gd name="T31" fmla="*/ 1 h 240"/>
                <a:gd name="T32" fmla="*/ 1 w 171"/>
                <a:gd name="T33" fmla="*/ 1 h 240"/>
                <a:gd name="T34" fmla="*/ 1 w 171"/>
                <a:gd name="T35" fmla="*/ 0 h 240"/>
                <a:gd name="T36" fmla="*/ 1 w 171"/>
                <a:gd name="T37" fmla="*/ 0 h 240"/>
                <a:gd name="T38" fmla="*/ 0 w 171"/>
                <a:gd name="T39" fmla="*/ 0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1"/>
                <a:gd name="T61" fmla="*/ 0 h 240"/>
                <a:gd name="T62" fmla="*/ 171 w 171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1" h="240">
                  <a:moveTo>
                    <a:pt x="0" y="0"/>
                  </a:moveTo>
                  <a:lnTo>
                    <a:pt x="0" y="240"/>
                  </a:lnTo>
                  <a:lnTo>
                    <a:pt x="117" y="240"/>
                  </a:lnTo>
                  <a:lnTo>
                    <a:pt x="134" y="240"/>
                  </a:lnTo>
                  <a:lnTo>
                    <a:pt x="150" y="238"/>
                  </a:lnTo>
                  <a:lnTo>
                    <a:pt x="163" y="225"/>
                  </a:lnTo>
                  <a:lnTo>
                    <a:pt x="171" y="215"/>
                  </a:lnTo>
                  <a:lnTo>
                    <a:pt x="150" y="184"/>
                  </a:lnTo>
                  <a:lnTo>
                    <a:pt x="140" y="161"/>
                  </a:lnTo>
                  <a:lnTo>
                    <a:pt x="134" y="136"/>
                  </a:lnTo>
                  <a:lnTo>
                    <a:pt x="131" y="108"/>
                  </a:lnTo>
                  <a:lnTo>
                    <a:pt x="131" y="83"/>
                  </a:lnTo>
                  <a:lnTo>
                    <a:pt x="131" y="60"/>
                  </a:lnTo>
                  <a:lnTo>
                    <a:pt x="123" y="40"/>
                  </a:lnTo>
                  <a:lnTo>
                    <a:pt x="113" y="25"/>
                  </a:lnTo>
                  <a:lnTo>
                    <a:pt x="100" y="12"/>
                  </a:lnTo>
                  <a:lnTo>
                    <a:pt x="81" y="2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6" name="Freeform 22"/>
            <p:cNvSpPr>
              <a:spLocks/>
            </p:cNvSpPr>
            <p:nvPr/>
          </p:nvSpPr>
          <p:spPr bwMode="auto">
            <a:xfrm>
              <a:off x="943" y="3582"/>
              <a:ext cx="96" cy="123"/>
            </a:xfrm>
            <a:custGeom>
              <a:avLst/>
              <a:gdLst>
                <a:gd name="T0" fmla="*/ 0 w 171"/>
                <a:gd name="T1" fmla="*/ 0 h 240"/>
                <a:gd name="T2" fmla="*/ 0 w 171"/>
                <a:gd name="T3" fmla="*/ 1 h 240"/>
                <a:gd name="T4" fmla="*/ 1 w 171"/>
                <a:gd name="T5" fmla="*/ 1 h 240"/>
                <a:gd name="T6" fmla="*/ 1 w 171"/>
                <a:gd name="T7" fmla="*/ 1 h 240"/>
                <a:gd name="T8" fmla="*/ 1 w 171"/>
                <a:gd name="T9" fmla="*/ 1 h 240"/>
                <a:gd name="T10" fmla="*/ 1 w 171"/>
                <a:gd name="T11" fmla="*/ 1 h 240"/>
                <a:gd name="T12" fmla="*/ 1 w 171"/>
                <a:gd name="T13" fmla="*/ 1 h 240"/>
                <a:gd name="T14" fmla="*/ 1 w 171"/>
                <a:gd name="T15" fmla="*/ 1 h 240"/>
                <a:gd name="T16" fmla="*/ 1 w 171"/>
                <a:gd name="T17" fmla="*/ 1 h 240"/>
                <a:gd name="T18" fmla="*/ 1 w 171"/>
                <a:gd name="T19" fmla="*/ 1 h 240"/>
                <a:gd name="T20" fmla="*/ 1 w 171"/>
                <a:gd name="T21" fmla="*/ 1 h 240"/>
                <a:gd name="T22" fmla="*/ 1 w 171"/>
                <a:gd name="T23" fmla="*/ 1 h 240"/>
                <a:gd name="T24" fmla="*/ 1 w 171"/>
                <a:gd name="T25" fmla="*/ 1 h 240"/>
                <a:gd name="T26" fmla="*/ 1 w 171"/>
                <a:gd name="T27" fmla="*/ 1 h 240"/>
                <a:gd name="T28" fmla="*/ 1 w 171"/>
                <a:gd name="T29" fmla="*/ 1 h 240"/>
                <a:gd name="T30" fmla="*/ 1 w 171"/>
                <a:gd name="T31" fmla="*/ 1 h 240"/>
                <a:gd name="T32" fmla="*/ 1 w 171"/>
                <a:gd name="T33" fmla="*/ 1 h 240"/>
                <a:gd name="T34" fmla="*/ 1 w 171"/>
                <a:gd name="T35" fmla="*/ 0 h 240"/>
                <a:gd name="T36" fmla="*/ 1 w 171"/>
                <a:gd name="T37" fmla="*/ 0 h 240"/>
                <a:gd name="T38" fmla="*/ 0 w 171"/>
                <a:gd name="T39" fmla="*/ 0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1"/>
                <a:gd name="T61" fmla="*/ 0 h 240"/>
                <a:gd name="T62" fmla="*/ 171 w 171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1" h="240">
                  <a:moveTo>
                    <a:pt x="0" y="0"/>
                  </a:moveTo>
                  <a:lnTo>
                    <a:pt x="0" y="240"/>
                  </a:lnTo>
                  <a:lnTo>
                    <a:pt x="117" y="240"/>
                  </a:lnTo>
                  <a:lnTo>
                    <a:pt x="134" y="240"/>
                  </a:lnTo>
                  <a:lnTo>
                    <a:pt x="150" y="238"/>
                  </a:lnTo>
                  <a:lnTo>
                    <a:pt x="163" y="225"/>
                  </a:lnTo>
                  <a:lnTo>
                    <a:pt x="171" y="215"/>
                  </a:lnTo>
                  <a:lnTo>
                    <a:pt x="150" y="184"/>
                  </a:lnTo>
                  <a:lnTo>
                    <a:pt x="140" y="161"/>
                  </a:lnTo>
                  <a:lnTo>
                    <a:pt x="134" y="136"/>
                  </a:lnTo>
                  <a:lnTo>
                    <a:pt x="131" y="108"/>
                  </a:lnTo>
                  <a:lnTo>
                    <a:pt x="131" y="83"/>
                  </a:lnTo>
                  <a:lnTo>
                    <a:pt x="131" y="60"/>
                  </a:lnTo>
                  <a:lnTo>
                    <a:pt x="123" y="40"/>
                  </a:lnTo>
                  <a:lnTo>
                    <a:pt x="113" y="25"/>
                  </a:lnTo>
                  <a:lnTo>
                    <a:pt x="100" y="12"/>
                  </a:lnTo>
                  <a:lnTo>
                    <a:pt x="81" y="2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7" name="Freeform 23"/>
            <p:cNvSpPr>
              <a:spLocks/>
            </p:cNvSpPr>
            <p:nvPr/>
          </p:nvSpPr>
          <p:spPr bwMode="auto">
            <a:xfrm>
              <a:off x="449" y="3642"/>
              <a:ext cx="26" cy="47"/>
            </a:xfrm>
            <a:custGeom>
              <a:avLst/>
              <a:gdLst>
                <a:gd name="T0" fmla="*/ 0 w 50"/>
                <a:gd name="T1" fmla="*/ 0 h 92"/>
                <a:gd name="T2" fmla="*/ 0 w 50"/>
                <a:gd name="T3" fmla="*/ 1 h 92"/>
                <a:gd name="T4" fmla="*/ 1 w 50"/>
                <a:gd name="T5" fmla="*/ 1 h 92"/>
                <a:gd name="T6" fmla="*/ 1 w 50"/>
                <a:gd name="T7" fmla="*/ 1 h 92"/>
                <a:gd name="T8" fmla="*/ 1 w 50"/>
                <a:gd name="T9" fmla="*/ 1 h 92"/>
                <a:gd name="T10" fmla="*/ 1 w 50"/>
                <a:gd name="T11" fmla="*/ 1 h 92"/>
                <a:gd name="T12" fmla="*/ 1 w 50"/>
                <a:gd name="T13" fmla="*/ 1 h 92"/>
                <a:gd name="T14" fmla="*/ 1 w 50"/>
                <a:gd name="T15" fmla="*/ 0 h 92"/>
                <a:gd name="T16" fmla="*/ 0 w 50"/>
                <a:gd name="T17" fmla="*/ 0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92"/>
                <a:gd name="T29" fmla="*/ 50 w 50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92">
                  <a:moveTo>
                    <a:pt x="0" y="0"/>
                  </a:moveTo>
                  <a:lnTo>
                    <a:pt x="0" y="92"/>
                  </a:lnTo>
                  <a:lnTo>
                    <a:pt x="13" y="92"/>
                  </a:lnTo>
                  <a:lnTo>
                    <a:pt x="27" y="83"/>
                  </a:lnTo>
                  <a:lnTo>
                    <a:pt x="37" y="67"/>
                  </a:lnTo>
                  <a:lnTo>
                    <a:pt x="40" y="54"/>
                  </a:lnTo>
                  <a:lnTo>
                    <a:pt x="46" y="4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8" name="Freeform 24"/>
            <p:cNvSpPr>
              <a:spLocks/>
            </p:cNvSpPr>
            <p:nvPr/>
          </p:nvSpPr>
          <p:spPr bwMode="auto">
            <a:xfrm>
              <a:off x="449" y="3642"/>
              <a:ext cx="26" cy="47"/>
            </a:xfrm>
            <a:custGeom>
              <a:avLst/>
              <a:gdLst>
                <a:gd name="T0" fmla="*/ 0 w 50"/>
                <a:gd name="T1" fmla="*/ 0 h 92"/>
                <a:gd name="T2" fmla="*/ 0 w 50"/>
                <a:gd name="T3" fmla="*/ 1 h 92"/>
                <a:gd name="T4" fmla="*/ 1 w 50"/>
                <a:gd name="T5" fmla="*/ 1 h 92"/>
                <a:gd name="T6" fmla="*/ 1 w 50"/>
                <a:gd name="T7" fmla="*/ 1 h 92"/>
                <a:gd name="T8" fmla="*/ 1 w 50"/>
                <a:gd name="T9" fmla="*/ 1 h 92"/>
                <a:gd name="T10" fmla="*/ 1 w 50"/>
                <a:gd name="T11" fmla="*/ 1 h 92"/>
                <a:gd name="T12" fmla="*/ 1 w 50"/>
                <a:gd name="T13" fmla="*/ 1 h 92"/>
                <a:gd name="T14" fmla="*/ 1 w 50"/>
                <a:gd name="T15" fmla="*/ 0 h 92"/>
                <a:gd name="T16" fmla="*/ 0 w 50"/>
                <a:gd name="T17" fmla="*/ 0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92"/>
                <a:gd name="T29" fmla="*/ 50 w 50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92">
                  <a:moveTo>
                    <a:pt x="0" y="0"/>
                  </a:moveTo>
                  <a:lnTo>
                    <a:pt x="0" y="92"/>
                  </a:lnTo>
                  <a:lnTo>
                    <a:pt x="13" y="92"/>
                  </a:lnTo>
                  <a:lnTo>
                    <a:pt x="27" y="83"/>
                  </a:lnTo>
                  <a:lnTo>
                    <a:pt x="37" y="67"/>
                  </a:lnTo>
                  <a:lnTo>
                    <a:pt x="40" y="54"/>
                  </a:lnTo>
                  <a:lnTo>
                    <a:pt x="46" y="40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599" name="Freeform 25"/>
            <p:cNvSpPr>
              <a:spLocks/>
            </p:cNvSpPr>
            <p:nvPr/>
          </p:nvSpPr>
          <p:spPr bwMode="auto">
            <a:xfrm>
              <a:off x="354" y="3579"/>
              <a:ext cx="135" cy="138"/>
            </a:xfrm>
            <a:custGeom>
              <a:avLst/>
              <a:gdLst>
                <a:gd name="T0" fmla="*/ 1 w 240"/>
                <a:gd name="T1" fmla="*/ 1 h 269"/>
                <a:gd name="T2" fmla="*/ 1 w 240"/>
                <a:gd name="T3" fmla="*/ 1 h 269"/>
                <a:gd name="T4" fmla="*/ 1 w 240"/>
                <a:gd name="T5" fmla="*/ 1 h 269"/>
                <a:gd name="T6" fmla="*/ 1 w 240"/>
                <a:gd name="T7" fmla="*/ 1 h 269"/>
                <a:gd name="T8" fmla="*/ 1 w 240"/>
                <a:gd name="T9" fmla="*/ 1 h 269"/>
                <a:gd name="T10" fmla="*/ 1 w 240"/>
                <a:gd name="T11" fmla="*/ 1 h 269"/>
                <a:gd name="T12" fmla="*/ 1 w 240"/>
                <a:gd name="T13" fmla="*/ 1 h 269"/>
                <a:gd name="T14" fmla="*/ 1 w 240"/>
                <a:gd name="T15" fmla="*/ 1 h 269"/>
                <a:gd name="T16" fmla="*/ 1 w 240"/>
                <a:gd name="T17" fmla="*/ 1 h 269"/>
                <a:gd name="T18" fmla="*/ 1 w 240"/>
                <a:gd name="T19" fmla="*/ 1 h 269"/>
                <a:gd name="T20" fmla="*/ 1 w 240"/>
                <a:gd name="T21" fmla="*/ 1 h 269"/>
                <a:gd name="T22" fmla="*/ 1 w 240"/>
                <a:gd name="T23" fmla="*/ 1 h 269"/>
                <a:gd name="T24" fmla="*/ 1 w 240"/>
                <a:gd name="T25" fmla="*/ 1 h 269"/>
                <a:gd name="T26" fmla="*/ 1 w 240"/>
                <a:gd name="T27" fmla="*/ 1 h 269"/>
                <a:gd name="T28" fmla="*/ 1 w 240"/>
                <a:gd name="T29" fmla="*/ 1 h 269"/>
                <a:gd name="T30" fmla="*/ 1 w 240"/>
                <a:gd name="T31" fmla="*/ 1 h 269"/>
                <a:gd name="T32" fmla="*/ 1 w 240"/>
                <a:gd name="T33" fmla="*/ 1 h 269"/>
                <a:gd name="T34" fmla="*/ 1 w 240"/>
                <a:gd name="T35" fmla="*/ 1 h 269"/>
                <a:gd name="T36" fmla="*/ 1 w 240"/>
                <a:gd name="T37" fmla="*/ 1 h 269"/>
                <a:gd name="T38" fmla="*/ 1 w 240"/>
                <a:gd name="T39" fmla="*/ 1 h 269"/>
                <a:gd name="T40" fmla="*/ 1 w 240"/>
                <a:gd name="T41" fmla="*/ 1 h 269"/>
                <a:gd name="T42" fmla="*/ 1 w 240"/>
                <a:gd name="T43" fmla="*/ 1 h 269"/>
                <a:gd name="T44" fmla="*/ 1 w 240"/>
                <a:gd name="T45" fmla="*/ 1 h 269"/>
                <a:gd name="T46" fmla="*/ 1 w 240"/>
                <a:gd name="T47" fmla="*/ 1 h 269"/>
                <a:gd name="T48" fmla="*/ 1 w 240"/>
                <a:gd name="T49" fmla="*/ 0 h 269"/>
                <a:gd name="T50" fmla="*/ 1 w 240"/>
                <a:gd name="T51" fmla="*/ 1 h 269"/>
                <a:gd name="T52" fmla="*/ 1 w 240"/>
                <a:gd name="T53" fmla="*/ 1 h 269"/>
                <a:gd name="T54" fmla="*/ 1 w 240"/>
                <a:gd name="T55" fmla="*/ 1 h 269"/>
                <a:gd name="T56" fmla="*/ 1 w 240"/>
                <a:gd name="T57" fmla="*/ 1 h 269"/>
                <a:gd name="T58" fmla="*/ 1 w 240"/>
                <a:gd name="T59" fmla="*/ 1 h 269"/>
                <a:gd name="T60" fmla="*/ 1 w 240"/>
                <a:gd name="T61" fmla="*/ 1 h 269"/>
                <a:gd name="T62" fmla="*/ 1 w 240"/>
                <a:gd name="T63" fmla="*/ 1 h 269"/>
                <a:gd name="T64" fmla="*/ 1 w 240"/>
                <a:gd name="T65" fmla="*/ 1 h 269"/>
                <a:gd name="T66" fmla="*/ 1 w 240"/>
                <a:gd name="T67" fmla="*/ 1 h 269"/>
                <a:gd name="T68" fmla="*/ 0 w 240"/>
                <a:gd name="T69" fmla="*/ 1 h 269"/>
                <a:gd name="T70" fmla="*/ 1 w 240"/>
                <a:gd name="T71" fmla="*/ 1 h 269"/>
                <a:gd name="T72" fmla="*/ 1 w 240"/>
                <a:gd name="T73" fmla="*/ 1 h 269"/>
                <a:gd name="T74" fmla="*/ 1 w 240"/>
                <a:gd name="T75" fmla="*/ 1 h 269"/>
                <a:gd name="T76" fmla="*/ 1 w 240"/>
                <a:gd name="T77" fmla="*/ 1 h 2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0"/>
                <a:gd name="T118" fmla="*/ 0 h 269"/>
                <a:gd name="T119" fmla="*/ 240 w 240"/>
                <a:gd name="T120" fmla="*/ 269 h 2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0" h="269">
                  <a:moveTo>
                    <a:pt x="86" y="263"/>
                  </a:moveTo>
                  <a:lnTo>
                    <a:pt x="94" y="269"/>
                  </a:lnTo>
                  <a:lnTo>
                    <a:pt x="121" y="265"/>
                  </a:lnTo>
                  <a:lnTo>
                    <a:pt x="134" y="265"/>
                  </a:lnTo>
                  <a:lnTo>
                    <a:pt x="140" y="263"/>
                  </a:lnTo>
                  <a:lnTo>
                    <a:pt x="150" y="250"/>
                  </a:lnTo>
                  <a:lnTo>
                    <a:pt x="167" y="231"/>
                  </a:lnTo>
                  <a:lnTo>
                    <a:pt x="180" y="211"/>
                  </a:lnTo>
                  <a:lnTo>
                    <a:pt x="186" y="190"/>
                  </a:lnTo>
                  <a:lnTo>
                    <a:pt x="190" y="183"/>
                  </a:lnTo>
                  <a:lnTo>
                    <a:pt x="186" y="167"/>
                  </a:lnTo>
                  <a:lnTo>
                    <a:pt x="190" y="152"/>
                  </a:lnTo>
                  <a:lnTo>
                    <a:pt x="198" y="138"/>
                  </a:lnTo>
                  <a:lnTo>
                    <a:pt x="223" y="123"/>
                  </a:lnTo>
                  <a:lnTo>
                    <a:pt x="234" y="117"/>
                  </a:lnTo>
                  <a:lnTo>
                    <a:pt x="236" y="100"/>
                  </a:lnTo>
                  <a:lnTo>
                    <a:pt x="240" y="79"/>
                  </a:lnTo>
                  <a:lnTo>
                    <a:pt x="234" y="54"/>
                  </a:lnTo>
                  <a:lnTo>
                    <a:pt x="230" y="44"/>
                  </a:lnTo>
                  <a:lnTo>
                    <a:pt x="217" y="27"/>
                  </a:lnTo>
                  <a:lnTo>
                    <a:pt x="200" y="16"/>
                  </a:lnTo>
                  <a:lnTo>
                    <a:pt x="180" y="8"/>
                  </a:lnTo>
                  <a:lnTo>
                    <a:pt x="161" y="6"/>
                  </a:lnTo>
                  <a:lnTo>
                    <a:pt x="144" y="8"/>
                  </a:lnTo>
                  <a:lnTo>
                    <a:pt x="117" y="0"/>
                  </a:lnTo>
                  <a:lnTo>
                    <a:pt x="98" y="6"/>
                  </a:lnTo>
                  <a:lnTo>
                    <a:pt x="81" y="16"/>
                  </a:lnTo>
                  <a:lnTo>
                    <a:pt x="67" y="27"/>
                  </a:lnTo>
                  <a:lnTo>
                    <a:pt x="58" y="44"/>
                  </a:lnTo>
                  <a:lnTo>
                    <a:pt x="54" y="54"/>
                  </a:lnTo>
                  <a:lnTo>
                    <a:pt x="44" y="79"/>
                  </a:lnTo>
                  <a:lnTo>
                    <a:pt x="27" y="123"/>
                  </a:lnTo>
                  <a:lnTo>
                    <a:pt x="8" y="144"/>
                  </a:lnTo>
                  <a:lnTo>
                    <a:pt x="4" y="163"/>
                  </a:lnTo>
                  <a:lnTo>
                    <a:pt x="0" y="183"/>
                  </a:lnTo>
                  <a:lnTo>
                    <a:pt x="8" y="202"/>
                  </a:lnTo>
                  <a:lnTo>
                    <a:pt x="17" y="217"/>
                  </a:lnTo>
                  <a:lnTo>
                    <a:pt x="27" y="227"/>
                  </a:lnTo>
                  <a:lnTo>
                    <a:pt x="86" y="263"/>
                  </a:lnTo>
                  <a:close/>
                </a:path>
              </a:pathLst>
            </a:custGeom>
            <a:solidFill>
              <a:srgbClr val="C6842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0" name="Freeform 26"/>
            <p:cNvSpPr>
              <a:spLocks/>
            </p:cNvSpPr>
            <p:nvPr/>
          </p:nvSpPr>
          <p:spPr bwMode="auto">
            <a:xfrm>
              <a:off x="354" y="3579"/>
              <a:ext cx="135" cy="138"/>
            </a:xfrm>
            <a:custGeom>
              <a:avLst/>
              <a:gdLst>
                <a:gd name="T0" fmla="*/ 1 w 240"/>
                <a:gd name="T1" fmla="*/ 1 h 269"/>
                <a:gd name="T2" fmla="*/ 1 w 240"/>
                <a:gd name="T3" fmla="*/ 1 h 269"/>
                <a:gd name="T4" fmla="*/ 1 w 240"/>
                <a:gd name="T5" fmla="*/ 1 h 269"/>
                <a:gd name="T6" fmla="*/ 1 w 240"/>
                <a:gd name="T7" fmla="*/ 1 h 269"/>
                <a:gd name="T8" fmla="*/ 1 w 240"/>
                <a:gd name="T9" fmla="*/ 1 h 269"/>
                <a:gd name="T10" fmla="*/ 1 w 240"/>
                <a:gd name="T11" fmla="*/ 1 h 269"/>
                <a:gd name="T12" fmla="*/ 1 w 240"/>
                <a:gd name="T13" fmla="*/ 1 h 269"/>
                <a:gd name="T14" fmla="*/ 1 w 240"/>
                <a:gd name="T15" fmla="*/ 1 h 269"/>
                <a:gd name="T16" fmla="*/ 1 w 240"/>
                <a:gd name="T17" fmla="*/ 1 h 269"/>
                <a:gd name="T18" fmla="*/ 1 w 240"/>
                <a:gd name="T19" fmla="*/ 1 h 269"/>
                <a:gd name="T20" fmla="*/ 1 w 240"/>
                <a:gd name="T21" fmla="*/ 1 h 269"/>
                <a:gd name="T22" fmla="*/ 1 w 240"/>
                <a:gd name="T23" fmla="*/ 1 h 269"/>
                <a:gd name="T24" fmla="*/ 1 w 240"/>
                <a:gd name="T25" fmla="*/ 1 h 269"/>
                <a:gd name="T26" fmla="*/ 1 w 240"/>
                <a:gd name="T27" fmla="*/ 1 h 269"/>
                <a:gd name="T28" fmla="*/ 1 w 240"/>
                <a:gd name="T29" fmla="*/ 1 h 269"/>
                <a:gd name="T30" fmla="*/ 1 w 240"/>
                <a:gd name="T31" fmla="*/ 1 h 269"/>
                <a:gd name="T32" fmla="*/ 1 w 240"/>
                <a:gd name="T33" fmla="*/ 1 h 269"/>
                <a:gd name="T34" fmla="*/ 1 w 240"/>
                <a:gd name="T35" fmla="*/ 1 h 269"/>
                <a:gd name="T36" fmla="*/ 1 w 240"/>
                <a:gd name="T37" fmla="*/ 1 h 269"/>
                <a:gd name="T38" fmla="*/ 1 w 240"/>
                <a:gd name="T39" fmla="*/ 1 h 269"/>
                <a:gd name="T40" fmla="*/ 1 w 240"/>
                <a:gd name="T41" fmla="*/ 1 h 269"/>
                <a:gd name="T42" fmla="*/ 1 w 240"/>
                <a:gd name="T43" fmla="*/ 1 h 269"/>
                <a:gd name="T44" fmla="*/ 1 w 240"/>
                <a:gd name="T45" fmla="*/ 1 h 269"/>
                <a:gd name="T46" fmla="*/ 1 w 240"/>
                <a:gd name="T47" fmla="*/ 1 h 269"/>
                <a:gd name="T48" fmla="*/ 1 w 240"/>
                <a:gd name="T49" fmla="*/ 0 h 269"/>
                <a:gd name="T50" fmla="*/ 1 w 240"/>
                <a:gd name="T51" fmla="*/ 1 h 269"/>
                <a:gd name="T52" fmla="*/ 1 w 240"/>
                <a:gd name="T53" fmla="*/ 1 h 269"/>
                <a:gd name="T54" fmla="*/ 1 w 240"/>
                <a:gd name="T55" fmla="*/ 1 h 269"/>
                <a:gd name="T56" fmla="*/ 1 w 240"/>
                <a:gd name="T57" fmla="*/ 1 h 269"/>
                <a:gd name="T58" fmla="*/ 1 w 240"/>
                <a:gd name="T59" fmla="*/ 1 h 269"/>
                <a:gd name="T60" fmla="*/ 1 w 240"/>
                <a:gd name="T61" fmla="*/ 1 h 269"/>
                <a:gd name="T62" fmla="*/ 1 w 240"/>
                <a:gd name="T63" fmla="*/ 1 h 269"/>
                <a:gd name="T64" fmla="*/ 1 w 240"/>
                <a:gd name="T65" fmla="*/ 1 h 269"/>
                <a:gd name="T66" fmla="*/ 1 w 240"/>
                <a:gd name="T67" fmla="*/ 1 h 269"/>
                <a:gd name="T68" fmla="*/ 0 w 240"/>
                <a:gd name="T69" fmla="*/ 1 h 269"/>
                <a:gd name="T70" fmla="*/ 1 w 240"/>
                <a:gd name="T71" fmla="*/ 1 h 269"/>
                <a:gd name="T72" fmla="*/ 1 w 240"/>
                <a:gd name="T73" fmla="*/ 1 h 269"/>
                <a:gd name="T74" fmla="*/ 1 w 240"/>
                <a:gd name="T75" fmla="*/ 1 h 269"/>
                <a:gd name="T76" fmla="*/ 1 w 240"/>
                <a:gd name="T77" fmla="*/ 1 h 2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0"/>
                <a:gd name="T118" fmla="*/ 0 h 269"/>
                <a:gd name="T119" fmla="*/ 240 w 240"/>
                <a:gd name="T120" fmla="*/ 269 h 2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0" h="269">
                  <a:moveTo>
                    <a:pt x="86" y="263"/>
                  </a:moveTo>
                  <a:lnTo>
                    <a:pt x="94" y="269"/>
                  </a:lnTo>
                  <a:lnTo>
                    <a:pt x="121" y="265"/>
                  </a:lnTo>
                  <a:lnTo>
                    <a:pt x="134" y="265"/>
                  </a:lnTo>
                  <a:lnTo>
                    <a:pt x="140" y="263"/>
                  </a:lnTo>
                  <a:lnTo>
                    <a:pt x="150" y="250"/>
                  </a:lnTo>
                  <a:lnTo>
                    <a:pt x="167" y="231"/>
                  </a:lnTo>
                  <a:lnTo>
                    <a:pt x="180" y="211"/>
                  </a:lnTo>
                  <a:lnTo>
                    <a:pt x="186" y="190"/>
                  </a:lnTo>
                  <a:lnTo>
                    <a:pt x="190" y="183"/>
                  </a:lnTo>
                  <a:lnTo>
                    <a:pt x="186" y="167"/>
                  </a:lnTo>
                  <a:lnTo>
                    <a:pt x="190" y="152"/>
                  </a:lnTo>
                  <a:lnTo>
                    <a:pt x="198" y="138"/>
                  </a:lnTo>
                  <a:lnTo>
                    <a:pt x="223" y="123"/>
                  </a:lnTo>
                  <a:lnTo>
                    <a:pt x="234" y="117"/>
                  </a:lnTo>
                  <a:lnTo>
                    <a:pt x="236" y="100"/>
                  </a:lnTo>
                  <a:lnTo>
                    <a:pt x="240" y="79"/>
                  </a:lnTo>
                  <a:lnTo>
                    <a:pt x="234" y="54"/>
                  </a:lnTo>
                  <a:lnTo>
                    <a:pt x="230" y="44"/>
                  </a:lnTo>
                  <a:lnTo>
                    <a:pt x="217" y="27"/>
                  </a:lnTo>
                  <a:lnTo>
                    <a:pt x="200" y="16"/>
                  </a:lnTo>
                  <a:lnTo>
                    <a:pt x="180" y="8"/>
                  </a:lnTo>
                  <a:lnTo>
                    <a:pt x="161" y="6"/>
                  </a:lnTo>
                  <a:lnTo>
                    <a:pt x="144" y="8"/>
                  </a:lnTo>
                  <a:lnTo>
                    <a:pt x="117" y="0"/>
                  </a:lnTo>
                  <a:lnTo>
                    <a:pt x="98" y="6"/>
                  </a:lnTo>
                  <a:lnTo>
                    <a:pt x="81" y="16"/>
                  </a:lnTo>
                  <a:lnTo>
                    <a:pt x="67" y="27"/>
                  </a:lnTo>
                  <a:lnTo>
                    <a:pt x="58" y="44"/>
                  </a:lnTo>
                  <a:lnTo>
                    <a:pt x="54" y="54"/>
                  </a:lnTo>
                  <a:lnTo>
                    <a:pt x="44" y="79"/>
                  </a:lnTo>
                  <a:lnTo>
                    <a:pt x="27" y="123"/>
                  </a:lnTo>
                  <a:lnTo>
                    <a:pt x="8" y="144"/>
                  </a:lnTo>
                  <a:lnTo>
                    <a:pt x="4" y="163"/>
                  </a:lnTo>
                  <a:lnTo>
                    <a:pt x="0" y="183"/>
                  </a:lnTo>
                  <a:lnTo>
                    <a:pt x="8" y="202"/>
                  </a:lnTo>
                  <a:lnTo>
                    <a:pt x="17" y="217"/>
                  </a:lnTo>
                  <a:lnTo>
                    <a:pt x="27" y="227"/>
                  </a:lnTo>
                  <a:lnTo>
                    <a:pt x="86" y="263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1" name="Freeform 27"/>
            <p:cNvSpPr>
              <a:spLocks/>
            </p:cNvSpPr>
            <p:nvPr/>
          </p:nvSpPr>
          <p:spPr bwMode="auto">
            <a:xfrm>
              <a:off x="99" y="3684"/>
              <a:ext cx="318" cy="234"/>
            </a:xfrm>
            <a:custGeom>
              <a:avLst/>
              <a:gdLst>
                <a:gd name="T0" fmla="*/ 1 w 566"/>
                <a:gd name="T1" fmla="*/ 1 h 457"/>
                <a:gd name="T2" fmla="*/ 1 w 566"/>
                <a:gd name="T3" fmla="*/ 1 h 457"/>
                <a:gd name="T4" fmla="*/ 1 w 566"/>
                <a:gd name="T5" fmla="*/ 1 h 457"/>
                <a:gd name="T6" fmla="*/ 1 w 566"/>
                <a:gd name="T7" fmla="*/ 1 h 457"/>
                <a:gd name="T8" fmla="*/ 1 w 566"/>
                <a:gd name="T9" fmla="*/ 1 h 457"/>
                <a:gd name="T10" fmla="*/ 1 w 566"/>
                <a:gd name="T11" fmla="*/ 1 h 457"/>
                <a:gd name="T12" fmla="*/ 1 w 566"/>
                <a:gd name="T13" fmla="*/ 1 h 457"/>
                <a:gd name="T14" fmla="*/ 1 w 566"/>
                <a:gd name="T15" fmla="*/ 1 h 457"/>
                <a:gd name="T16" fmla="*/ 1 w 566"/>
                <a:gd name="T17" fmla="*/ 1 h 457"/>
                <a:gd name="T18" fmla="*/ 1 w 566"/>
                <a:gd name="T19" fmla="*/ 1 h 457"/>
                <a:gd name="T20" fmla="*/ 1 w 566"/>
                <a:gd name="T21" fmla="*/ 0 h 457"/>
                <a:gd name="T22" fmla="*/ 1 w 566"/>
                <a:gd name="T23" fmla="*/ 0 h 457"/>
                <a:gd name="T24" fmla="*/ 1 w 566"/>
                <a:gd name="T25" fmla="*/ 1 h 457"/>
                <a:gd name="T26" fmla="*/ 1 w 566"/>
                <a:gd name="T27" fmla="*/ 1 h 457"/>
                <a:gd name="T28" fmla="*/ 1 w 566"/>
                <a:gd name="T29" fmla="*/ 1 h 457"/>
                <a:gd name="T30" fmla="*/ 1 w 566"/>
                <a:gd name="T31" fmla="*/ 1 h 457"/>
                <a:gd name="T32" fmla="*/ 1 w 566"/>
                <a:gd name="T33" fmla="*/ 1 h 457"/>
                <a:gd name="T34" fmla="*/ 1 w 566"/>
                <a:gd name="T35" fmla="*/ 1 h 457"/>
                <a:gd name="T36" fmla="*/ 1 w 566"/>
                <a:gd name="T37" fmla="*/ 1 h 457"/>
                <a:gd name="T38" fmla="*/ 1 w 566"/>
                <a:gd name="T39" fmla="*/ 1 h 457"/>
                <a:gd name="T40" fmla="*/ 1 w 566"/>
                <a:gd name="T41" fmla="*/ 1 h 457"/>
                <a:gd name="T42" fmla="*/ 1 w 566"/>
                <a:gd name="T43" fmla="*/ 1 h 457"/>
                <a:gd name="T44" fmla="*/ 1 w 566"/>
                <a:gd name="T45" fmla="*/ 1 h 457"/>
                <a:gd name="T46" fmla="*/ 1 w 566"/>
                <a:gd name="T47" fmla="*/ 1 h 457"/>
                <a:gd name="T48" fmla="*/ 1 w 566"/>
                <a:gd name="T49" fmla="*/ 1 h 457"/>
                <a:gd name="T50" fmla="*/ 0 w 566"/>
                <a:gd name="T51" fmla="*/ 1 h 457"/>
                <a:gd name="T52" fmla="*/ 1 w 566"/>
                <a:gd name="T53" fmla="*/ 1 h 457"/>
                <a:gd name="T54" fmla="*/ 1 w 566"/>
                <a:gd name="T55" fmla="*/ 1 h 457"/>
                <a:gd name="T56" fmla="*/ 1 w 566"/>
                <a:gd name="T57" fmla="*/ 1 h 457"/>
                <a:gd name="T58" fmla="*/ 1 w 566"/>
                <a:gd name="T59" fmla="*/ 1 h 457"/>
                <a:gd name="T60" fmla="*/ 1 w 566"/>
                <a:gd name="T61" fmla="*/ 1 h 457"/>
                <a:gd name="T62" fmla="*/ 1 w 566"/>
                <a:gd name="T63" fmla="*/ 1 h 457"/>
                <a:gd name="T64" fmla="*/ 1 w 566"/>
                <a:gd name="T65" fmla="*/ 1 h 457"/>
                <a:gd name="T66" fmla="*/ 1 w 566"/>
                <a:gd name="T67" fmla="*/ 1 h 457"/>
                <a:gd name="T68" fmla="*/ 1 w 566"/>
                <a:gd name="T69" fmla="*/ 1 h 4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6"/>
                <a:gd name="T106" fmla="*/ 0 h 457"/>
                <a:gd name="T107" fmla="*/ 566 w 566"/>
                <a:gd name="T108" fmla="*/ 457 h 4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6" h="457">
                  <a:moveTo>
                    <a:pt x="566" y="453"/>
                  </a:moveTo>
                  <a:lnTo>
                    <a:pt x="566" y="138"/>
                  </a:lnTo>
                  <a:lnTo>
                    <a:pt x="539" y="48"/>
                  </a:lnTo>
                  <a:lnTo>
                    <a:pt x="532" y="34"/>
                  </a:lnTo>
                  <a:lnTo>
                    <a:pt x="526" y="25"/>
                  </a:lnTo>
                  <a:lnTo>
                    <a:pt x="513" y="19"/>
                  </a:lnTo>
                  <a:lnTo>
                    <a:pt x="499" y="15"/>
                  </a:lnTo>
                  <a:lnTo>
                    <a:pt x="486" y="21"/>
                  </a:lnTo>
                  <a:lnTo>
                    <a:pt x="463" y="19"/>
                  </a:lnTo>
                  <a:lnTo>
                    <a:pt x="409" y="11"/>
                  </a:lnTo>
                  <a:lnTo>
                    <a:pt x="355" y="0"/>
                  </a:lnTo>
                  <a:lnTo>
                    <a:pt x="217" y="0"/>
                  </a:lnTo>
                  <a:lnTo>
                    <a:pt x="194" y="9"/>
                  </a:lnTo>
                  <a:lnTo>
                    <a:pt x="154" y="21"/>
                  </a:lnTo>
                  <a:lnTo>
                    <a:pt x="110" y="30"/>
                  </a:lnTo>
                  <a:lnTo>
                    <a:pt x="73" y="40"/>
                  </a:lnTo>
                  <a:lnTo>
                    <a:pt x="58" y="59"/>
                  </a:lnTo>
                  <a:lnTo>
                    <a:pt x="48" y="82"/>
                  </a:lnTo>
                  <a:lnTo>
                    <a:pt x="40" y="107"/>
                  </a:lnTo>
                  <a:lnTo>
                    <a:pt x="40" y="132"/>
                  </a:lnTo>
                  <a:lnTo>
                    <a:pt x="31" y="148"/>
                  </a:lnTo>
                  <a:lnTo>
                    <a:pt x="14" y="186"/>
                  </a:lnTo>
                  <a:lnTo>
                    <a:pt x="10" y="209"/>
                  </a:lnTo>
                  <a:lnTo>
                    <a:pt x="14" y="234"/>
                  </a:lnTo>
                  <a:lnTo>
                    <a:pt x="4" y="247"/>
                  </a:lnTo>
                  <a:lnTo>
                    <a:pt x="0" y="272"/>
                  </a:lnTo>
                  <a:lnTo>
                    <a:pt x="4" y="303"/>
                  </a:lnTo>
                  <a:lnTo>
                    <a:pt x="14" y="340"/>
                  </a:lnTo>
                  <a:lnTo>
                    <a:pt x="40" y="374"/>
                  </a:lnTo>
                  <a:lnTo>
                    <a:pt x="58" y="403"/>
                  </a:lnTo>
                  <a:lnTo>
                    <a:pt x="71" y="418"/>
                  </a:lnTo>
                  <a:lnTo>
                    <a:pt x="81" y="434"/>
                  </a:lnTo>
                  <a:lnTo>
                    <a:pt x="104" y="457"/>
                  </a:lnTo>
                  <a:lnTo>
                    <a:pt x="104" y="453"/>
                  </a:lnTo>
                  <a:lnTo>
                    <a:pt x="566" y="453"/>
                  </a:lnTo>
                  <a:close/>
                </a:path>
              </a:pathLst>
            </a:custGeom>
            <a:solidFill>
              <a:srgbClr val="3D56B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2" name="Freeform 28"/>
            <p:cNvSpPr>
              <a:spLocks/>
            </p:cNvSpPr>
            <p:nvPr/>
          </p:nvSpPr>
          <p:spPr bwMode="auto">
            <a:xfrm>
              <a:off x="99" y="3684"/>
              <a:ext cx="318" cy="234"/>
            </a:xfrm>
            <a:custGeom>
              <a:avLst/>
              <a:gdLst>
                <a:gd name="T0" fmla="*/ 1 w 566"/>
                <a:gd name="T1" fmla="*/ 1 h 457"/>
                <a:gd name="T2" fmla="*/ 1 w 566"/>
                <a:gd name="T3" fmla="*/ 1 h 457"/>
                <a:gd name="T4" fmla="*/ 1 w 566"/>
                <a:gd name="T5" fmla="*/ 1 h 457"/>
                <a:gd name="T6" fmla="*/ 1 w 566"/>
                <a:gd name="T7" fmla="*/ 1 h 457"/>
                <a:gd name="T8" fmla="*/ 1 w 566"/>
                <a:gd name="T9" fmla="*/ 1 h 457"/>
                <a:gd name="T10" fmla="*/ 1 w 566"/>
                <a:gd name="T11" fmla="*/ 1 h 457"/>
                <a:gd name="T12" fmla="*/ 1 w 566"/>
                <a:gd name="T13" fmla="*/ 1 h 457"/>
                <a:gd name="T14" fmla="*/ 1 w 566"/>
                <a:gd name="T15" fmla="*/ 1 h 457"/>
                <a:gd name="T16" fmla="*/ 1 w 566"/>
                <a:gd name="T17" fmla="*/ 1 h 457"/>
                <a:gd name="T18" fmla="*/ 1 w 566"/>
                <a:gd name="T19" fmla="*/ 1 h 457"/>
                <a:gd name="T20" fmla="*/ 1 w 566"/>
                <a:gd name="T21" fmla="*/ 0 h 457"/>
                <a:gd name="T22" fmla="*/ 1 w 566"/>
                <a:gd name="T23" fmla="*/ 0 h 457"/>
                <a:gd name="T24" fmla="*/ 1 w 566"/>
                <a:gd name="T25" fmla="*/ 1 h 457"/>
                <a:gd name="T26" fmla="*/ 1 w 566"/>
                <a:gd name="T27" fmla="*/ 1 h 457"/>
                <a:gd name="T28" fmla="*/ 1 w 566"/>
                <a:gd name="T29" fmla="*/ 1 h 457"/>
                <a:gd name="T30" fmla="*/ 1 w 566"/>
                <a:gd name="T31" fmla="*/ 1 h 457"/>
                <a:gd name="T32" fmla="*/ 1 w 566"/>
                <a:gd name="T33" fmla="*/ 1 h 457"/>
                <a:gd name="T34" fmla="*/ 1 w 566"/>
                <a:gd name="T35" fmla="*/ 1 h 457"/>
                <a:gd name="T36" fmla="*/ 1 w 566"/>
                <a:gd name="T37" fmla="*/ 1 h 457"/>
                <a:gd name="T38" fmla="*/ 1 w 566"/>
                <a:gd name="T39" fmla="*/ 1 h 457"/>
                <a:gd name="T40" fmla="*/ 1 w 566"/>
                <a:gd name="T41" fmla="*/ 1 h 457"/>
                <a:gd name="T42" fmla="*/ 1 w 566"/>
                <a:gd name="T43" fmla="*/ 1 h 457"/>
                <a:gd name="T44" fmla="*/ 1 w 566"/>
                <a:gd name="T45" fmla="*/ 1 h 457"/>
                <a:gd name="T46" fmla="*/ 1 w 566"/>
                <a:gd name="T47" fmla="*/ 1 h 457"/>
                <a:gd name="T48" fmla="*/ 1 w 566"/>
                <a:gd name="T49" fmla="*/ 1 h 457"/>
                <a:gd name="T50" fmla="*/ 0 w 566"/>
                <a:gd name="T51" fmla="*/ 1 h 457"/>
                <a:gd name="T52" fmla="*/ 1 w 566"/>
                <a:gd name="T53" fmla="*/ 1 h 457"/>
                <a:gd name="T54" fmla="*/ 1 w 566"/>
                <a:gd name="T55" fmla="*/ 1 h 457"/>
                <a:gd name="T56" fmla="*/ 1 w 566"/>
                <a:gd name="T57" fmla="*/ 1 h 457"/>
                <a:gd name="T58" fmla="*/ 1 w 566"/>
                <a:gd name="T59" fmla="*/ 1 h 457"/>
                <a:gd name="T60" fmla="*/ 1 w 566"/>
                <a:gd name="T61" fmla="*/ 1 h 457"/>
                <a:gd name="T62" fmla="*/ 1 w 566"/>
                <a:gd name="T63" fmla="*/ 1 h 457"/>
                <a:gd name="T64" fmla="*/ 1 w 566"/>
                <a:gd name="T65" fmla="*/ 1 h 457"/>
                <a:gd name="T66" fmla="*/ 1 w 566"/>
                <a:gd name="T67" fmla="*/ 1 h 457"/>
                <a:gd name="T68" fmla="*/ 1 w 566"/>
                <a:gd name="T69" fmla="*/ 1 h 4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6"/>
                <a:gd name="T106" fmla="*/ 0 h 457"/>
                <a:gd name="T107" fmla="*/ 566 w 566"/>
                <a:gd name="T108" fmla="*/ 457 h 4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6" h="457">
                  <a:moveTo>
                    <a:pt x="566" y="453"/>
                  </a:moveTo>
                  <a:lnTo>
                    <a:pt x="566" y="138"/>
                  </a:lnTo>
                  <a:lnTo>
                    <a:pt x="539" y="48"/>
                  </a:lnTo>
                  <a:lnTo>
                    <a:pt x="532" y="34"/>
                  </a:lnTo>
                  <a:lnTo>
                    <a:pt x="526" y="25"/>
                  </a:lnTo>
                  <a:lnTo>
                    <a:pt x="513" y="19"/>
                  </a:lnTo>
                  <a:lnTo>
                    <a:pt x="499" y="15"/>
                  </a:lnTo>
                  <a:lnTo>
                    <a:pt x="486" y="21"/>
                  </a:lnTo>
                  <a:lnTo>
                    <a:pt x="463" y="19"/>
                  </a:lnTo>
                  <a:lnTo>
                    <a:pt x="409" y="11"/>
                  </a:lnTo>
                  <a:lnTo>
                    <a:pt x="355" y="0"/>
                  </a:lnTo>
                  <a:lnTo>
                    <a:pt x="217" y="0"/>
                  </a:lnTo>
                  <a:lnTo>
                    <a:pt x="194" y="9"/>
                  </a:lnTo>
                  <a:lnTo>
                    <a:pt x="154" y="21"/>
                  </a:lnTo>
                  <a:lnTo>
                    <a:pt x="110" y="30"/>
                  </a:lnTo>
                  <a:lnTo>
                    <a:pt x="73" y="40"/>
                  </a:lnTo>
                  <a:lnTo>
                    <a:pt x="58" y="59"/>
                  </a:lnTo>
                  <a:lnTo>
                    <a:pt x="48" y="82"/>
                  </a:lnTo>
                  <a:lnTo>
                    <a:pt x="40" y="107"/>
                  </a:lnTo>
                  <a:lnTo>
                    <a:pt x="40" y="132"/>
                  </a:lnTo>
                  <a:lnTo>
                    <a:pt x="31" y="148"/>
                  </a:lnTo>
                  <a:lnTo>
                    <a:pt x="14" y="186"/>
                  </a:lnTo>
                  <a:lnTo>
                    <a:pt x="10" y="209"/>
                  </a:lnTo>
                  <a:lnTo>
                    <a:pt x="14" y="234"/>
                  </a:lnTo>
                  <a:lnTo>
                    <a:pt x="4" y="247"/>
                  </a:lnTo>
                  <a:lnTo>
                    <a:pt x="0" y="272"/>
                  </a:lnTo>
                  <a:lnTo>
                    <a:pt x="4" y="303"/>
                  </a:lnTo>
                  <a:lnTo>
                    <a:pt x="14" y="340"/>
                  </a:lnTo>
                  <a:lnTo>
                    <a:pt x="40" y="374"/>
                  </a:lnTo>
                  <a:lnTo>
                    <a:pt x="58" y="403"/>
                  </a:lnTo>
                  <a:lnTo>
                    <a:pt x="71" y="418"/>
                  </a:lnTo>
                  <a:lnTo>
                    <a:pt x="81" y="434"/>
                  </a:lnTo>
                  <a:lnTo>
                    <a:pt x="104" y="457"/>
                  </a:lnTo>
                  <a:lnTo>
                    <a:pt x="104" y="453"/>
                  </a:lnTo>
                  <a:lnTo>
                    <a:pt x="566" y="453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844" y="3598"/>
              <a:ext cx="106" cy="69"/>
            </a:xfrm>
            <a:custGeom>
              <a:avLst/>
              <a:gdLst>
                <a:gd name="T0" fmla="*/ 1 w 190"/>
                <a:gd name="T1" fmla="*/ 0 h 134"/>
                <a:gd name="T2" fmla="*/ 1 w 190"/>
                <a:gd name="T3" fmla="*/ 1 h 134"/>
                <a:gd name="T4" fmla="*/ 0 w 190"/>
                <a:gd name="T5" fmla="*/ 1 h 134"/>
                <a:gd name="T6" fmla="*/ 0 w 190"/>
                <a:gd name="T7" fmla="*/ 1 h 134"/>
                <a:gd name="T8" fmla="*/ 1 w 190"/>
                <a:gd name="T9" fmla="*/ 1 h 134"/>
                <a:gd name="T10" fmla="*/ 1 w 190"/>
                <a:gd name="T11" fmla="*/ 1 h 134"/>
                <a:gd name="T12" fmla="*/ 1 w 190"/>
                <a:gd name="T13" fmla="*/ 1 h 134"/>
                <a:gd name="T14" fmla="*/ 1 w 190"/>
                <a:gd name="T15" fmla="*/ 1 h 134"/>
                <a:gd name="T16" fmla="*/ 1 w 190"/>
                <a:gd name="T17" fmla="*/ 1 h 134"/>
                <a:gd name="T18" fmla="*/ 1 w 190"/>
                <a:gd name="T19" fmla="*/ 1 h 134"/>
                <a:gd name="T20" fmla="*/ 1 w 190"/>
                <a:gd name="T21" fmla="*/ 1 h 134"/>
                <a:gd name="T22" fmla="*/ 1 w 190"/>
                <a:gd name="T23" fmla="*/ 1 h 134"/>
                <a:gd name="T24" fmla="*/ 1 w 190"/>
                <a:gd name="T25" fmla="*/ 1 h 134"/>
                <a:gd name="T26" fmla="*/ 1 w 190"/>
                <a:gd name="T27" fmla="*/ 0 h 134"/>
                <a:gd name="T28" fmla="*/ 1 w 190"/>
                <a:gd name="T29" fmla="*/ 0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134"/>
                <a:gd name="T47" fmla="*/ 190 w 190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134">
                  <a:moveTo>
                    <a:pt x="5" y="0"/>
                  </a:moveTo>
                  <a:lnTo>
                    <a:pt x="3" y="4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6"/>
                  </a:lnTo>
                  <a:lnTo>
                    <a:pt x="9" y="42"/>
                  </a:lnTo>
                  <a:lnTo>
                    <a:pt x="17" y="52"/>
                  </a:lnTo>
                  <a:lnTo>
                    <a:pt x="23" y="52"/>
                  </a:lnTo>
                  <a:lnTo>
                    <a:pt x="26" y="44"/>
                  </a:lnTo>
                  <a:lnTo>
                    <a:pt x="28" y="71"/>
                  </a:lnTo>
                  <a:lnTo>
                    <a:pt x="40" y="92"/>
                  </a:lnTo>
                  <a:lnTo>
                    <a:pt x="36" y="134"/>
                  </a:lnTo>
                  <a:lnTo>
                    <a:pt x="186" y="130"/>
                  </a:lnTo>
                  <a:lnTo>
                    <a:pt x="19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4" name="Freeform 30"/>
            <p:cNvSpPr>
              <a:spLocks/>
            </p:cNvSpPr>
            <p:nvPr/>
          </p:nvSpPr>
          <p:spPr bwMode="auto">
            <a:xfrm>
              <a:off x="844" y="3598"/>
              <a:ext cx="106" cy="69"/>
            </a:xfrm>
            <a:custGeom>
              <a:avLst/>
              <a:gdLst>
                <a:gd name="T0" fmla="*/ 1 w 190"/>
                <a:gd name="T1" fmla="*/ 0 h 134"/>
                <a:gd name="T2" fmla="*/ 1 w 190"/>
                <a:gd name="T3" fmla="*/ 1 h 134"/>
                <a:gd name="T4" fmla="*/ 0 w 190"/>
                <a:gd name="T5" fmla="*/ 1 h 134"/>
                <a:gd name="T6" fmla="*/ 0 w 190"/>
                <a:gd name="T7" fmla="*/ 1 h 134"/>
                <a:gd name="T8" fmla="*/ 1 w 190"/>
                <a:gd name="T9" fmla="*/ 1 h 134"/>
                <a:gd name="T10" fmla="*/ 1 w 190"/>
                <a:gd name="T11" fmla="*/ 1 h 134"/>
                <a:gd name="T12" fmla="*/ 1 w 190"/>
                <a:gd name="T13" fmla="*/ 1 h 134"/>
                <a:gd name="T14" fmla="*/ 1 w 190"/>
                <a:gd name="T15" fmla="*/ 1 h 134"/>
                <a:gd name="T16" fmla="*/ 1 w 190"/>
                <a:gd name="T17" fmla="*/ 1 h 134"/>
                <a:gd name="T18" fmla="*/ 1 w 190"/>
                <a:gd name="T19" fmla="*/ 1 h 134"/>
                <a:gd name="T20" fmla="*/ 1 w 190"/>
                <a:gd name="T21" fmla="*/ 1 h 134"/>
                <a:gd name="T22" fmla="*/ 1 w 190"/>
                <a:gd name="T23" fmla="*/ 1 h 134"/>
                <a:gd name="T24" fmla="*/ 1 w 190"/>
                <a:gd name="T25" fmla="*/ 1 h 134"/>
                <a:gd name="T26" fmla="*/ 1 w 190"/>
                <a:gd name="T27" fmla="*/ 0 h 134"/>
                <a:gd name="T28" fmla="*/ 1 w 190"/>
                <a:gd name="T29" fmla="*/ 0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134"/>
                <a:gd name="T47" fmla="*/ 190 w 190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134">
                  <a:moveTo>
                    <a:pt x="5" y="0"/>
                  </a:moveTo>
                  <a:lnTo>
                    <a:pt x="3" y="4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3" y="36"/>
                  </a:lnTo>
                  <a:lnTo>
                    <a:pt x="9" y="42"/>
                  </a:lnTo>
                  <a:lnTo>
                    <a:pt x="17" y="52"/>
                  </a:lnTo>
                  <a:lnTo>
                    <a:pt x="23" y="52"/>
                  </a:lnTo>
                  <a:lnTo>
                    <a:pt x="26" y="44"/>
                  </a:lnTo>
                  <a:lnTo>
                    <a:pt x="28" y="71"/>
                  </a:lnTo>
                  <a:lnTo>
                    <a:pt x="40" y="92"/>
                  </a:lnTo>
                  <a:lnTo>
                    <a:pt x="36" y="134"/>
                  </a:lnTo>
                  <a:lnTo>
                    <a:pt x="186" y="130"/>
                  </a:lnTo>
                  <a:lnTo>
                    <a:pt x="190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5" name="Freeform 31"/>
            <p:cNvSpPr>
              <a:spLocks/>
            </p:cNvSpPr>
            <p:nvPr/>
          </p:nvSpPr>
          <p:spPr bwMode="auto">
            <a:xfrm>
              <a:off x="659" y="3622"/>
              <a:ext cx="110" cy="68"/>
            </a:xfrm>
            <a:custGeom>
              <a:avLst/>
              <a:gdLst>
                <a:gd name="T0" fmla="*/ 1 w 196"/>
                <a:gd name="T1" fmla="*/ 1 h 132"/>
                <a:gd name="T2" fmla="*/ 0 w 196"/>
                <a:gd name="T3" fmla="*/ 1 h 132"/>
                <a:gd name="T4" fmla="*/ 1 w 196"/>
                <a:gd name="T5" fmla="*/ 1 h 132"/>
                <a:gd name="T6" fmla="*/ 1 w 196"/>
                <a:gd name="T7" fmla="*/ 1 h 132"/>
                <a:gd name="T8" fmla="*/ 1 w 196"/>
                <a:gd name="T9" fmla="*/ 1 h 132"/>
                <a:gd name="T10" fmla="*/ 1 w 196"/>
                <a:gd name="T11" fmla="*/ 1 h 132"/>
                <a:gd name="T12" fmla="*/ 1 w 196"/>
                <a:gd name="T13" fmla="*/ 1 h 132"/>
                <a:gd name="T14" fmla="*/ 1 w 196"/>
                <a:gd name="T15" fmla="*/ 1 h 132"/>
                <a:gd name="T16" fmla="*/ 1 w 196"/>
                <a:gd name="T17" fmla="*/ 1 h 132"/>
                <a:gd name="T18" fmla="*/ 1 w 196"/>
                <a:gd name="T19" fmla="*/ 1 h 132"/>
                <a:gd name="T20" fmla="*/ 1 w 196"/>
                <a:gd name="T21" fmla="*/ 0 h 132"/>
                <a:gd name="T22" fmla="*/ 1 w 196"/>
                <a:gd name="T23" fmla="*/ 0 h 132"/>
                <a:gd name="T24" fmla="*/ 1 w 196"/>
                <a:gd name="T25" fmla="*/ 0 h 132"/>
                <a:gd name="T26" fmla="*/ 1 w 196"/>
                <a:gd name="T27" fmla="*/ 1 h 132"/>
                <a:gd name="T28" fmla="*/ 1 w 196"/>
                <a:gd name="T29" fmla="*/ 1 h 132"/>
                <a:gd name="T30" fmla="*/ 1 w 196"/>
                <a:gd name="T31" fmla="*/ 1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6"/>
                <a:gd name="T49" fmla="*/ 0 h 132"/>
                <a:gd name="T50" fmla="*/ 196 w 196"/>
                <a:gd name="T51" fmla="*/ 132 h 1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6" h="132">
                  <a:moveTo>
                    <a:pt x="12" y="57"/>
                  </a:moveTo>
                  <a:lnTo>
                    <a:pt x="0" y="132"/>
                  </a:lnTo>
                  <a:lnTo>
                    <a:pt x="125" y="132"/>
                  </a:lnTo>
                  <a:lnTo>
                    <a:pt x="137" y="105"/>
                  </a:lnTo>
                  <a:lnTo>
                    <a:pt x="148" y="88"/>
                  </a:lnTo>
                  <a:lnTo>
                    <a:pt x="156" y="63"/>
                  </a:lnTo>
                  <a:lnTo>
                    <a:pt x="173" y="53"/>
                  </a:lnTo>
                  <a:lnTo>
                    <a:pt x="183" y="42"/>
                  </a:lnTo>
                  <a:lnTo>
                    <a:pt x="192" y="13"/>
                  </a:lnTo>
                  <a:lnTo>
                    <a:pt x="196" y="4"/>
                  </a:lnTo>
                  <a:lnTo>
                    <a:pt x="192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83" y="4"/>
                  </a:lnTo>
                  <a:lnTo>
                    <a:pt x="179" y="5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6" name="Freeform 32"/>
            <p:cNvSpPr>
              <a:spLocks/>
            </p:cNvSpPr>
            <p:nvPr/>
          </p:nvSpPr>
          <p:spPr bwMode="auto">
            <a:xfrm>
              <a:off x="659" y="3622"/>
              <a:ext cx="110" cy="68"/>
            </a:xfrm>
            <a:custGeom>
              <a:avLst/>
              <a:gdLst>
                <a:gd name="T0" fmla="*/ 1 w 196"/>
                <a:gd name="T1" fmla="*/ 1 h 132"/>
                <a:gd name="T2" fmla="*/ 0 w 196"/>
                <a:gd name="T3" fmla="*/ 1 h 132"/>
                <a:gd name="T4" fmla="*/ 1 w 196"/>
                <a:gd name="T5" fmla="*/ 1 h 132"/>
                <a:gd name="T6" fmla="*/ 1 w 196"/>
                <a:gd name="T7" fmla="*/ 1 h 132"/>
                <a:gd name="T8" fmla="*/ 1 w 196"/>
                <a:gd name="T9" fmla="*/ 1 h 132"/>
                <a:gd name="T10" fmla="*/ 1 w 196"/>
                <a:gd name="T11" fmla="*/ 1 h 132"/>
                <a:gd name="T12" fmla="*/ 1 w 196"/>
                <a:gd name="T13" fmla="*/ 1 h 132"/>
                <a:gd name="T14" fmla="*/ 1 w 196"/>
                <a:gd name="T15" fmla="*/ 1 h 132"/>
                <a:gd name="T16" fmla="*/ 1 w 196"/>
                <a:gd name="T17" fmla="*/ 1 h 132"/>
                <a:gd name="T18" fmla="*/ 1 w 196"/>
                <a:gd name="T19" fmla="*/ 1 h 132"/>
                <a:gd name="T20" fmla="*/ 1 w 196"/>
                <a:gd name="T21" fmla="*/ 0 h 132"/>
                <a:gd name="T22" fmla="*/ 1 w 196"/>
                <a:gd name="T23" fmla="*/ 0 h 132"/>
                <a:gd name="T24" fmla="*/ 1 w 196"/>
                <a:gd name="T25" fmla="*/ 0 h 132"/>
                <a:gd name="T26" fmla="*/ 1 w 196"/>
                <a:gd name="T27" fmla="*/ 1 h 132"/>
                <a:gd name="T28" fmla="*/ 1 w 196"/>
                <a:gd name="T29" fmla="*/ 1 h 132"/>
                <a:gd name="T30" fmla="*/ 1 w 196"/>
                <a:gd name="T31" fmla="*/ 1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6"/>
                <a:gd name="T49" fmla="*/ 0 h 132"/>
                <a:gd name="T50" fmla="*/ 196 w 196"/>
                <a:gd name="T51" fmla="*/ 132 h 1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6" h="132">
                  <a:moveTo>
                    <a:pt x="12" y="57"/>
                  </a:moveTo>
                  <a:lnTo>
                    <a:pt x="0" y="132"/>
                  </a:lnTo>
                  <a:lnTo>
                    <a:pt x="125" y="132"/>
                  </a:lnTo>
                  <a:lnTo>
                    <a:pt x="137" y="105"/>
                  </a:lnTo>
                  <a:lnTo>
                    <a:pt x="148" y="88"/>
                  </a:lnTo>
                  <a:lnTo>
                    <a:pt x="156" y="63"/>
                  </a:lnTo>
                  <a:lnTo>
                    <a:pt x="173" y="53"/>
                  </a:lnTo>
                  <a:lnTo>
                    <a:pt x="183" y="42"/>
                  </a:lnTo>
                  <a:lnTo>
                    <a:pt x="192" y="13"/>
                  </a:lnTo>
                  <a:lnTo>
                    <a:pt x="196" y="4"/>
                  </a:lnTo>
                  <a:lnTo>
                    <a:pt x="192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83" y="4"/>
                  </a:lnTo>
                  <a:lnTo>
                    <a:pt x="179" y="5"/>
                  </a:lnTo>
                  <a:lnTo>
                    <a:pt x="12" y="57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7" name="Freeform 33"/>
            <p:cNvSpPr>
              <a:spLocks/>
            </p:cNvSpPr>
            <p:nvPr/>
          </p:nvSpPr>
          <p:spPr bwMode="auto">
            <a:xfrm>
              <a:off x="660" y="3550"/>
              <a:ext cx="109" cy="118"/>
            </a:xfrm>
            <a:custGeom>
              <a:avLst/>
              <a:gdLst>
                <a:gd name="T0" fmla="*/ 0 w 194"/>
                <a:gd name="T1" fmla="*/ 1 h 230"/>
                <a:gd name="T2" fmla="*/ 1 w 194"/>
                <a:gd name="T3" fmla="*/ 1 h 230"/>
                <a:gd name="T4" fmla="*/ 1 w 194"/>
                <a:gd name="T5" fmla="*/ 1 h 230"/>
                <a:gd name="T6" fmla="*/ 1 w 194"/>
                <a:gd name="T7" fmla="*/ 1 h 230"/>
                <a:gd name="T8" fmla="*/ 1 w 194"/>
                <a:gd name="T9" fmla="*/ 1 h 230"/>
                <a:gd name="T10" fmla="*/ 1 w 194"/>
                <a:gd name="T11" fmla="*/ 1 h 230"/>
                <a:gd name="T12" fmla="*/ 1 w 194"/>
                <a:gd name="T13" fmla="*/ 1 h 230"/>
                <a:gd name="T14" fmla="*/ 1 w 194"/>
                <a:gd name="T15" fmla="*/ 1 h 230"/>
                <a:gd name="T16" fmla="*/ 1 w 194"/>
                <a:gd name="T17" fmla="*/ 1 h 230"/>
                <a:gd name="T18" fmla="*/ 1 w 194"/>
                <a:gd name="T19" fmla="*/ 1 h 230"/>
                <a:gd name="T20" fmla="*/ 1 w 194"/>
                <a:gd name="T21" fmla="*/ 1 h 230"/>
                <a:gd name="T22" fmla="*/ 1 w 194"/>
                <a:gd name="T23" fmla="*/ 1 h 230"/>
                <a:gd name="T24" fmla="*/ 1 w 194"/>
                <a:gd name="T25" fmla="*/ 1 h 230"/>
                <a:gd name="T26" fmla="*/ 1 w 194"/>
                <a:gd name="T27" fmla="*/ 1 h 230"/>
                <a:gd name="T28" fmla="*/ 1 w 194"/>
                <a:gd name="T29" fmla="*/ 1 h 230"/>
                <a:gd name="T30" fmla="*/ 1 w 194"/>
                <a:gd name="T31" fmla="*/ 1 h 230"/>
                <a:gd name="T32" fmla="*/ 1 w 194"/>
                <a:gd name="T33" fmla="*/ 1 h 230"/>
                <a:gd name="T34" fmla="*/ 1 w 194"/>
                <a:gd name="T35" fmla="*/ 1 h 230"/>
                <a:gd name="T36" fmla="*/ 1 w 194"/>
                <a:gd name="T37" fmla="*/ 1 h 230"/>
                <a:gd name="T38" fmla="*/ 1 w 194"/>
                <a:gd name="T39" fmla="*/ 1 h 230"/>
                <a:gd name="T40" fmla="*/ 1 w 194"/>
                <a:gd name="T41" fmla="*/ 1 h 230"/>
                <a:gd name="T42" fmla="*/ 1 w 194"/>
                <a:gd name="T43" fmla="*/ 1 h 230"/>
                <a:gd name="T44" fmla="*/ 1 w 194"/>
                <a:gd name="T45" fmla="*/ 1 h 230"/>
                <a:gd name="T46" fmla="*/ 1 w 194"/>
                <a:gd name="T47" fmla="*/ 0 h 230"/>
                <a:gd name="T48" fmla="*/ 1 w 194"/>
                <a:gd name="T49" fmla="*/ 1 h 230"/>
                <a:gd name="T50" fmla="*/ 1 w 194"/>
                <a:gd name="T51" fmla="*/ 1 h 230"/>
                <a:gd name="T52" fmla="*/ 1 w 194"/>
                <a:gd name="T53" fmla="*/ 1 h 230"/>
                <a:gd name="T54" fmla="*/ 1 w 194"/>
                <a:gd name="T55" fmla="*/ 1 h 230"/>
                <a:gd name="T56" fmla="*/ 1 w 194"/>
                <a:gd name="T57" fmla="*/ 1 h 230"/>
                <a:gd name="T58" fmla="*/ 0 w 194"/>
                <a:gd name="T59" fmla="*/ 1 h 230"/>
                <a:gd name="T60" fmla="*/ 0 w 194"/>
                <a:gd name="T61" fmla="*/ 1 h 2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"/>
                <a:gd name="T94" fmla="*/ 0 h 230"/>
                <a:gd name="T95" fmla="*/ 194 w 194"/>
                <a:gd name="T96" fmla="*/ 230 h 2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" h="230">
                  <a:moveTo>
                    <a:pt x="0" y="176"/>
                  </a:moveTo>
                  <a:lnTo>
                    <a:pt x="10" y="205"/>
                  </a:lnTo>
                  <a:lnTo>
                    <a:pt x="21" y="219"/>
                  </a:lnTo>
                  <a:lnTo>
                    <a:pt x="50" y="228"/>
                  </a:lnTo>
                  <a:lnTo>
                    <a:pt x="81" y="230"/>
                  </a:lnTo>
                  <a:lnTo>
                    <a:pt x="104" y="230"/>
                  </a:lnTo>
                  <a:lnTo>
                    <a:pt x="131" y="199"/>
                  </a:lnTo>
                  <a:lnTo>
                    <a:pt x="154" y="171"/>
                  </a:lnTo>
                  <a:lnTo>
                    <a:pt x="173" y="151"/>
                  </a:lnTo>
                  <a:lnTo>
                    <a:pt x="181" y="146"/>
                  </a:lnTo>
                  <a:lnTo>
                    <a:pt x="190" y="130"/>
                  </a:lnTo>
                  <a:lnTo>
                    <a:pt x="194" y="123"/>
                  </a:lnTo>
                  <a:lnTo>
                    <a:pt x="194" y="107"/>
                  </a:lnTo>
                  <a:lnTo>
                    <a:pt x="194" y="92"/>
                  </a:lnTo>
                  <a:lnTo>
                    <a:pt x="190" y="73"/>
                  </a:lnTo>
                  <a:lnTo>
                    <a:pt x="186" y="59"/>
                  </a:lnTo>
                  <a:lnTo>
                    <a:pt x="181" y="48"/>
                  </a:lnTo>
                  <a:lnTo>
                    <a:pt x="173" y="34"/>
                  </a:lnTo>
                  <a:lnTo>
                    <a:pt x="163" y="25"/>
                  </a:lnTo>
                  <a:lnTo>
                    <a:pt x="140" y="11"/>
                  </a:lnTo>
                  <a:lnTo>
                    <a:pt x="117" y="5"/>
                  </a:lnTo>
                  <a:lnTo>
                    <a:pt x="96" y="5"/>
                  </a:lnTo>
                  <a:lnTo>
                    <a:pt x="87" y="2"/>
                  </a:lnTo>
                  <a:lnTo>
                    <a:pt x="67" y="0"/>
                  </a:lnTo>
                  <a:lnTo>
                    <a:pt x="58" y="5"/>
                  </a:lnTo>
                  <a:lnTo>
                    <a:pt x="41" y="5"/>
                  </a:lnTo>
                  <a:lnTo>
                    <a:pt x="27" y="15"/>
                  </a:lnTo>
                  <a:lnTo>
                    <a:pt x="17" y="19"/>
                  </a:lnTo>
                  <a:lnTo>
                    <a:pt x="8" y="28"/>
                  </a:lnTo>
                  <a:lnTo>
                    <a:pt x="0" y="44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16F3A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8" name="Freeform 34"/>
            <p:cNvSpPr>
              <a:spLocks/>
            </p:cNvSpPr>
            <p:nvPr/>
          </p:nvSpPr>
          <p:spPr bwMode="auto">
            <a:xfrm>
              <a:off x="660" y="3550"/>
              <a:ext cx="109" cy="118"/>
            </a:xfrm>
            <a:custGeom>
              <a:avLst/>
              <a:gdLst>
                <a:gd name="T0" fmla="*/ 0 w 194"/>
                <a:gd name="T1" fmla="*/ 1 h 230"/>
                <a:gd name="T2" fmla="*/ 1 w 194"/>
                <a:gd name="T3" fmla="*/ 1 h 230"/>
                <a:gd name="T4" fmla="*/ 1 w 194"/>
                <a:gd name="T5" fmla="*/ 1 h 230"/>
                <a:gd name="T6" fmla="*/ 1 w 194"/>
                <a:gd name="T7" fmla="*/ 1 h 230"/>
                <a:gd name="T8" fmla="*/ 1 w 194"/>
                <a:gd name="T9" fmla="*/ 1 h 230"/>
                <a:gd name="T10" fmla="*/ 1 w 194"/>
                <a:gd name="T11" fmla="*/ 1 h 230"/>
                <a:gd name="T12" fmla="*/ 1 w 194"/>
                <a:gd name="T13" fmla="*/ 1 h 230"/>
                <a:gd name="T14" fmla="*/ 1 w 194"/>
                <a:gd name="T15" fmla="*/ 1 h 230"/>
                <a:gd name="T16" fmla="*/ 1 w 194"/>
                <a:gd name="T17" fmla="*/ 1 h 230"/>
                <a:gd name="T18" fmla="*/ 1 w 194"/>
                <a:gd name="T19" fmla="*/ 1 h 230"/>
                <a:gd name="T20" fmla="*/ 1 w 194"/>
                <a:gd name="T21" fmla="*/ 1 h 230"/>
                <a:gd name="T22" fmla="*/ 1 w 194"/>
                <a:gd name="T23" fmla="*/ 1 h 230"/>
                <a:gd name="T24" fmla="*/ 1 w 194"/>
                <a:gd name="T25" fmla="*/ 1 h 230"/>
                <a:gd name="T26" fmla="*/ 1 w 194"/>
                <a:gd name="T27" fmla="*/ 1 h 230"/>
                <a:gd name="T28" fmla="*/ 1 w 194"/>
                <a:gd name="T29" fmla="*/ 1 h 230"/>
                <a:gd name="T30" fmla="*/ 1 w 194"/>
                <a:gd name="T31" fmla="*/ 1 h 230"/>
                <a:gd name="T32" fmla="*/ 1 w 194"/>
                <a:gd name="T33" fmla="*/ 1 h 230"/>
                <a:gd name="T34" fmla="*/ 1 w 194"/>
                <a:gd name="T35" fmla="*/ 1 h 230"/>
                <a:gd name="T36" fmla="*/ 1 w 194"/>
                <a:gd name="T37" fmla="*/ 1 h 230"/>
                <a:gd name="T38" fmla="*/ 1 w 194"/>
                <a:gd name="T39" fmla="*/ 1 h 230"/>
                <a:gd name="T40" fmla="*/ 1 w 194"/>
                <a:gd name="T41" fmla="*/ 1 h 230"/>
                <a:gd name="T42" fmla="*/ 1 w 194"/>
                <a:gd name="T43" fmla="*/ 1 h 230"/>
                <a:gd name="T44" fmla="*/ 1 w 194"/>
                <a:gd name="T45" fmla="*/ 1 h 230"/>
                <a:gd name="T46" fmla="*/ 1 w 194"/>
                <a:gd name="T47" fmla="*/ 0 h 230"/>
                <a:gd name="T48" fmla="*/ 1 w 194"/>
                <a:gd name="T49" fmla="*/ 1 h 230"/>
                <a:gd name="T50" fmla="*/ 1 w 194"/>
                <a:gd name="T51" fmla="*/ 1 h 230"/>
                <a:gd name="T52" fmla="*/ 1 w 194"/>
                <a:gd name="T53" fmla="*/ 1 h 230"/>
                <a:gd name="T54" fmla="*/ 1 w 194"/>
                <a:gd name="T55" fmla="*/ 1 h 230"/>
                <a:gd name="T56" fmla="*/ 1 w 194"/>
                <a:gd name="T57" fmla="*/ 1 h 230"/>
                <a:gd name="T58" fmla="*/ 0 w 194"/>
                <a:gd name="T59" fmla="*/ 1 h 230"/>
                <a:gd name="T60" fmla="*/ 0 w 194"/>
                <a:gd name="T61" fmla="*/ 1 h 2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"/>
                <a:gd name="T94" fmla="*/ 0 h 230"/>
                <a:gd name="T95" fmla="*/ 194 w 194"/>
                <a:gd name="T96" fmla="*/ 230 h 2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" h="230">
                  <a:moveTo>
                    <a:pt x="0" y="176"/>
                  </a:moveTo>
                  <a:lnTo>
                    <a:pt x="10" y="205"/>
                  </a:lnTo>
                  <a:lnTo>
                    <a:pt x="21" y="219"/>
                  </a:lnTo>
                  <a:lnTo>
                    <a:pt x="50" y="228"/>
                  </a:lnTo>
                  <a:lnTo>
                    <a:pt x="81" y="230"/>
                  </a:lnTo>
                  <a:lnTo>
                    <a:pt x="104" y="230"/>
                  </a:lnTo>
                  <a:lnTo>
                    <a:pt x="131" y="199"/>
                  </a:lnTo>
                  <a:lnTo>
                    <a:pt x="154" y="171"/>
                  </a:lnTo>
                  <a:lnTo>
                    <a:pt x="173" y="151"/>
                  </a:lnTo>
                  <a:lnTo>
                    <a:pt x="181" y="146"/>
                  </a:lnTo>
                  <a:lnTo>
                    <a:pt x="190" y="130"/>
                  </a:lnTo>
                  <a:lnTo>
                    <a:pt x="194" y="123"/>
                  </a:lnTo>
                  <a:lnTo>
                    <a:pt x="194" y="107"/>
                  </a:lnTo>
                  <a:lnTo>
                    <a:pt x="194" y="92"/>
                  </a:lnTo>
                  <a:lnTo>
                    <a:pt x="190" y="73"/>
                  </a:lnTo>
                  <a:lnTo>
                    <a:pt x="186" y="59"/>
                  </a:lnTo>
                  <a:lnTo>
                    <a:pt x="181" y="48"/>
                  </a:lnTo>
                  <a:lnTo>
                    <a:pt x="173" y="34"/>
                  </a:lnTo>
                  <a:lnTo>
                    <a:pt x="163" y="25"/>
                  </a:lnTo>
                  <a:lnTo>
                    <a:pt x="140" y="11"/>
                  </a:lnTo>
                  <a:lnTo>
                    <a:pt x="117" y="5"/>
                  </a:lnTo>
                  <a:lnTo>
                    <a:pt x="96" y="5"/>
                  </a:lnTo>
                  <a:lnTo>
                    <a:pt x="87" y="2"/>
                  </a:lnTo>
                  <a:lnTo>
                    <a:pt x="67" y="0"/>
                  </a:lnTo>
                  <a:lnTo>
                    <a:pt x="58" y="5"/>
                  </a:lnTo>
                  <a:lnTo>
                    <a:pt x="41" y="5"/>
                  </a:lnTo>
                  <a:lnTo>
                    <a:pt x="27" y="15"/>
                  </a:lnTo>
                  <a:lnTo>
                    <a:pt x="17" y="19"/>
                  </a:lnTo>
                  <a:lnTo>
                    <a:pt x="8" y="28"/>
                  </a:lnTo>
                  <a:lnTo>
                    <a:pt x="0" y="44"/>
                  </a:lnTo>
                  <a:lnTo>
                    <a:pt x="0" y="176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09" name="Freeform 35"/>
            <p:cNvSpPr>
              <a:spLocks/>
            </p:cNvSpPr>
            <p:nvPr/>
          </p:nvSpPr>
          <p:spPr bwMode="auto">
            <a:xfrm>
              <a:off x="140" y="3660"/>
              <a:ext cx="81" cy="23"/>
            </a:xfrm>
            <a:custGeom>
              <a:avLst/>
              <a:gdLst>
                <a:gd name="T0" fmla="*/ 0 w 146"/>
                <a:gd name="T1" fmla="*/ 1 h 44"/>
                <a:gd name="T2" fmla="*/ 1 w 146"/>
                <a:gd name="T3" fmla="*/ 0 h 44"/>
                <a:gd name="T4" fmla="*/ 1 w 146"/>
                <a:gd name="T5" fmla="*/ 0 h 44"/>
                <a:gd name="T6" fmla="*/ 1 w 146"/>
                <a:gd name="T7" fmla="*/ 1 h 44"/>
                <a:gd name="T8" fmla="*/ 1 w 146"/>
                <a:gd name="T9" fmla="*/ 1 h 44"/>
                <a:gd name="T10" fmla="*/ 0 w 146"/>
                <a:gd name="T11" fmla="*/ 1 h 44"/>
                <a:gd name="T12" fmla="*/ 0 w 146"/>
                <a:gd name="T13" fmla="*/ 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44"/>
                <a:gd name="T23" fmla="*/ 146 w 14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44">
                  <a:moveTo>
                    <a:pt x="0" y="28"/>
                  </a:moveTo>
                  <a:lnTo>
                    <a:pt x="10" y="0"/>
                  </a:lnTo>
                  <a:lnTo>
                    <a:pt x="142" y="0"/>
                  </a:lnTo>
                  <a:lnTo>
                    <a:pt x="146" y="25"/>
                  </a:lnTo>
                  <a:lnTo>
                    <a:pt x="14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0" name="Freeform 36"/>
            <p:cNvSpPr>
              <a:spLocks/>
            </p:cNvSpPr>
            <p:nvPr/>
          </p:nvSpPr>
          <p:spPr bwMode="auto">
            <a:xfrm>
              <a:off x="140" y="3660"/>
              <a:ext cx="81" cy="23"/>
            </a:xfrm>
            <a:custGeom>
              <a:avLst/>
              <a:gdLst>
                <a:gd name="T0" fmla="*/ 0 w 146"/>
                <a:gd name="T1" fmla="*/ 1 h 44"/>
                <a:gd name="T2" fmla="*/ 1 w 146"/>
                <a:gd name="T3" fmla="*/ 0 h 44"/>
                <a:gd name="T4" fmla="*/ 1 w 146"/>
                <a:gd name="T5" fmla="*/ 0 h 44"/>
                <a:gd name="T6" fmla="*/ 1 w 146"/>
                <a:gd name="T7" fmla="*/ 1 h 44"/>
                <a:gd name="T8" fmla="*/ 1 w 146"/>
                <a:gd name="T9" fmla="*/ 1 h 44"/>
                <a:gd name="T10" fmla="*/ 0 w 146"/>
                <a:gd name="T11" fmla="*/ 1 h 44"/>
                <a:gd name="T12" fmla="*/ 0 w 146"/>
                <a:gd name="T13" fmla="*/ 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44"/>
                <a:gd name="T23" fmla="*/ 146 w 14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44">
                  <a:moveTo>
                    <a:pt x="0" y="28"/>
                  </a:moveTo>
                  <a:lnTo>
                    <a:pt x="10" y="0"/>
                  </a:lnTo>
                  <a:lnTo>
                    <a:pt x="142" y="0"/>
                  </a:lnTo>
                  <a:lnTo>
                    <a:pt x="146" y="25"/>
                  </a:lnTo>
                  <a:lnTo>
                    <a:pt x="146" y="44"/>
                  </a:lnTo>
                  <a:lnTo>
                    <a:pt x="0" y="44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1" name="Freeform 37"/>
            <p:cNvSpPr>
              <a:spLocks/>
            </p:cNvSpPr>
            <p:nvPr/>
          </p:nvSpPr>
          <p:spPr bwMode="auto">
            <a:xfrm>
              <a:off x="180" y="3556"/>
              <a:ext cx="49" cy="117"/>
            </a:xfrm>
            <a:custGeom>
              <a:avLst/>
              <a:gdLst>
                <a:gd name="T0" fmla="*/ 1 w 88"/>
                <a:gd name="T1" fmla="*/ 1 h 229"/>
                <a:gd name="T2" fmla="*/ 1 w 88"/>
                <a:gd name="T3" fmla="*/ 1 h 229"/>
                <a:gd name="T4" fmla="*/ 1 w 88"/>
                <a:gd name="T5" fmla="*/ 1 h 229"/>
                <a:gd name="T6" fmla="*/ 0 w 88"/>
                <a:gd name="T7" fmla="*/ 1 h 229"/>
                <a:gd name="T8" fmla="*/ 1 w 88"/>
                <a:gd name="T9" fmla="*/ 0 h 229"/>
                <a:gd name="T10" fmla="*/ 1 w 88"/>
                <a:gd name="T11" fmla="*/ 1 h 229"/>
                <a:gd name="T12" fmla="*/ 1 w 88"/>
                <a:gd name="T13" fmla="*/ 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229"/>
                <a:gd name="T23" fmla="*/ 88 w 88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229">
                  <a:moveTo>
                    <a:pt x="88" y="229"/>
                  </a:moveTo>
                  <a:lnTo>
                    <a:pt x="73" y="229"/>
                  </a:lnTo>
                  <a:lnTo>
                    <a:pt x="37" y="217"/>
                  </a:lnTo>
                  <a:lnTo>
                    <a:pt x="0" y="209"/>
                  </a:lnTo>
                  <a:lnTo>
                    <a:pt x="77" y="0"/>
                  </a:lnTo>
                  <a:lnTo>
                    <a:pt x="88" y="10"/>
                  </a:lnTo>
                  <a:lnTo>
                    <a:pt x="88" y="229"/>
                  </a:lnTo>
                  <a:close/>
                </a:path>
              </a:pathLst>
            </a:custGeom>
            <a:solidFill>
              <a:srgbClr val="C6842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2" name="Freeform 38"/>
            <p:cNvSpPr>
              <a:spLocks/>
            </p:cNvSpPr>
            <p:nvPr/>
          </p:nvSpPr>
          <p:spPr bwMode="auto">
            <a:xfrm>
              <a:off x="180" y="3556"/>
              <a:ext cx="49" cy="117"/>
            </a:xfrm>
            <a:custGeom>
              <a:avLst/>
              <a:gdLst>
                <a:gd name="T0" fmla="*/ 1 w 88"/>
                <a:gd name="T1" fmla="*/ 1 h 229"/>
                <a:gd name="T2" fmla="*/ 1 w 88"/>
                <a:gd name="T3" fmla="*/ 1 h 229"/>
                <a:gd name="T4" fmla="*/ 1 w 88"/>
                <a:gd name="T5" fmla="*/ 1 h 229"/>
                <a:gd name="T6" fmla="*/ 0 w 88"/>
                <a:gd name="T7" fmla="*/ 1 h 229"/>
                <a:gd name="T8" fmla="*/ 1 w 88"/>
                <a:gd name="T9" fmla="*/ 0 h 229"/>
                <a:gd name="T10" fmla="*/ 1 w 88"/>
                <a:gd name="T11" fmla="*/ 1 h 229"/>
                <a:gd name="T12" fmla="*/ 1 w 88"/>
                <a:gd name="T13" fmla="*/ 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229"/>
                <a:gd name="T23" fmla="*/ 88 w 88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229">
                  <a:moveTo>
                    <a:pt x="88" y="229"/>
                  </a:moveTo>
                  <a:lnTo>
                    <a:pt x="73" y="229"/>
                  </a:lnTo>
                  <a:lnTo>
                    <a:pt x="37" y="217"/>
                  </a:lnTo>
                  <a:lnTo>
                    <a:pt x="0" y="209"/>
                  </a:lnTo>
                  <a:lnTo>
                    <a:pt x="77" y="0"/>
                  </a:lnTo>
                  <a:lnTo>
                    <a:pt x="88" y="10"/>
                  </a:lnTo>
                  <a:lnTo>
                    <a:pt x="88" y="229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3" name="Freeform 39"/>
            <p:cNvSpPr>
              <a:spLocks/>
            </p:cNvSpPr>
            <p:nvPr/>
          </p:nvSpPr>
          <p:spPr bwMode="auto">
            <a:xfrm>
              <a:off x="118" y="3538"/>
              <a:ext cx="105" cy="125"/>
            </a:xfrm>
            <a:custGeom>
              <a:avLst/>
              <a:gdLst>
                <a:gd name="T0" fmla="*/ 1 w 186"/>
                <a:gd name="T1" fmla="*/ 1 h 243"/>
                <a:gd name="T2" fmla="*/ 1 w 186"/>
                <a:gd name="T3" fmla="*/ 1 h 243"/>
                <a:gd name="T4" fmla="*/ 1 w 186"/>
                <a:gd name="T5" fmla="*/ 1 h 243"/>
                <a:gd name="T6" fmla="*/ 1 w 186"/>
                <a:gd name="T7" fmla="*/ 1 h 243"/>
                <a:gd name="T8" fmla="*/ 1 w 186"/>
                <a:gd name="T9" fmla="*/ 1 h 243"/>
                <a:gd name="T10" fmla="*/ 1 w 186"/>
                <a:gd name="T11" fmla="*/ 1 h 243"/>
                <a:gd name="T12" fmla="*/ 1 w 186"/>
                <a:gd name="T13" fmla="*/ 1 h 243"/>
                <a:gd name="T14" fmla="*/ 1 w 186"/>
                <a:gd name="T15" fmla="*/ 0 h 243"/>
                <a:gd name="T16" fmla="*/ 1 w 186"/>
                <a:gd name="T17" fmla="*/ 1 h 243"/>
                <a:gd name="T18" fmla="*/ 1 w 186"/>
                <a:gd name="T19" fmla="*/ 1 h 243"/>
                <a:gd name="T20" fmla="*/ 1 w 186"/>
                <a:gd name="T21" fmla="*/ 1 h 243"/>
                <a:gd name="T22" fmla="*/ 1 w 186"/>
                <a:gd name="T23" fmla="*/ 1 h 243"/>
                <a:gd name="T24" fmla="*/ 1 w 186"/>
                <a:gd name="T25" fmla="*/ 1 h 243"/>
                <a:gd name="T26" fmla="*/ 1 w 186"/>
                <a:gd name="T27" fmla="*/ 1 h 243"/>
                <a:gd name="T28" fmla="*/ 1 w 186"/>
                <a:gd name="T29" fmla="*/ 1 h 243"/>
                <a:gd name="T30" fmla="*/ 1 w 186"/>
                <a:gd name="T31" fmla="*/ 1 h 243"/>
                <a:gd name="T32" fmla="*/ 0 w 186"/>
                <a:gd name="T33" fmla="*/ 1 h 243"/>
                <a:gd name="T34" fmla="*/ 0 w 186"/>
                <a:gd name="T35" fmla="*/ 1 h 243"/>
                <a:gd name="T36" fmla="*/ 1 w 186"/>
                <a:gd name="T37" fmla="*/ 1 h 243"/>
                <a:gd name="T38" fmla="*/ 0 w 186"/>
                <a:gd name="T39" fmla="*/ 1 h 243"/>
                <a:gd name="T40" fmla="*/ 1 w 186"/>
                <a:gd name="T41" fmla="*/ 1 h 243"/>
                <a:gd name="T42" fmla="*/ 1 w 186"/>
                <a:gd name="T43" fmla="*/ 1 h 243"/>
                <a:gd name="T44" fmla="*/ 1 w 186"/>
                <a:gd name="T45" fmla="*/ 1 h 243"/>
                <a:gd name="T46" fmla="*/ 1 w 186"/>
                <a:gd name="T47" fmla="*/ 1 h 243"/>
                <a:gd name="T48" fmla="*/ 1 w 186"/>
                <a:gd name="T49" fmla="*/ 1 h 243"/>
                <a:gd name="T50" fmla="*/ 1 w 186"/>
                <a:gd name="T51" fmla="*/ 1 h 243"/>
                <a:gd name="T52" fmla="*/ 1 w 186"/>
                <a:gd name="T53" fmla="*/ 1 h 243"/>
                <a:gd name="T54" fmla="*/ 1 w 186"/>
                <a:gd name="T55" fmla="*/ 1 h 243"/>
                <a:gd name="T56" fmla="*/ 1 w 186"/>
                <a:gd name="T57" fmla="*/ 1 h 243"/>
                <a:gd name="T58" fmla="*/ 1 w 186"/>
                <a:gd name="T59" fmla="*/ 1 h 243"/>
                <a:gd name="T60" fmla="*/ 1 w 186"/>
                <a:gd name="T61" fmla="*/ 1 h 2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6"/>
                <a:gd name="T94" fmla="*/ 0 h 243"/>
                <a:gd name="T95" fmla="*/ 186 w 186"/>
                <a:gd name="T96" fmla="*/ 243 h 2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6" h="243">
                  <a:moveTo>
                    <a:pt x="186" y="34"/>
                  </a:moveTo>
                  <a:lnTo>
                    <a:pt x="182" y="32"/>
                  </a:lnTo>
                  <a:lnTo>
                    <a:pt x="174" y="28"/>
                  </a:lnTo>
                  <a:lnTo>
                    <a:pt x="169" y="17"/>
                  </a:lnTo>
                  <a:lnTo>
                    <a:pt x="159" y="9"/>
                  </a:lnTo>
                  <a:lnTo>
                    <a:pt x="147" y="9"/>
                  </a:lnTo>
                  <a:lnTo>
                    <a:pt x="138" y="3"/>
                  </a:lnTo>
                  <a:lnTo>
                    <a:pt x="111" y="0"/>
                  </a:lnTo>
                  <a:lnTo>
                    <a:pt x="88" y="7"/>
                  </a:lnTo>
                  <a:lnTo>
                    <a:pt x="75" y="13"/>
                  </a:lnTo>
                  <a:lnTo>
                    <a:pt x="61" y="23"/>
                  </a:lnTo>
                  <a:lnTo>
                    <a:pt x="51" y="23"/>
                  </a:lnTo>
                  <a:lnTo>
                    <a:pt x="38" y="38"/>
                  </a:lnTo>
                  <a:lnTo>
                    <a:pt x="23" y="48"/>
                  </a:lnTo>
                  <a:lnTo>
                    <a:pt x="19" y="61"/>
                  </a:lnTo>
                  <a:lnTo>
                    <a:pt x="9" y="76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5"/>
                  </a:lnTo>
                  <a:lnTo>
                    <a:pt x="0" y="130"/>
                  </a:lnTo>
                  <a:lnTo>
                    <a:pt x="9" y="161"/>
                  </a:lnTo>
                  <a:lnTo>
                    <a:pt x="13" y="178"/>
                  </a:lnTo>
                  <a:lnTo>
                    <a:pt x="28" y="203"/>
                  </a:lnTo>
                  <a:lnTo>
                    <a:pt x="46" y="242"/>
                  </a:lnTo>
                  <a:lnTo>
                    <a:pt x="73" y="242"/>
                  </a:lnTo>
                  <a:lnTo>
                    <a:pt x="109" y="243"/>
                  </a:lnTo>
                  <a:lnTo>
                    <a:pt x="124" y="243"/>
                  </a:lnTo>
                  <a:lnTo>
                    <a:pt x="124" y="224"/>
                  </a:lnTo>
                  <a:lnTo>
                    <a:pt x="136" y="199"/>
                  </a:lnTo>
                  <a:lnTo>
                    <a:pt x="147" y="178"/>
                  </a:lnTo>
                  <a:lnTo>
                    <a:pt x="186" y="34"/>
                  </a:lnTo>
                  <a:close/>
                </a:path>
              </a:pathLst>
            </a:custGeom>
            <a:solidFill>
              <a:srgbClr val="0E0D0D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4" name="Freeform 40"/>
            <p:cNvSpPr>
              <a:spLocks/>
            </p:cNvSpPr>
            <p:nvPr/>
          </p:nvSpPr>
          <p:spPr bwMode="auto">
            <a:xfrm>
              <a:off x="118" y="3538"/>
              <a:ext cx="105" cy="125"/>
            </a:xfrm>
            <a:custGeom>
              <a:avLst/>
              <a:gdLst>
                <a:gd name="T0" fmla="*/ 1 w 186"/>
                <a:gd name="T1" fmla="*/ 1 h 243"/>
                <a:gd name="T2" fmla="*/ 1 w 186"/>
                <a:gd name="T3" fmla="*/ 1 h 243"/>
                <a:gd name="T4" fmla="*/ 1 w 186"/>
                <a:gd name="T5" fmla="*/ 1 h 243"/>
                <a:gd name="T6" fmla="*/ 1 w 186"/>
                <a:gd name="T7" fmla="*/ 1 h 243"/>
                <a:gd name="T8" fmla="*/ 1 w 186"/>
                <a:gd name="T9" fmla="*/ 1 h 243"/>
                <a:gd name="T10" fmla="*/ 1 w 186"/>
                <a:gd name="T11" fmla="*/ 1 h 243"/>
                <a:gd name="T12" fmla="*/ 1 w 186"/>
                <a:gd name="T13" fmla="*/ 1 h 243"/>
                <a:gd name="T14" fmla="*/ 1 w 186"/>
                <a:gd name="T15" fmla="*/ 0 h 243"/>
                <a:gd name="T16" fmla="*/ 1 w 186"/>
                <a:gd name="T17" fmla="*/ 1 h 243"/>
                <a:gd name="T18" fmla="*/ 1 w 186"/>
                <a:gd name="T19" fmla="*/ 1 h 243"/>
                <a:gd name="T20" fmla="*/ 1 w 186"/>
                <a:gd name="T21" fmla="*/ 1 h 243"/>
                <a:gd name="T22" fmla="*/ 1 w 186"/>
                <a:gd name="T23" fmla="*/ 1 h 243"/>
                <a:gd name="T24" fmla="*/ 1 w 186"/>
                <a:gd name="T25" fmla="*/ 1 h 243"/>
                <a:gd name="T26" fmla="*/ 1 w 186"/>
                <a:gd name="T27" fmla="*/ 1 h 243"/>
                <a:gd name="T28" fmla="*/ 1 w 186"/>
                <a:gd name="T29" fmla="*/ 1 h 243"/>
                <a:gd name="T30" fmla="*/ 1 w 186"/>
                <a:gd name="T31" fmla="*/ 1 h 243"/>
                <a:gd name="T32" fmla="*/ 0 w 186"/>
                <a:gd name="T33" fmla="*/ 1 h 243"/>
                <a:gd name="T34" fmla="*/ 0 w 186"/>
                <a:gd name="T35" fmla="*/ 1 h 243"/>
                <a:gd name="T36" fmla="*/ 1 w 186"/>
                <a:gd name="T37" fmla="*/ 1 h 243"/>
                <a:gd name="T38" fmla="*/ 0 w 186"/>
                <a:gd name="T39" fmla="*/ 1 h 243"/>
                <a:gd name="T40" fmla="*/ 1 w 186"/>
                <a:gd name="T41" fmla="*/ 1 h 243"/>
                <a:gd name="T42" fmla="*/ 1 w 186"/>
                <a:gd name="T43" fmla="*/ 1 h 243"/>
                <a:gd name="T44" fmla="*/ 1 w 186"/>
                <a:gd name="T45" fmla="*/ 1 h 243"/>
                <a:gd name="T46" fmla="*/ 1 w 186"/>
                <a:gd name="T47" fmla="*/ 1 h 243"/>
                <a:gd name="T48" fmla="*/ 1 w 186"/>
                <a:gd name="T49" fmla="*/ 1 h 243"/>
                <a:gd name="T50" fmla="*/ 1 w 186"/>
                <a:gd name="T51" fmla="*/ 1 h 243"/>
                <a:gd name="T52" fmla="*/ 1 w 186"/>
                <a:gd name="T53" fmla="*/ 1 h 243"/>
                <a:gd name="T54" fmla="*/ 1 w 186"/>
                <a:gd name="T55" fmla="*/ 1 h 243"/>
                <a:gd name="T56" fmla="*/ 1 w 186"/>
                <a:gd name="T57" fmla="*/ 1 h 243"/>
                <a:gd name="T58" fmla="*/ 1 w 186"/>
                <a:gd name="T59" fmla="*/ 1 h 243"/>
                <a:gd name="T60" fmla="*/ 1 w 186"/>
                <a:gd name="T61" fmla="*/ 1 h 2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6"/>
                <a:gd name="T94" fmla="*/ 0 h 243"/>
                <a:gd name="T95" fmla="*/ 186 w 186"/>
                <a:gd name="T96" fmla="*/ 243 h 2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6" h="243">
                  <a:moveTo>
                    <a:pt x="186" y="34"/>
                  </a:moveTo>
                  <a:lnTo>
                    <a:pt x="182" y="32"/>
                  </a:lnTo>
                  <a:lnTo>
                    <a:pt x="174" y="28"/>
                  </a:lnTo>
                  <a:lnTo>
                    <a:pt x="169" y="17"/>
                  </a:lnTo>
                  <a:lnTo>
                    <a:pt x="159" y="9"/>
                  </a:lnTo>
                  <a:lnTo>
                    <a:pt x="147" y="9"/>
                  </a:lnTo>
                  <a:lnTo>
                    <a:pt x="138" y="3"/>
                  </a:lnTo>
                  <a:lnTo>
                    <a:pt x="111" y="0"/>
                  </a:lnTo>
                  <a:lnTo>
                    <a:pt x="88" y="7"/>
                  </a:lnTo>
                  <a:lnTo>
                    <a:pt x="75" y="13"/>
                  </a:lnTo>
                  <a:lnTo>
                    <a:pt x="61" y="23"/>
                  </a:lnTo>
                  <a:lnTo>
                    <a:pt x="51" y="23"/>
                  </a:lnTo>
                  <a:lnTo>
                    <a:pt x="38" y="38"/>
                  </a:lnTo>
                  <a:lnTo>
                    <a:pt x="23" y="48"/>
                  </a:lnTo>
                  <a:lnTo>
                    <a:pt x="19" y="61"/>
                  </a:lnTo>
                  <a:lnTo>
                    <a:pt x="9" y="76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5"/>
                  </a:lnTo>
                  <a:lnTo>
                    <a:pt x="0" y="130"/>
                  </a:lnTo>
                  <a:lnTo>
                    <a:pt x="9" y="161"/>
                  </a:lnTo>
                  <a:lnTo>
                    <a:pt x="13" y="178"/>
                  </a:lnTo>
                  <a:lnTo>
                    <a:pt x="28" y="203"/>
                  </a:lnTo>
                  <a:lnTo>
                    <a:pt x="46" y="242"/>
                  </a:lnTo>
                  <a:lnTo>
                    <a:pt x="73" y="242"/>
                  </a:lnTo>
                  <a:lnTo>
                    <a:pt x="109" y="243"/>
                  </a:lnTo>
                  <a:lnTo>
                    <a:pt x="124" y="243"/>
                  </a:lnTo>
                  <a:lnTo>
                    <a:pt x="124" y="224"/>
                  </a:lnTo>
                  <a:lnTo>
                    <a:pt x="136" y="199"/>
                  </a:lnTo>
                  <a:lnTo>
                    <a:pt x="147" y="178"/>
                  </a:lnTo>
                  <a:lnTo>
                    <a:pt x="186" y="34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5" name="Freeform 41"/>
            <p:cNvSpPr>
              <a:spLocks/>
            </p:cNvSpPr>
            <p:nvPr/>
          </p:nvSpPr>
          <p:spPr bwMode="auto">
            <a:xfrm>
              <a:off x="642" y="3668"/>
              <a:ext cx="141" cy="250"/>
            </a:xfrm>
            <a:custGeom>
              <a:avLst/>
              <a:gdLst>
                <a:gd name="T0" fmla="*/ 1 w 253"/>
                <a:gd name="T1" fmla="*/ 1 h 490"/>
                <a:gd name="T2" fmla="*/ 1 w 253"/>
                <a:gd name="T3" fmla="*/ 1 h 490"/>
                <a:gd name="T4" fmla="*/ 1 w 253"/>
                <a:gd name="T5" fmla="*/ 1 h 490"/>
                <a:gd name="T6" fmla="*/ 1 w 253"/>
                <a:gd name="T7" fmla="*/ 1 h 490"/>
                <a:gd name="T8" fmla="*/ 1 w 253"/>
                <a:gd name="T9" fmla="*/ 1 h 490"/>
                <a:gd name="T10" fmla="*/ 1 w 253"/>
                <a:gd name="T11" fmla="*/ 1 h 490"/>
                <a:gd name="T12" fmla="*/ 1 w 253"/>
                <a:gd name="T13" fmla="*/ 0 h 490"/>
                <a:gd name="T14" fmla="*/ 1 w 253"/>
                <a:gd name="T15" fmla="*/ 1 h 490"/>
                <a:gd name="T16" fmla="*/ 1 w 253"/>
                <a:gd name="T17" fmla="*/ 1 h 490"/>
                <a:gd name="T18" fmla="*/ 0 w 253"/>
                <a:gd name="T19" fmla="*/ 1 h 490"/>
                <a:gd name="T20" fmla="*/ 0 w 253"/>
                <a:gd name="T21" fmla="*/ 1 h 490"/>
                <a:gd name="T22" fmla="*/ 1 w 253"/>
                <a:gd name="T23" fmla="*/ 1 h 4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3"/>
                <a:gd name="T37" fmla="*/ 0 h 490"/>
                <a:gd name="T38" fmla="*/ 253 w 253"/>
                <a:gd name="T39" fmla="*/ 490 h 4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3" h="490">
                  <a:moveTo>
                    <a:pt x="253" y="490"/>
                  </a:moveTo>
                  <a:lnTo>
                    <a:pt x="253" y="96"/>
                  </a:lnTo>
                  <a:lnTo>
                    <a:pt x="155" y="42"/>
                  </a:lnTo>
                  <a:lnTo>
                    <a:pt x="136" y="27"/>
                  </a:lnTo>
                  <a:lnTo>
                    <a:pt x="113" y="13"/>
                  </a:lnTo>
                  <a:lnTo>
                    <a:pt x="86" y="4"/>
                  </a:lnTo>
                  <a:lnTo>
                    <a:pt x="59" y="0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0" y="4"/>
                  </a:lnTo>
                  <a:lnTo>
                    <a:pt x="0" y="490"/>
                  </a:lnTo>
                  <a:lnTo>
                    <a:pt x="253" y="490"/>
                  </a:lnTo>
                  <a:close/>
                </a:path>
              </a:pathLst>
            </a:custGeom>
            <a:solidFill>
              <a:srgbClr val="3D56B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6" name="Freeform 42"/>
            <p:cNvSpPr>
              <a:spLocks/>
            </p:cNvSpPr>
            <p:nvPr/>
          </p:nvSpPr>
          <p:spPr bwMode="auto">
            <a:xfrm>
              <a:off x="642" y="3668"/>
              <a:ext cx="141" cy="250"/>
            </a:xfrm>
            <a:custGeom>
              <a:avLst/>
              <a:gdLst>
                <a:gd name="T0" fmla="*/ 1 w 253"/>
                <a:gd name="T1" fmla="*/ 1 h 490"/>
                <a:gd name="T2" fmla="*/ 1 w 253"/>
                <a:gd name="T3" fmla="*/ 1 h 490"/>
                <a:gd name="T4" fmla="*/ 1 w 253"/>
                <a:gd name="T5" fmla="*/ 1 h 490"/>
                <a:gd name="T6" fmla="*/ 1 w 253"/>
                <a:gd name="T7" fmla="*/ 1 h 490"/>
                <a:gd name="T8" fmla="*/ 1 w 253"/>
                <a:gd name="T9" fmla="*/ 1 h 490"/>
                <a:gd name="T10" fmla="*/ 1 w 253"/>
                <a:gd name="T11" fmla="*/ 1 h 490"/>
                <a:gd name="T12" fmla="*/ 1 w 253"/>
                <a:gd name="T13" fmla="*/ 0 h 490"/>
                <a:gd name="T14" fmla="*/ 1 w 253"/>
                <a:gd name="T15" fmla="*/ 1 h 490"/>
                <a:gd name="T16" fmla="*/ 1 w 253"/>
                <a:gd name="T17" fmla="*/ 1 h 490"/>
                <a:gd name="T18" fmla="*/ 0 w 253"/>
                <a:gd name="T19" fmla="*/ 1 h 490"/>
                <a:gd name="T20" fmla="*/ 0 w 253"/>
                <a:gd name="T21" fmla="*/ 1 h 490"/>
                <a:gd name="T22" fmla="*/ 1 w 253"/>
                <a:gd name="T23" fmla="*/ 1 h 4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3"/>
                <a:gd name="T37" fmla="*/ 0 h 490"/>
                <a:gd name="T38" fmla="*/ 253 w 253"/>
                <a:gd name="T39" fmla="*/ 490 h 4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3" h="490">
                  <a:moveTo>
                    <a:pt x="253" y="490"/>
                  </a:moveTo>
                  <a:lnTo>
                    <a:pt x="253" y="96"/>
                  </a:lnTo>
                  <a:lnTo>
                    <a:pt x="155" y="42"/>
                  </a:lnTo>
                  <a:lnTo>
                    <a:pt x="136" y="27"/>
                  </a:lnTo>
                  <a:lnTo>
                    <a:pt x="113" y="13"/>
                  </a:lnTo>
                  <a:lnTo>
                    <a:pt x="86" y="4"/>
                  </a:lnTo>
                  <a:lnTo>
                    <a:pt x="59" y="0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0" y="4"/>
                  </a:lnTo>
                  <a:lnTo>
                    <a:pt x="0" y="490"/>
                  </a:lnTo>
                  <a:lnTo>
                    <a:pt x="253" y="49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7" name="Freeform 43"/>
            <p:cNvSpPr>
              <a:spLocks/>
            </p:cNvSpPr>
            <p:nvPr/>
          </p:nvSpPr>
          <p:spPr bwMode="auto">
            <a:xfrm>
              <a:off x="271" y="3597"/>
              <a:ext cx="51" cy="87"/>
            </a:xfrm>
            <a:custGeom>
              <a:avLst/>
              <a:gdLst>
                <a:gd name="T0" fmla="*/ 1 w 92"/>
                <a:gd name="T1" fmla="*/ 1 h 171"/>
                <a:gd name="T2" fmla="*/ 1 w 92"/>
                <a:gd name="T3" fmla="*/ 1 h 171"/>
                <a:gd name="T4" fmla="*/ 1 w 92"/>
                <a:gd name="T5" fmla="*/ 1 h 171"/>
                <a:gd name="T6" fmla="*/ 1 w 92"/>
                <a:gd name="T7" fmla="*/ 1 h 171"/>
                <a:gd name="T8" fmla="*/ 1 w 92"/>
                <a:gd name="T9" fmla="*/ 1 h 171"/>
                <a:gd name="T10" fmla="*/ 1 w 92"/>
                <a:gd name="T11" fmla="*/ 1 h 171"/>
                <a:gd name="T12" fmla="*/ 1 w 92"/>
                <a:gd name="T13" fmla="*/ 1 h 171"/>
                <a:gd name="T14" fmla="*/ 1 w 92"/>
                <a:gd name="T15" fmla="*/ 1 h 171"/>
                <a:gd name="T16" fmla="*/ 1 w 92"/>
                <a:gd name="T17" fmla="*/ 1 h 171"/>
                <a:gd name="T18" fmla="*/ 1 w 92"/>
                <a:gd name="T19" fmla="*/ 1 h 171"/>
                <a:gd name="T20" fmla="*/ 1 w 92"/>
                <a:gd name="T21" fmla="*/ 1 h 171"/>
                <a:gd name="T22" fmla="*/ 0 w 92"/>
                <a:gd name="T23" fmla="*/ 1 h 171"/>
                <a:gd name="T24" fmla="*/ 0 w 92"/>
                <a:gd name="T25" fmla="*/ 0 h 171"/>
                <a:gd name="T26" fmla="*/ 1 w 92"/>
                <a:gd name="T27" fmla="*/ 0 h 171"/>
                <a:gd name="T28" fmla="*/ 1 w 92"/>
                <a:gd name="T29" fmla="*/ 1 h 1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171"/>
                <a:gd name="T47" fmla="*/ 92 w 92"/>
                <a:gd name="T48" fmla="*/ 171 h 1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171">
                  <a:moveTo>
                    <a:pt x="87" y="21"/>
                  </a:moveTo>
                  <a:lnTo>
                    <a:pt x="92" y="25"/>
                  </a:lnTo>
                  <a:lnTo>
                    <a:pt x="92" y="40"/>
                  </a:lnTo>
                  <a:lnTo>
                    <a:pt x="92" y="54"/>
                  </a:lnTo>
                  <a:lnTo>
                    <a:pt x="83" y="65"/>
                  </a:lnTo>
                  <a:lnTo>
                    <a:pt x="79" y="73"/>
                  </a:lnTo>
                  <a:lnTo>
                    <a:pt x="75" y="94"/>
                  </a:lnTo>
                  <a:lnTo>
                    <a:pt x="65" y="119"/>
                  </a:lnTo>
                  <a:lnTo>
                    <a:pt x="48" y="142"/>
                  </a:lnTo>
                  <a:lnTo>
                    <a:pt x="42" y="148"/>
                  </a:lnTo>
                  <a:lnTo>
                    <a:pt x="48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8" name="Freeform 44"/>
            <p:cNvSpPr>
              <a:spLocks/>
            </p:cNvSpPr>
            <p:nvPr/>
          </p:nvSpPr>
          <p:spPr bwMode="auto">
            <a:xfrm>
              <a:off x="271" y="3597"/>
              <a:ext cx="51" cy="87"/>
            </a:xfrm>
            <a:custGeom>
              <a:avLst/>
              <a:gdLst>
                <a:gd name="T0" fmla="*/ 1 w 92"/>
                <a:gd name="T1" fmla="*/ 1 h 171"/>
                <a:gd name="T2" fmla="*/ 1 w 92"/>
                <a:gd name="T3" fmla="*/ 1 h 171"/>
                <a:gd name="T4" fmla="*/ 1 w 92"/>
                <a:gd name="T5" fmla="*/ 1 h 171"/>
                <a:gd name="T6" fmla="*/ 1 w 92"/>
                <a:gd name="T7" fmla="*/ 1 h 171"/>
                <a:gd name="T8" fmla="*/ 1 w 92"/>
                <a:gd name="T9" fmla="*/ 1 h 171"/>
                <a:gd name="T10" fmla="*/ 1 w 92"/>
                <a:gd name="T11" fmla="*/ 1 h 171"/>
                <a:gd name="T12" fmla="*/ 1 w 92"/>
                <a:gd name="T13" fmla="*/ 1 h 171"/>
                <a:gd name="T14" fmla="*/ 1 w 92"/>
                <a:gd name="T15" fmla="*/ 1 h 171"/>
                <a:gd name="T16" fmla="*/ 1 w 92"/>
                <a:gd name="T17" fmla="*/ 1 h 171"/>
                <a:gd name="T18" fmla="*/ 1 w 92"/>
                <a:gd name="T19" fmla="*/ 1 h 171"/>
                <a:gd name="T20" fmla="*/ 1 w 92"/>
                <a:gd name="T21" fmla="*/ 1 h 171"/>
                <a:gd name="T22" fmla="*/ 0 w 92"/>
                <a:gd name="T23" fmla="*/ 1 h 171"/>
                <a:gd name="T24" fmla="*/ 0 w 92"/>
                <a:gd name="T25" fmla="*/ 0 h 171"/>
                <a:gd name="T26" fmla="*/ 1 w 92"/>
                <a:gd name="T27" fmla="*/ 0 h 171"/>
                <a:gd name="T28" fmla="*/ 1 w 92"/>
                <a:gd name="T29" fmla="*/ 1 h 1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171"/>
                <a:gd name="T47" fmla="*/ 92 w 92"/>
                <a:gd name="T48" fmla="*/ 171 h 1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171">
                  <a:moveTo>
                    <a:pt x="87" y="21"/>
                  </a:moveTo>
                  <a:lnTo>
                    <a:pt x="92" y="25"/>
                  </a:lnTo>
                  <a:lnTo>
                    <a:pt x="92" y="40"/>
                  </a:lnTo>
                  <a:lnTo>
                    <a:pt x="92" y="54"/>
                  </a:lnTo>
                  <a:lnTo>
                    <a:pt x="83" y="65"/>
                  </a:lnTo>
                  <a:lnTo>
                    <a:pt x="79" y="73"/>
                  </a:lnTo>
                  <a:lnTo>
                    <a:pt x="75" y="94"/>
                  </a:lnTo>
                  <a:lnTo>
                    <a:pt x="65" y="119"/>
                  </a:lnTo>
                  <a:lnTo>
                    <a:pt x="48" y="142"/>
                  </a:lnTo>
                  <a:lnTo>
                    <a:pt x="42" y="148"/>
                  </a:lnTo>
                  <a:lnTo>
                    <a:pt x="48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7" y="21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19" name="Freeform 45"/>
            <p:cNvSpPr>
              <a:spLocks/>
            </p:cNvSpPr>
            <p:nvPr/>
          </p:nvSpPr>
          <p:spPr bwMode="auto">
            <a:xfrm>
              <a:off x="723" y="3221"/>
              <a:ext cx="87" cy="61"/>
            </a:xfrm>
            <a:custGeom>
              <a:avLst/>
              <a:gdLst>
                <a:gd name="T0" fmla="*/ 1 w 156"/>
                <a:gd name="T1" fmla="*/ 1 h 120"/>
                <a:gd name="T2" fmla="*/ 1 w 156"/>
                <a:gd name="T3" fmla="*/ 1 h 120"/>
                <a:gd name="T4" fmla="*/ 1 w 156"/>
                <a:gd name="T5" fmla="*/ 1 h 120"/>
                <a:gd name="T6" fmla="*/ 1 w 156"/>
                <a:gd name="T7" fmla="*/ 1 h 120"/>
                <a:gd name="T8" fmla="*/ 1 w 156"/>
                <a:gd name="T9" fmla="*/ 0 h 120"/>
                <a:gd name="T10" fmla="*/ 1 w 156"/>
                <a:gd name="T11" fmla="*/ 0 h 120"/>
                <a:gd name="T12" fmla="*/ 1 w 156"/>
                <a:gd name="T13" fmla="*/ 1 h 120"/>
                <a:gd name="T14" fmla="*/ 1 w 156"/>
                <a:gd name="T15" fmla="*/ 1 h 120"/>
                <a:gd name="T16" fmla="*/ 1 w 156"/>
                <a:gd name="T17" fmla="*/ 1 h 120"/>
                <a:gd name="T18" fmla="*/ 0 w 156"/>
                <a:gd name="T19" fmla="*/ 1 h 120"/>
                <a:gd name="T20" fmla="*/ 0 w 156"/>
                <a:gd name="T21" fmla="*/ 1 h 120"/>
                <a:gd name="T22" fmla="*/ 1 w 156"/>
                <a:gd name="T23" fmla="*/ 1 h 120"/>
                <a:gd name="T24" fmla="*/ 1 w 156"/>
                <a:gd name="T25" fmla="*/ 1 h 120"/>
                <a:gd name="T26" fmla="*/ 1 w 156"/>
                <a:gd name="T27" fmla="*/ 1 h 120"/>
                <a:gd name="T28" fmla="*/ 1 w 156"/>
                <a:gd name="T29" fmla="*/ 1 h 120"/>
                <a:gd name="T30" fmla="*/ 1 w 156"/>
                <a:gd name="T31" fmla="*/ 1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20"/>
                <a:gd name="T50" fmla="*/ 156 w 156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20">
                  <a:moveTo>
                    <a:pt x="156" y="70"/>
                  </a:moveTo>
                  <a:lnTo>
                    <a:pt x="156" y="25"/>
                  </a:lnTo>
                  <a:lnTo>
                    <a:pt x="146" y="12"/>
                  </a:lnTo>
                  <a:lnTo>
                    <a:pt x="133" y="2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27" y="10"/>
                  </a:lnTo>
                  <a:lnTo>
                    <a:pt x="23" y="16"/>
                  </a:lnTo>
                  <a:lnTo>
                    <a:pt x="4" y="35"/>
                  </a:lnTo>
                  <a:lnTo>
                    <a:pt x="0" y="54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10" y="95"/>
                  </a:lnTo>
                  <a:lnTo>
                    <a:pt x="14" y="120"/>
                  </a:lnTo>
                  <a:lnTo>
                    <a:pt x="156" y="120"/>
                  </a:lnTo>
                  <a:lnTo>
                    <a:pt x="156" y="70"/>
                  </a:lnTo>
                  <a:close/>
                </a:path>
              </a:pathLst>
            </a:custGeom>
            <a:solidFill>
              <a:srgbClr val="916F3A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0" name="Freeform 46"/>
            <p:cNvSpPr>
              <a:spLocks/>
            </p:cNvSpPr>
            <p:nvPr/>
          </p:nvSpPr>
          <p:spPr bwMode="auto">
            <a:xfrm>
              <a:off x="723" y="3221"/>
              <a:ext cx="87" cy="61"/>
            </a:xfrm>
            <a:custGeom>
              <a:avLst/>
              <a:gdLst>
                <a:gd name="T0" fmla="*/ 1 w 156"/>
                <a:gd name="T1" fmla="*/ 1 h 120"/>
                <a:gd name="T2" fmla="*/ 1 w 156"/>
                <a:gd name="T3" fmla="*/ 1 h 120"/>
                <a:gd name="T4" fmla="*/ 1 w 156"/>
                <a:gd name="T5" fmla="*/ 1 h 120"/>
                <a:gd name="T6" fmla="*/ 1 w 156"/>
                <a:gd name="T7" fmla="*/ 1 h 120"/>
                <a:gd name="T8" fmla="*/ 1 w 156"/>
                <a:gd name="T9" fmla="*/ 0 h 120"/>
                <a:gd name="T10" fmla="*/ 1 w 156"/>
                <a:gd name="T11" fmla="*/ 0 h 120"/>
                <a:gd name="T12" fmla="*/ 1 w 156"/>
                <a:gd name="T13" fmla="*/ 1 h 120"/>
                <a:gd name="T14" fmla="*/ 1 w 156"/>
                <a:gd name="T15" fmla="*/ 1 h 120"/>
                <a:gd name="T16" fmla="*/ 1 w 156"/>
                <a:gd name="T17" fmla="*/ 1 h 120"/>
                <a:gd name="T18" fmla="*/ 0 w 156"/>
                <a:gd name="T19" fmla="*/ 1 h 120"/>
                <a:gd name="T20" fmla="*/ 0 w 156"/>
                <a:gd name="T21" fmla="*/ 1 h 120"/>
                <a:gd name="T22" fmla="*/ 1 w 156"/>
                <a:gd name="T23" fmla="*/ 1 h 120"/>
                <a:gd name="T24" fmla="*/ 1 w 156"/>
                <a:gd name="T25" fmla="*/ 1 h 120"/>
                <a:gd name="T26" fmla="*/ 1 w 156"/>
                <a:gd name="T27" fmla="*/ 1 h 120"/>
                <a:gd name="T28" fmla="*/ 1 w 156"/>
                <a:gd name="T29" fmla="*/ 1 h 120"/>
                <a:gd name="T30" fmla="*/ 1 w 156"/>
                <a:gd name="T31" fmla="*/ 1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20"/>
                <a:gd name="T50" fmla="*/ 156 w 156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20">
                  <a:moveTo>
                    <a:pt x="156" y="70"/>
                  </a:moveTo>
                  <a:lnTo>
                    <a:pt x="156" y="25"/>
                  </a:lnTo>
                  <a:lnTo>
                    <a:pt x="146" y="12"/>
                  </a:lnTo>
                  <a:lnTo>
                    <a:pt x="133" y="2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27" y="10"/>
                  </a:lnTo>
                  <a:lnTo>
                    <a:pt x="23" y="16"/>
                  </a:lnTo>
                  <a:lnTo>
                    <a:pt x="4" y="35"/>
                  </a:lnTo>
                  <a:lnTo>
                    <a:pt x="0" y="54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10" y="95"/>
                  </a:lnTo>
                  <a:lnTo>
                    <a:pt x="14" y="120"/>
                  </a:lnTo>
                  <a:lnTo>
                    <a:pt x="156" y="120"/>
                  </a:lnTo>
                  <a:lnTo>
                    <a:pt x="156" y="7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1" name="Freeform 47"/>
            <p:cNvSpPr>
              <a:spLocks/>
            </p:cNvSpPr>
            <p:nvPr/>
          </p:nvSpPr>
          <p:spPr bwMode="auto">
            <a:xfrm>
              <a:off x="749" y="3309"/>
              <a:ext cx="61" cy="79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1 h 156"/>
                <a:gd name="T4" fmla="*/ 1 w 111"/>
                <a:gd name="T5" fmla="*/ 1 h 156"/>
                <a:gd name="T6" fmla="*/ 1 w 111"/>
                <a:gd name="T7" fmla="*/ 1 h 156"/>
                <a:gd name="T8" fmla="*/ 1 w 111"/>
                <a:gd name="T9" fmla="*/ 1 h 156"/>
                <a:gd name="T10" fmla="*/ 1 w 111"/>
                <a:gd name="T11" fmla="*/ 1 h 156"/>
                <a:gd name="T12" fmla="*/ 1 w 111"/>
                <a:gd name="T13" fmla="*/ 1 h 156"/>
                <a:gd name="T14" fmla="*/ 0 w 111"/>
                <a:gd name="T15" fmla="*/ 1 h 156"/>
                <a:gd name="T16" fmla="*/ 1 w 111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156"/>
                <a:gd name="T29" fmla="*/ 111 w 111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156">
                  <a:moveTo>
                    <a:pt x="111" y="0"/>
                  </a:moveTo>
                  <a:lnTo>
                    <a:pt x="111" y="29"/>
                  </a:lnTo>
                  <a:lnTo>
                    <a:pt x="109" y="64"/>
                  </a:lnTo>
                  <a:lnTo>
                    <a:pt x="99" y="102"/>
                  </a:lnTo>
                  <a:lnTo>
                    <a:pt x="82" y="133"/>
                  </a:lnTo>
                  <a:lnTo>
                    <a:pt x="28" y="156"/>
                  </a:lnTo>
                  <a:lnTo>
                    <a:pt x="19" y="114"/>
                  </a:lnTo>
                  <a:lnTo>
                    <a:pt x="0" y="3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2" name="Freeform 48"/>
            <p:cNvSpPr>
              <a:spLocks/>
            </p:cNvSpPr>
            <p:nvPr/>
          </p:nvSpPr>
          <p:spPr bwMode="auto">
            <a:xfrm>
              <a:off x="749" y="3309"/>
              <a:ext cx="61" cy="79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1 h 156"/>
                <a:gd name="T4" fmla="*/ 1 w 111"/>
                <a:gd name="T5" fmla="*/ 1 h 156"/>
                <a:gd name="T6" fmla="*/ 1 w 111"/>
                <a:gd name="T7" fmla="*/ 1 h 156"/>
                <a:gd name="T8" fmla="*/ 1 w 111"/>
                <a:gd name="T9" fmla="*/ 1 h 156"/>
                <a:gd name="T10" fmla="*/ 1 w 111"/>
                <a:gd name="T11" fmla="*/ 1 h 156"/>
                <a:gd name="T12" fmla="*/ 1 w 111"/>
                <a:gd name="T13" fmla="*/ 1 h 156"/>
                <a:gd name="T14" fmla="*/ 0 w 111"/>
                <a:gd name="T15" fmla="*/ 1 h 156"/>
                <a:gd name="T16" fmla="*/ 1 w 111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156"/>
                <a:gd name="T29" fmla="*/ 111 w 111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156">
                  <a:moveTo>
                    <a:pt x="111" y="0"/>
                  </a:moveTo>
                  <a:lnTo>
                    <a:pt x="111" y="29"/>
                  </a:lnTo>
                  <a:lnTo>
                    <a:pt x="109" y="64"/>
                  </a:lnTo>
                  <a:lnTo>
                    <a:pt x="99" y="102"/>
                  </a:lnTo>
                  <a:lnTo>
                    <a:pt x="82" y="133"/>
                  </a:lnTo>
                  <a:lnTo>
                    <a:pt x="28" y="156"/>
                  </a:lnTo>
                  <a:lnTo>
                    <a:pt x="19" y="114"/>
                  </a:lnTo>
                  <a:lnTo>
                    <a:pt x="0" y="31"/>
                  </a:lnTo>
                  <a:lnTo>
                    <a:pt x="111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3" name="Freeform 49"/>
            <p:cNvSpPr>
              <a:spLocks/>
            </p:cNvSpPr>
            <p:nvPr/>
          </p:nvSpPr>
          <p:spPr bwMode="auto">
            <a:xfrm>
              <a:off x="764" y="3341"/>
              <a:ext cx="31" cy="83"/>
            </a:xfrm>
            <a:custGeom>
              <a:avLst/>
              <a:gdLst>
                <a:gd name="T0" fmla="*/ 1 w 54"/>
                <a:gd name="T1" fmla="*/ 1 h 161"/>
                <a:gd name="T2" fmla="*/ 1 w 54"/>
                <a:gd name="T3" fmla="*/ 1 h 161"/>
                <a:gd name="T4" fmla="*/ 1 w 54"/>
                <a:gd name="T5" fmla="*/ 1 h 161"/>
                <a:gd name="T6" fmla="*/ 1 w 54"/>
                <a:gd name="T7" fmla="*/ 1 h 161"/>
                <a:gd name="T8" fmla="*/ 1 w 54"/>
                <a:gd name="T9" fmla="*/ 1 h 161"/>
                <a:gd name="T10" fmla="*/ 0 w 54"/>
                <a:gd name="T11" fmla="*/ 1 h 161"/>
                <a:gd name="T12" fmla="*/ 1 w 54"/>
                <a:gd name="T13" fmla="*/ 1 h 161"/>
                <a:gd name="T14" fmla="*/ 1 w 54"/>
                <a:gd name="T15" fmla="*/ 1 h 161"/>
                <a:gd name="T16" fmla="*/ 1 w 54"/>
                <a:gd name="T17" fmla="*/ 0 h 161"/>
                <a:gd name="T18" fmla="*/ 1 w 54"/>
                <a:gd name="T19" fmla="*/ 0 h 161"/>
                <a:gd name="T20" fmla="*/ 1 w 54"/>
                <a:gd name="T21" fmla="*/ 1 h 161"/>
                <a:gd name="T22" fmla="*/ 1 w 54"/>
                <a:gd name="T23" fmla="*/ 1 h 1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61"/>
                <a:gd name="T38" fmla="*/ 54 w 54"/>
                <a:gd name="T39" fmla="*/ 161 h 1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61">
                  <a:moveTo>
                    <a:pt x="35" y="15"/>
                  </a:moveTo>
                  <a:lnTo>
                    <a:pt x="27" y="29"/>
                  </a:lnTo>
                  <a:lnTo>
                    <a:pt x="50" y="63"/>
                  </a:lnTo>
                  <a:lnTo>
                    <a:pt x="54" y="69"/>
                  </a:lnTo>
                  <a:lnTo>
                    <a:pt x="23" y="161"/>
                  </a:lnTo>
                  <a:lnTo>
                    <a:pt x="0" y="92"/>
                  </a:lnTo>
                  <a:lnTo>
                    <a:pt x="23" y="30"/>
                  </a:lnTo>
                  <a:lnTo>
                    <a:pt x="4" y="1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7" y="11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E21E1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4" name="Freeform 50"/>
            <p:cNvSpPr>
              <a:spLocks/>
            </p:cNvSpPr>
            <p:nvPr/>
          </p:nvSpPr>
          <p:spPr bwMode="auto">
            <a:xfrm>
              <a:off x="764" y="3341"/>
              <a:ext cx="31" cy="83"/>
            </a:xfrm>
            <a:custGeom>
              <a:avLst/>
              <a:gdLst>
                <a:gd name="T0" fmla="*/ 1 w 54"/>
                <a:gd name="T1" fmla="*/ 1 h 161"/>
                <a:gd name="T2" fmla="*/ 1 w 54"/>
                <a:gd name="T3" fmla="*/ 1 h 161"/>
                <a:gd name="T4" fmla="*/ 1 w 54"/>
                <a:gd name="T5" fmla="*/ 1 h 161"/>
                <a:gd name="T6" fmla="*/ 1 w 54"/>
                <a:gd name="T7" fmla="*/ 1 h 161"/>
                <a:gd name="T8" fmla="*/ 1 w 54"/>
                <a:gd name="T9" fmla="*/ 1 h 161"/>
                <a:gd name="T10" fmla="*/ 0 w 54"/>
                <a:gd name="T11" fmla="*/ 1 h 161"/>
                <a:gd name="T12" fmla="*/ 1 w 54"/>
                <a:gd name="T13" fmla="*/ 1 h 161"/>
                <a:gd name="T14" fmla="*/ 1 w 54"/>
                <a:gd name="T15" fmla="*/ 1 h 161"/>
                <a:gd name="T16" fmla="*/ 1 w 54"/>
                <a:gd name="T17" fmla="*/ 0 h 161"/>
                <a:gd name="T18" fmla="*/ 1 w 54"/>
                <a:gd name="T19" fmla="*/ 0 h 161"/>
                <a:gd name="T20" fmla="*/ 1 w 54"/>
                <a:gd name="T21" fmla="*/ 1 h 161"/>
                <a:gd name="T22" fmla="*/ 1 w 54"/>
                <a:gd name="T23" fmla="*/ 1 h 1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61"/>
                <a:gd name="T38" fmla="*/ 54 w 54"/>
                <a:gd name="T39" fmla="*/ 161 h 1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61">
                  <a:moveTo>
                    <a:pt x="35" y="15"/>
                  </a:moveTo>
                  <a:lnTo>
                    <a:pt x="27" y="29"/>
                  </a:lnTo>
                  <a:lnTo>
                    <a:pt x="50" y="63"/>
                  </a:lnTo>
                  <a:lnTo>
                    <a:pt x="54" y="69"/>
                  </a:lnTo>
                  <a:lnTo>
                    <a:pt x="23" y="161"/>
                  </a:lnTo>
                  <a:lnTo>
                    <a:pt x="0" y="92"/>
                  </a:lnTo>
                  <a:lnTo>
                    <a:pt x="23" y="30"/>
                  </a:lnTo>
                  <a:lnTo>
                    <a:pt x="4" y="1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37" y="11"/>
                  </a:lnTo>
                  <a:lnTo>
                    <a:pt x="35" y="15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5" name="Freeform 51"/>
            <p:cNvSpPr>
              <a:spLocks/>
            </p:cNvSpPr>
            <p:nvPr/>
          </p:nvSpPr>
          <p:spPr bwMode="auto">
            <a:xfrm>
              <a:off x="728" y="3245"/>
              <a:ext cx="89" cy="96"/>
            </a:xfrm>
            <a:custGeom>
              <a:avLst/>
              <a:gdLst>
                <a:gd name="T0" fmla="*/ 1 w 159"/>
                <a:gd name="T1" fmla="*/ 1 h 188"/>
                <a:gd name="T2" fmla="*/ 1 w 159"/>
                <a:gd name="T3" fmla="*/ 1 h 188"/>
                <a:gd name="T4" fmla="*/ 1 w 159"/>
                <a:gd name="T5" fmla="*/ 1 h 188"/>
                <a:gd name="T6" fmla="*/ 1 w 159"/>
                <a:gd name="T7" fmla="*/ 1 h 188"/>
                <a:gd name="T8" fmla="*/ 1 w 159"/>
                <a:gd name="T9" fmla="*/ 1 h 188"/>
                <a:gd name="T10" fmla="*/ 1 w 159"/>
                <a:gd name="T11" fmla="*/ 1 h 188"/>
                <a:gd name="T12" fmla="*/ 1 w 159"/>
                <a:gd name="T13" fmla="*/ 1 h 188"/>
                <a:gd name="T14" fmla="*/ 1 w 159"/>
                <a:gd name="T15" fmla="*/ 1 h 188"/>
                <a:gd name="T16" fmla="*/ 1 w 159"/>
                <a:gd name="T17" fmla="*/ 1 h 188"/>
                <a:gd name="T18" fmla="*/ 1 w 159"/>
                <a:gd name="T19" fmla="*/ 1 h 188"/>
                <a:gd name="T20" fmla="*/ 1 w 159"/>
                <a:gd name="T21" fmla="*/ 1 h 188"/>
                <a:gd name="T22" fmla="*/ 0 w 159"/>
                <a:gd name="T23" fmla="*/ 1 h 188"/>
                <a:gd name="T24" fmla="*/ 0 w 159"/>
                <a:gd name="T25" fmla="*/ 1 h 188"/>
                <a:gd name="T26" fmla="*/ 1 w 159"/>
                <a:gd name="T27" fmla="*/ 1 h 188"/>
                <a:gd name="T28" fmla="*/ 1 w 159"/>
                <a:gd name="T29" fmla="*/ 1 h 188"/>
                <a:gd name="T30" fmla="*/ 1 w 159"/>
                <a:gd name="T31" fmla="*/ 1 h 188"/>
                <a:gd name="T32" fmla="*/ 1 w 159"/>
                <a:gd name="T33" fmla="*/ 1 h 188"/>
                <a:gd name="T34" fmla="*/ 1 w 159"/>
                <a:gd name="T35" fmla="*/ 1 h 188"/>
                <a:gd name="T36" fmla="*/ 1 w 159"/>
                <a:gd name="T37" fmla="*/ 1 h 188"/>
                <a:gd name="T38" fmla="*/ 1 w 159"/>
                <a:gd name="T39" fmla="*/ 1 h 188"/>
                <a:gd name="T40" fmla="*/ 1 w 159"/>
                <a:gd name="T41" fmla="*/ 1 h 188"/>
                <a:gd name="T42" fmla="*/ 1 w 159"/>
                <a:gd name="T43" fmla="*/ 1 h 188"/>
                <a:gd name="T44" fmla="*/ 1 w 159"/>
                <a:gd name="T45" fmla="*/ 1 h 188"/>
                <a:gd name="T46" fmla="*/ 1 w 159"/>
                <a:gd name="T47" fmla="*/ 1 h 188"/>
                <a:gd name="T48" fmla="*/ 1 w 159"/>
                <a:gd name="T49" fmla="*/ 1 h 188"/>
                <a:gd name="T50" fmla="*/ 1 w 159"/>
                <a:gd name="T51" fmla="*/ 1 h 188"/>
                <a:gd name="T52" fmla="*/ 1 w 159"/>
                <a:gd name="T53" fmla="*/ 0 h 188"/>
                <a:gd name="T54" fmla="*/ 1 w 159"/>
                <a:gd name="T55" fmla="*/ 1 h 188"/>
                <a:gd name="T56" fmla="*/ 1 w 159"/>
                <a:gd name="T57" fmla="*/ 1 h 188"/>
                <a:gd name="T58" fmla="*/ 1 w 159"/>
                <a:gd name="T59" fmla="*/ 1 h 188"/>
                <a:gd name="T60" fmla="*/ 1 w 159"/>
                <a:gd name="T61" fmla="*/ 1 h 188"/>
                <a:gd name="T62" fmla="*/ 1 w 159"/>
                <a:gd name="T63" fmla="*/ 1 h 188"/>
                <a:gd name="T64" fmla="*/ 1 w 159"/>
                <a:gd name="T65" fmla="*/ 1 h 188"/>
                <a:gd name="T66" fmla="*/ 1 w 159"/>
                <a:gd name="T67" fmla="*/ 1 h 188"/>
                <a:gd name="T68" fmla="*/ 1 w 159"/>
                <a:gd name="T69" fmla="*/ 1 h 188"/>
                <a:gd name="T70" fmla="*/ 1 w 159"/>
                <a:gd name="T71" fmla="*/ 1 h 188"/>
                <a:gd name="T72" fmla="*/ 1 w 159"/>
                <a:gd name="T73" fmla="*/ 1 h 188"/>
                <a:gd name="T74" fmla="*/ 1 w 159"/>
                <a:gd name="T75" fmla="*/ 1 h 188"/>
                <a:gd name="T76" fmla="*/ 1 w 159"/>
                <a:gd name="T77" fmla="*/ 1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9"/>
                <a:gd name="T118" fmla="*/ 0 h 188"/>
                <a:gd name="T119" fmla="*/ 159 w 159"/>
                <a:gd name="T120" fmla="*/ 188 h 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9" h="188">
                  <a:moveTo>
                    <a:pt x="129" y="155"/>
                  </a:moveTo>
                  <a:lnTo>
                    <a:pt x="106" y="174"/>
                  </a:lnTo>
                  <a:lnTo>
                    <a:pt x="83" y="188"/>
                  </a:lnTo>
                  <a:lnTo>
                    <a:pt x="75" y="188"/>
                  </a:lnTo>
                  <a:lnTo>
                    <a:pt x="60" y="182"/>
                  </a:lnTo>
                  <a:lnTo>
                    <a:pt x="46" y="172"/>
                  </a:lnTo>
                  <a:lnTo>
                    <a:pt x="39" y="159"/>
                  </a:lnTo>
                  <a:lnTo>
                    <a:pt x="37" y="130"/>
                  </a:lnTo>
                  <a:lnTo>
                    <a:pt x="25" y="101"/>
                  </a:lnTo>
                  <a:lnTo>
                    <a:pt x="15" y="99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0" y="61"/>
                  </a:lnTo>
                  <a:lnTo>
                    <a:pt x="2" y="53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15" y="67"/>
                  </a:lnTo>
                  <a:lnTo>
                    <a:pt x="25" y="67"/>
                  </a:lnTo>
                  <a:lnTo>
                    <a:pt x="29" y="38"/>
                  </a:lnTo>
                  <a:lnTo>
                    <a:pt x="23" y="28"/>
                  </a:lnTo>
                  <a:lnTo>
                    <a:pt x="25" y="23"/>
                  </a:lnTo>
                  <a:lnTo>
                    <a:pt x="33" y="13"/>
                  </a:lnTo>
                  <a:lnTo>
                    <a:pt x="50" y="13"/>
                  </a:lnTo>
                  <a:lnTo>
                    <a:pt x="79" y="17"/>
                  </a:lnTo>
                  <a:lnTo>
                    <a:pt x="100" y="17"/>
                  </a:lnTo>
                  <a:lnTo>
                    <a:pt x="115" y="7"/>
                  </a:lnTo>
                  <a:lnTo>
                    <a:pt x="125" y="0"/>
                  </a:lnTo>
                  <a:lnTo>
                    <a:pt x="138" y="3"/>
                  </a:lnTo>
                  <a:lnTo>
                    <a:pt x="146" y="9"/>
                  </a:lnTo>
                  <a:lnTo>
                    <a:pt x="148" y="23"/>
                  </a:lnTo>
                  <a:lnTo>
                    <a:pt x="152" y="42"/>
                  </a:lnTo>
                  <a:lnTo>
                    <a:pt x="159" y="46"/>
                  </a:lnTo>
                  <a:lnTo>
                    <a:pt x="159" y="53"/>
                  </a:lnTo>
                  <a:lnTo>
                    <a:pt x="159" y="63"/>
                  </a:lnTo>
                  <a:lnTo>
                    <a:pt x="156" y="73"/>
                  </a:lnTo>
                  <a:lnTo>
                    <a:pt x="152" y="80"/>
                  </a:lnTo>
                  <a:lnTo>
                    <a:pt x="148" y="109"/>
                  </a:lnTo>
                  <a:lnTo>
                    <a:pt x="138" y="140"/>
                  </a:lnTo>
                  <a:lnTo>
                    <a:pt x="129" y="155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6" name="Freeform 52"/>
            <p:cNvSpPr>
              <a:spLocks/>
            </p:cNvSpPr>
            <p:nvPr/>
          </p:nvSpPr>
          <p:spPr bwMode="auto">
            <a:xfrm>
              <a:off x="728" y="3245"/>
              <a:ext cx="89" cy="96"/>
            </a:xfrm>
            <a:custGeom>
              <a:avLst/>
              <a:gdLst>
                <a:gd name="T0" fmla="*/ 1 w 159"/>
                <a:gd name="T1" fmla="*/ 1 h 188"/>
                <a:gd name="T2" fmla="*/ 1 w 159"/>
                <a:gd name="T3" fmla="*/ 1 h 188"/>
                <a:gd name="T4" fmla="*/ 1 w 159"/>
                <a:gd name="T5" fmla="*/ 1 h 188"/>
                <a:gd name="T6" fmla="*/ 1 w 159"/>
                <a:gd name="T7" fmla="*/ 1 h 188"/>
                <a:gd name="T8" fmla="*/ 1 w 159"/>
                <a:gd name="T9" fmla="*/ 1 h 188"/>
                <a:gd name="T10" fmla="*/ 1 w 159"/>
                <a:gd name="T11" fmla="*/ 1 h 188"/>
                <a:gd name="T12" fmla="*/ 1 w 159"/>
                <a:gd name="T13" fmla="*/ 1 h 188"/>
                <a:gd name="T14" fmla="*/ 1 w 159"/>
                <a:gd name="T15" fmla="*/ 1 h 188"/>
                <a:gd name="T16" fmla="*/ 1 w 159"/>
                <a:gd name="T17" fmla="*/ 1 h 188"/>
                <a:gd name="T18" fmla="*/ 1 w 159"/>
                <a:gd name="T19" fmla="*/ 1 h 188"/>
                <a:gd name="T20" fmla="*/ 1 w 159"/>
                <a:gd name="T21" fmla="*/ 1 h 188"/>
                <a:gd name="T22" fmla="*/ 0 w 159"/>
                <a:gd name="T23" fmla="*/ 1 h 188"/>
                <a:gd name="T24" fmla="*/ 0 w 159"/>
                <a:gd name="T25" fmla="*/ 1 h 188"/>
                <a:gd name="T26" fmla="*/ 1 w 159"/>
                <a:gd name="T27" fmla="*/ 1 h 188"/>
                <a:gd name="T28" fmla="*/ 1 w 159"/>
                <a:gd name="T29" fmla="*/ 1 h 188"/>
                <a:gd name="T30" fmla="*/ 1 w 159"/>
                <a:gd name="T31" fmla="*/ 1 h 188"/>
                <a:gd name="T32" fmla="*/ 1 w 159"/>
                <a:gd name="T33" fmla="*/ 1 h 188"/>
                <a:gd name="T34" fmla="*/ 1 w 159"/>
                <a:gd name="T35" fmla="*/ 1 h 188"/>
                <a:gd name="T36" fmla="*/ 1 w 159"/>
                <a:gd name="T37" fmla="*/ 1 h 188"/>
                <a:gd name="T38" fmla="*/ 1 w 159"/>
                <a:gd name="T39" fmla="*/ 1 h 188"/>
                <a:gd name="T40" fmla="*/ 1 w 159"/>
                <a:gd name="T41" fmla="*/ 1 h 188"/>
                <a:gd name="T42" fmla="*/ 1 w 159"/>
                <a:gd name="T43" fmla="*/ 1 h 188"/>
                <a:gd name="T44" fmla="*/ 1 w 159"/>
                <a:gd name="T45" fmla="*/ 1 h 188"/>
                <a:gd name="T46" fmla="*/ 1 w 159"/>
                <a:gd name="T47" fmla="*/ 1 h 188"/>
                <a:gd name="T48" fmla="*/ 1 w 159"/>
                <a:gd name="T49" fmla="*/ 1 h 188"/>
                <a:gd name="T50" fmla="*/ 1 w 159"/>
                <a:gd name="T51" fmla="*/ 1 h 188"/>
                <a:gd name="T52" fmla="*/ 1 w 159"/>
                <a:gd name="T53" fmla="*/ 0 h 188"/>
                <a:gd name="T54" fmla="*/ 1 w 159"/>
                <a:gd name="T55" fmla="*/ 1 h 188"/>
                <a:gd name="T56" fmla="*/ 1 w 159"/>
                <a:gd name="T57" fmla="*/ 1 h 188"/>
                <a:gd name="T58" fmla="*/ 1 w 159"/>
                <a:gd name="T59" fmla="*/ 1 h 188"/>
                <a:gd name="T60" fmla="*/ 1 w 159"/>
                <a:gd name="T61" fmla="*/ 1 h 188"/>
                <a:gd name="T62" fmla="*/ 1 w 159"/>
                <a:gd name="T63" fmla="*/ 1 h 188"/>
                <a:gd name="T64" fmla="*/ 1 w 159"/>
                <a:gd name="T65" fmla="*/ 1 h 188"/>
                <a:gd name="T66" fmla="*/ 1 w 159"/>
                <a:gd name="T67" fmla="*/ 1 h 188"/>
                <a:gd name="T68" fmla="*/ 1 w 159"/>
                <a:gd name="T69" fmla="*/ 1 h 188"/>
                <a:gd name="T70" fmla="*/ 1 w 159"/>
                <a:gd name="T71" fmla="*/ 1 h 188"/>
                <a:gd name="T72" fmla="*/ 1 w 159"/>
                <a:gd name="T73" fmla="*/ 1 h 188"/>
                <a:gd name="T74" fmla="*/ 1 w 159"/>
                <a:gd name="T75" fmla="*/ 1 h 188"/>
                <a:gd name="T76" fmla="*/ 1 w 159"/>
                <a:gd name="T77" fmla="*/ 1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9"/>
                <a:gd name="T118" fmla="*/ 0 h 188"/>
                <a:gd name="T119" fmla="*/ 159 w 159"/>
                <a:gd name="T120" fmla="*/ 188 h 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9" h="188">
                  <a:moveTo>
                    <a:pt x="129" y="155"/>
                  </a:moveTo>
                  <a:lnTo>
                    <a:pt x="106" y="174"/>
                  </a:lnTo>
                  <a:lnTo>
                    <a:pt x="83" y="188"/>
                  </a:lnTo>
                  <a:lnTo>
                    <a:pt x="75" y="188"/>
                  </a:lnTo>
                  <a:lnTo>
                    <a:pt x="60" y="182"/>
                  </a:lnTo>
                  <a:lnTo>
                    <a:pt x="46" y="172"/>
                  </a:lnTo>
                  <a:lnTo>
                    <a:pt x="39" y="159"/>
                  </a:lnTo>
                  <a:lnTo>
                    <a:pt x="37" y="130"/>
                  </a:lnTo>
                  <a:lnTo>
                    <a:pt x="25" y="101"/>
                  </a:lnTo>
                  <a:lnTo>
                    <a:pt x="15" y="99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0" y="61"/>
                  </a:lnTo>
                  <a:lnTo>
                    <a:pt x="2" y="53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15" y="67"/>
                  </a:lnTo>
                  <a:lnTo>
                    <a:pt x="25" y="67"/>
                  </a:lnTo>
                  <a:lnTo>
                    <a:pt x="29" y="38"/>
                  </a:lnTo>
                  <a:lnTo>
                    <a:pt x="23" y="28"/>
                  </a:lnTo>
                  <a:lnTo>
                    <a:pt x="25" y="23"/>
                  </a:lnTo>
                  <a:lnTo>
                    <a:pt x="33" y="13"/>
                  </a:lnTo>
                  <a:lnTo>
                    <a:pt x="50" y="13"/>
                  </a:lnTo>
                  <a:lnTo>
                    <a:pt x="79" y="17"/>
                  </a:lnTo>
                  <a:lnTo>
                    <a:pt x="100" y="17"/>
                  </a:lnTo>
                  <a:lnTo>
                    <a:pt x="115" y="7"/>
                  </a:lnTo>
                  <a:lnTo>
                    <a:pt x="125" y="0"/>
                  </a:lnTo>
                  <a:lnTo>
                    <a:pt x="138" y="3"/>
                  </a:lnTo>
                  <a:lnTo>
                    <a:pt x="146" y="9"/>
                  </a:lnTo>
                  <a:lnTo>
                    <a:pt x="148" y="23"/>
                  </a:lnTo>
                  <a:lnTo>
                    <a:pt x="152" y="42"/>
                  </a:lnTo>
                  <a:lnTo>
                    <a:pt x="159" y="46"/>
                  </a:lnTo>
                  <a:lnTo>
                    <a:pt x="159" y="53"/>
                  </a:lnTo>
                  <a:lnTo>
                    <a:pt x="159" y="63"/>
                  </a:lnTo>
                  <a:lnTo>
                    <a:pt x="156" y="73"/>
                  </a:lnTo>
                  <a:lnTo>
                    <a:pt x="152" y="80"/>
                  </a:lnTo>
                  <a:lnTo>
                    <a:pt x="148" y="109"/>
                  </a:lnTo>
                  <a:lnTo>
                    <a:pt x="138" y="140"/>
                  </a:lnTo>
                  <a:lnTo>
                    <a:pt x="129" y="155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7" name="Freeform 53"/>
            <p:cNvSpPr>
              <a:spLocks/>
            </p:cNvSpPr>
            <p:nvPr/>
          </p:nvSpPr>
          <p:spPr bwMode="auto">
            <a:xfrm>
              <a:off x="792" y="3227"/>
              <a:ext cx="11" cy="18"/>
            </a:xfrm>
            <a:custGeom>
              <a:avLst/>
              <a:gdLst>
                <a:gd name="T0" fmla="*/ 1 w 18"/>
                <a:gd name="T1" fmla="*/ 1 h 33"/>
                <a:gd name="T2" fmla="*/ 1 w 18"/>
                <a:gd name="T3" fmla="*/ 1 h 33"/>
                <a:gd name="T4" fmla="*/ 0 w 18"/>
                <a:gd name="T5" fmla="*/ 0 h 33"/>
                <a:gd name="T6" fmla="*/ 1 w 18"/>
                <a:gd name="T7" fmla="*/ 1 h 33"/>
                <a:gd name="T8" fmla="*/ 1 w 18"/>
                <a:gd name="T9" fmla="*/ 1 h 33"/>
                <a:gd name="T10" fmla="*/ 1 w 18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4" y="33"/>
                  </a:moveTo>
                  <a:lnTo>
                    <a:pt x="10" y="13"/>
                  </a:lnTo>
                  <a:lnTo>
                    <a:pt x="0" y="0"/>
                  </a:lnTo>
                  <a:lnTo>
                    <a:pt x="18" y="19"/>
                  </a:lnTo>
                  <a:lnTo>
                    <a:pt x="8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C6842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8" name="Freeform 54"/>
            <p:cNvSpPr>
              <a:spLocks/>
            </p:cNvSpPr>
            <p:nvPr/>
          </p:nvSpPr>
          <p:spPr bwMode="auto">
            <a:xfrm>
              <a:off x="792" y="3227"/>
              <a:ext cx="11" cy="18"/>
            </a:xfrm>
            <a:custGeom>
              <a:avLst/>
              <a:gdLst>
                <a:gd name="T0" fmla="*/ 1 w 18"/>
                <a:gd name="T1" fmla="*/ 1 h 33"/>
                <a:gd name="T2" fmla="*/ 1 w 18"/>
                <a:gd name="T3" fmla="*/ 1 h 33"/>
                <a:gd name="T4" fmla="*/ 0 w 18"/>
                <a:gd name="T5" fmla="*/ 0 h 33"/>
                <a:gd name="T6" fmla="*/ 1 w 18"/>
                <a:gd name="T7" fmla="*/ 1 h 33"/>
                <a:gd name="T8" fmla="*/ 1 w 18"/>
                <a:gd name="T9" fmla="*/ 1 h 33"/>
                <a:gd name="T10" fmla="*/ 1 w 18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4" y="33"/>
                  </a:moveTo>
                  <a:lnTo>
                    <a:pt x="10" y="13"/>
                  </a:lnTo>
                  <a:lnTo>
                    <a:pt x="0" y="0"/>
                  </a:lnTo>
                  <a:lnTo>
                    <a:pt x="18" y="19"/>
                  </a:lnTo>
                  <a:lnTo>
                    <a:pt x="8" y="33"/>
                  </a:lnTo>
                  <a:lnTo>
                    <a:pt x="4" y="33"/>
                  </a:lnTo>
                </a:path>
              </a:pathLst>
            </a:custGeom>
            <a:noFill/>
            <a:ln w="0">
              <a:solidFill>
                <a:srgbClr val="D08714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29" name="Freeform 55"/>
            <p:cNvSpPr>
              <a:spLocks/>
            </p:cNvSpPr>
            <p:nvPr/>
          </p:nvSpPr>
          <p:spPr bwMode="auto">
            <a:xfrm>
              <a:off x="723" y="3255"/>
              <a:ext cx="15" cy="5"/>
            </a:xfrm>
            <a:custGeom>
              <a:avLst/>
              <a:gdLst>
                <a:gd name="T0" fmla="*/ 1 w 27"/>
                <a:gd name="T1" fmla="*/ 1 h 9"/>
                <a:gd name="T2" fmla="*/ 0 w 27"/>
                <a:gd name="T3" fmla="*/ 0 h 9"/>
                <a:gd name="T4" fmla="*/ 1 w 27"/>
                <a:gd name="T5" fmla="*/ 1 h 9"/>
                <a:gd name="T6" fmla="*/ 1 w 27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9"/>
                <a:gd name="T14" fmla="*/ 27 w 2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9">
                  <a:moveTo>
                    <a:pt x="27" y="7"/>
                  </a:moveTo>
                  <a:lnTo>
                    <a:pt x="0" y="0"/>
                  </a:lnTo>
                  <a:lnTo>
                    <a:pt x="23" y="9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C6842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0" name="Freeform 56"/>
            <p:cNvSpPr>
              <a:spLocks/>
            </p:cNvSpPr>
            <p:nvPr/>
          </p:nvSpPr>
          <p:spPr bwMode="auto">
            <a:xfrm>
              <a:off x="723" y="3255"/>
              <a:ext cx="15" cy="5"/>
            </a:xfrm>
            <a:custGeom>
              <a:avLst/>
              <a:gdLst>
                <a:gd name="T0" fmla="*/ 1 w 27"/>
                <a:gd name="T1" fmla="*/ 1 h 9"/>
                <a:gd name="T2" fmla="*/ 0 w 27"/>
                <a:gd name="T3" fmla="*/ 0 h 9"/>
                <a:gd name="T4" fmla="*/ 1 w 27"/>
                <a:gd name="T5" fmla="*/ 1 h 9"/>
                <a:gd name="T6" fmla="*/ 1 w 27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9"/>
                <a:gd name="T14" fmla="*/ 27 w 2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9">
                  <a:moveTo>
                    <a:pt x="27" y="7"/>
                  </a:moveTo>
                  <a:lnTo>
                    <a:pt x="0" y="0"/>
                  </a:lnTo>
                  <a:lnTo>
                    <a:pt x="23" y="9"/>
                  </a:lnTo>
                  <a:lnTo>
                    <a:pt x="27" y="7"/>
                  </a:lnTo>
                </a:path>
              </a:pathLst>
            </a:custGeom>
            <a:noFill/>
            <a:ln w="0">
              <a:solidFill>
                <a:srgbClr val="D08714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1" name="Freeform 57"/>
            <p:cNvSpPr>
              <a:spLocks/>
            </p:cNvSpPr>
            <p:nvPr/>
          </p:nvSpPr>
          <p:spPr bwMode="auto">
            <a:xfrm>
              <a:off x="750" y="3273"/>
              <a:ext cx="19" cy="3"/>
            </a:xfrm>
            <a:custGeom>
              <a:avLst/>
              <a:gdLst>
                <a:gd name="T0" fmla="*/ 0 w 34"/>
                <a:gd name="T1" fmla="*/ 0 h 8"/>
                <a:gd name="T2" fmla="*/ 1 w 34"/>
                <a:gd name="T3" fmla="*/ 0 h 8"/>
                <a:gd name="T4" fmla="*/ 1 w 34"/>
                <a:gd name="T5" fmla="*/ 0 h 8"/>
                <a:gd name="T6" fmla="*/ 0 w 3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8"/>
                <a:gd name="T14" fmla="*/ 34 w 3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8">
                  <a:moveTo>
                    <a:pt x="0" y="8"/>
                  </a:moveTo>
                  <a:lnTo>
                    <a:pt x="17" y="0"/>
                  </a:lnTo>
                  <a:lnTo>
                    <a:pt x="34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16F3A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2" name="Freeform 58"/>
            <p:cNvSpPr>
              <a:spLocks/>
            </p:cNvSpPr>
            <p:nvPr/>
          </p:nvSpPr>
          <p:spPr bwMode="auto">
            <a:xfrm>
              <a:off x="750" y="3273"/>
              <a:ext cx="19" cy="3"/>
            </a:xfrm>
            <a:custGeom>
              <a:avLst/>
              <a:gdLst>
                <a:gd name="T0" fmla="*/ 0 w 34"/>
                <a:gd name="T1" fmla="*/ 0 h 8"/>
                <a:gd name="T2" fmla="*/ 1 w 34"/>
                <a:gd name="T3" fmla="*/ 0 h 8"/>
                <a:gd name="T4" fmla="*/ 1 w 34"/>
                <a:gd name="T5" fmla="*/ 0 h 8"/>
                <a:gd name="T6" fmla="*/ 0 w 3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8"/>
                <a:gd name="T14" fmla="*/ 34 w 3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8">
                  <a:moveTo>
                    <a:pt x="0" y="8"/>
                  </a:moveTo>
                  <a:lnTo>
                    <a:pt x="17" y="0"/>
                  </a:lnTo>
                  <a:lnTo>
                    <a:pt x="34" y="4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3" name="Freeform 59"/>
            <p:cNvSpPr>
              <a:spLocks/>
            </p:cNvSpPr>
            <p:nvPr/>
          </p:nvSpPr>
          <p:spPr bwMode="auto">
            <a:xfrm>
              <a:off x="787" y="3268"/>
              <a:ext cx="16" cy="5"/>
            </a:xfrm>
            <a:custGeom>
              <a:avLst/>
              <a:gdLst>
                <a:gd name="T0" fmla="*/ 0 w 27"/>
                <a:gd name="T1" fmla="*/ 1 h 7"/>
                <a:gd name="T2" fmla="*/ 1 w 27"/>
                <a:gd name="T3" fmla="*/ 0 h 7"/>
                <a:gd name="T4" fmla="*/ 1 w 27"/>
                <a:gd name="T5" fmla="*/ 1 h 7"/>
                <a:gd name="T6" fmla="*/ 0 w 27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7"/>
                <a:gd name="T14" fmla="*/ 27 w 2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7">
                  <a:moveTo>
                    <a:pt x="0" y="7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6F3A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4" name="Freeform 60"/>
            <p:cNvSpPr>
              <a:spLocks/>
            </p:cNvSpPr>
            <p:nvPr/>
          </p:nvSpPr>
          <p:spPr bwMode="auto">
            <a:xfrm>
              <a:off x="787" y="3268"/>
              <a:ext cx="16" cy="5"/>
            </a:xfrm>
            <a:custGeom>
              <a:avLst/>
              <a:gdLst>
                <a:gd name="T0" fmla="*/ 0 w 27"/>
                <a:gd name="T1" fmla="*/ 1 h 7"/>
                <a:gd name="T2" fmla="*/ 1 w 27"/>
                <a:gd name="T3" fmla="*/ 0 h 7"/>
                <a:gd name="T4" fmla="*/ 1 w 27"/>
                <a:gd name="T5" fmla="*/ 1 h 7"/>
                <a:gd name="T6" fmla="*/ 0 w 27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7"/>
                <a:gd name="T14" fmla="*/ 27 w 2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7">
                  <a:moveTo>
                    <a:pt x="0" y="7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5" name="Freeform 61"/>
            <p:cNvSpPr>
              <a:spLocks/>
            </p:cNvSpPr>
            <p:nvPr/>
          </p:nvSpPr>
          <p:spPr bwMode="auto">
            <a:xfrm>
              <a:off x="756" y="3279"/>
              <a:ext cx="13" cy="5"/>
            </a:xfrm>
            <a:custGeom>
              <a:avLst/>
              <a:gdLst>
                <a:gd name="T0" fmla="*/ 0 w 23"/>
                <a:gd name="T1" fmla="*/ 1 h 9"/>
                <a:gd name="T2" fmla="*/ 1 w 23"/>
                <a:gd name="T3" fmla="*/ 0 h 9"/>
                <a:gd name="T4" fmla="*/ 1 w 23"/>
                <a:gd name="T5" fmla="*/ 0 h 9"/>
                <a:gd name="T6" fmla="*/ 1 w 23"/>
                <a:gd name="T7" fmla="*/ 1 h 9"/>
                <a:gd name="T8" fmla="*/ 0 w 23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9"/>
                <a:gd name="T17" fmla="*/ 23 w 2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9">
                  <a:moveTo>
                    <a:pt x="0" y="9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23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E0D0D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6" name="Freeform 62"/>
            <p:cNvSpPr>
              <a:spLocks/>
            </p:cNvSpPr>
            <p:nvPr/>
          </p:nvSpPr>
          <p:spPr bwMode="auto">
            <a:xfrm>
              <a:off x="756" y="3279"/>
              <a:ext cx="13" cy="5"/>
            </a:xfrm>
            <a:custGeom>
              <a:avLst/>
              <a:gdLst>
                <a:gd name="T0" fmla="*/ 0 w 23"/>
                <a:gd name="T1" fmla="*/ 1 h 9"/>
                <a:gd name="T2" fmla="*/ 1 w 23"/>
                <a:gd name="T3" fmla="*/ 0 h 9"/>
                <a:gd name="T4" fmla="*/ 1 w 23"/>
                <a:gd name="T5" fmla="*/ 0 h 9"/>
                <a:gd name="T6" fmla="*/ 1 w 23"/>
                <a:gd name="T7" fmla="*/ 1 h 9"/>
                <a:gd name="T8" fmla="*/ 0 w 23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9"/>
                <a:gd name="T17" fmla="*/ 23 w 2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9">
                  <a:moveTo>
                    <a:pt x="0" y="9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23" y="6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7" name="Freeform 63"/>
            <p:cNvSpPr>
              <a:spLocks/>
            </p:cNvSpPr>
            <p:nvPr/>
          </p:nvSpPr>
          <p:spPr bwMode="auto">
            <a:xfrm>
              <a:off x="789" y="3276"/>
              <a:ext cx="14" cy="3"/>
            </a:xfrm>
            <a:custGeom>
              <a:avLst/>
              <a:gdLst>
                <a:gd name="T0" fmla="*/ 0 w 23"/>
                <a:gd name="T1" fmla="*/ 1 h 6"/>
                <a:gd name="T2" fmla="*/ 1 w 23"/>
                <a:gd name="T3" fmla="*/ 0 h 6"/>
                <a:gd name="T4" fmla="*/ 1 w 23"/>
                <a:gd name="T5" fmla="*/ 0 h 6"/>
                <a:gd name="T6" fmla="*/ 1 w 23"/>
                <a:gd name="T7" fmla="*/ 1 h 6"/>
                <a:gd name="T8" fmla="*/ 0 w 23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"/>
                <a:gd name="T17" fmla="*/ 23 w 2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">
                  <a:moveTo>
                    <a:pt x="0" y="6"/>
                  </a:moveTo>
                  <a:lnTo>
                    <a:pt x="1" y="0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E0D0D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8" name="Freeform 64"/>
            <p:cNvSpPr>
              <a:spLocks/>
            </p:cNvSpPr>
            <p:nvPr/>
          </p:nvSpPr>
          <p:spPr bwMode="auto">
            <a:xfrm>
              <a:off x="789" y="3276"/>
              <a:ext cx="14" cy="3"/>
            </a:xfrm>
            <a:custGeom>
              <a:avLst/>
              <a:gdLst>
                <a:gd name="T0" fmla="*/ 0 w 23"/>
                <a:gd name="T1" fmla="*/ 1 h 6"/>
                <a:gd name="T2" fmla="*/ 1 w 23"/>
                <a:gd name="T3" fmla="*/ 0 h 6"/>
                <a:gd name="T4" fmla="*/ 1 w 23"/>
                <a:gd name="T5" fmla="*/ 0 h 6"/>
                <a:gd name="T6" fmla="*/ 1 w 23"/>
                <a:gd name="T7" fmla="*/ 1 h 6"/>
                <a:gd name="T8" fmla="*/ 0 w 23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"/>
                <a:gd name="T17" fmla="*/ 23 w 2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">
                  <a:moveTo>
                    <a:pt x="0" y="6"/>
                  </a:moveTo>
                  <a:lnTo>
                    <a:pt x="1" y="0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39" name="Freeform 65"/>
            <p:cNvSpPr>
              <a:spLocks/>
            </p:cNvSpPr>
            <p:nvPr/>
          </p:nvSpPr>
          <p:spPr bwMode="auto">
            <a:xfrm>
              <a:off x="757" y="3316"/>
              <a:ext cx="23" cy="10"/>
            </a:xfrm>
            <a:custGeom>
              <a:avLst/>
              <a:gdLst>
                <a:gd name="T0" fmla="*/ 0 w 40"/>
                <a:gd name="T1" fmla="*/ 0 h 19"/>
                <a:gd name="T2" fmla="*/ 1 w 40"/>
                <a:gd name="T3" fmla="*/ 1 h 19"/>
                <a:gd name="T4" fmla="*/ 1 w 40"/>
                <a:gd name="T5" fmla="*/ 1 h 19"/>
                <a:gd name="T6" fmla="*/ 1 w 40"/>
                <a:gd name="T7" fmla="*/ 1 h 19"/>
                <a:gd name="T8" fmla="*/ 1 w 40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"/>
                <a:gd name="T17" fmla="*/ 40 w 4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">
                  <a:moveTo>
                    <a:pt x="0" y="0"/>
                  </a:moveTo>
                  <a:lnTo>
                    <a:pt x="8" y="9"/>
                  </a:lnTo>
                  <a:lnTo>
                    <a:pt x="17" y="19"/>
                  </a:lnTo>
                  <a:lnTo>
                    <a:pt x="27" y="19"/>
                  </a:lnTo>
                  <a:lnTo>
                    <a:pt x="40" y="15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0" name="Line 66"/>
            <p:cNvSpPr>
              <a:spLocks noChangeShapeType="1"/>
            </p:cNvSpPr>
            <p:nvPr/>
          </p:nvSpPr>
          <p:spPr bwMode="auto">
            <a:xfrm flipV="1">
              <a:off x="780" y="3322"/>
              <a:ext cx="17" cy="3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1" name="Freeform 67"/>
            <p:cNvSpPr>
              <a:spLocks/>
            </p:cNvSpPr>
            <p:nvPr/>
          </p:nvSpPr>
          <p:spPr bwMode="auto">
            <a:xfrm>
              <a:off x="770" y="3306"/>
              <a:ext cx="27" cy="4"/>
            </a:xfrm>
            <a:custGeom>
              <a:avLst/>
              <a:gdLst>
                <a:gd name="T0" fmla="*/ 0 w 48"/>
                <a:gd name="T1" fmla="*/ 1 h 7"/>
                <a:gd name="T2" fmla="*/ 1 w 48"/>
                <a:gd name="T3" fmla="*/ 1 h 7"/>
                <a:gd name="T4" fmla="*/ 1 w 48"/>
                <a:gd name="T5" fmla="*/ 1 h 7"/>
                <a:gd name="T6" fmla="*/ 1 w 4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7"/>
                <a:gd name="T14" fmla="*/ 48 w 4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7">
                  <a:moveTo>
                    <a:pt x="0" y="5"/>
                  </a:moveTo>
                  <a:lnTo>
                    <a:pt x="12" y="7"/>
                  </a:lnTo>
                  <a:lnTo>
                    <a:pt x="36" y="2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2" name="Line 68"/>
            <p:cNvSpPr>
              <a:spLocks noChangeShapeType="1"/>
            </p:cNvSpPr>
            <p:nvPr/>
          </p:nvSpPr>
          <p:spPr bwMode="auto">
            <a:xfrm flipV="1">
              <a:off x="780" y="3311"/>
              <a:ext cx="12" cy="4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3" name="Line 69"/>
            <p:cNvSpPr>
              <a:spLocks noChangeShapeType="1"/>
            </p:cNvSpPr>
            <p:nvPr/>
          </p:nvSpPr>
          <p:spPr bwMode="auto">
            <a:xfrm flipH="1" flipV="1">
              <a:off x="772" y="3277"/>
              <a:ext cx="5" cy="16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4" name="Line 70"/>
            <p:cNvSpPr>
              <a:spLocks noChangeShapeType="1"/>
            </p:cNvSpPr>
            <p:nvPr/>
          </p:nvSpPr>
          <p:spPr bwMode="auto">
            <a:xfrm flipV="1">
              <a:off x="757" y="3346"/>
              <a:ext cx="9" cy="14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5" name="Freeform 71"/>
            <p:cNvSpPr>
              <a:spLocks/>
            </p:cNvSpPr>
            <p:nvPr/>
          </p:nvSpPr>
          <p:spPr bwMode="auto">
            <a:xfrm>
              <a:off x="784" y="3342"/>
              <a:ext cx="25" cy="16"/>
            </a:xfrm>
            <a:custGeom>
              <a:avLst/>
              <a:gdLst>
                <a:gd name="T0" fmla="*/ 0 w 44"/>
                <a:gd name="T1" fmla="*/ 1 h 32"/>
                <a:gd name="T2" fmla="*/ 1 w 44"/>
                <a:gd name="T3" fmla="*/ 1 h 32"/>
                <a:gd name="T4" fmla="*/ 1 w 44"/>
                <a:gd name="T5" fmla="*/ 0 h 32"/>
                <a:gd name="T6" fmla="*/ 0 60000 65536"/>
                <a:gd name="T7" fmla="*/ 0 60000 65536"/>
                <a:gd name="T8" fmla="*/ 0 60000 65536"/>
                <a:gd name="T9" fmla="*/ 0 w 44"/>
                <a:gd name="T10" fmla="*/ 0 h 32"/>
                <a:gd name="T11" fmla="*/ 44 w 44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32">
                  <a:moveTo>
                    <a:pt x="0" y="13"/>
                  </a:moveTo>
                  <a:lnTo>
                    <a:pt x="17" y="32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6" name="Freeform 72"/>
            <p:cNvSpPr>
              <a:spLocks/>
            </p:cNvSpPr>
            <p:nvPr/>
          </p:nvSpPr>
          <p:spPr bwMode="auto">
            <a:xfrm>
              <a:off x="931" y="3420"/>
              <a:ext cx="57" cy="43"/>
            </a:xfrm>
            <a:custGeom>
              <a:avLst/>
              <a:gdLst>
                <a:gd name="T0" fmla="*/ 1 w 104"/>
                <a:gd name="T1" fmla="*/ 1 h 83"/>
                <a:gd name="T2" fmla="*/ 1 w 104"/>
                <a:gd name="T3" fmla="*/ 1 h 83"/>
                <a:gd name="T4" fmla="*/ 0 w 104"/>
                <a:gd name="T5" fmla="*/ 1 h 83"/>
                <a:gd name="T6" fmla="*/ 0 w 104"/>
                <a:gd name="T7" fmla="*/ 1 h 83"/>
                <a:gd name="T8" fmla="*/ 1 w 104"/>
                <a:gd name="T9" fmla="*/ 1 h 83"/>
                <a:gd name="T10" fmla="*/ 1 w 104"/>
                <a:gd name="T11" fmla="*/ 1 h 83"/>
                <a:gd name="T12" fmla="*/ 1 w 104"/>
                <a:gd name="T13" fmla="*/ 1 h 83"/>
                <a:gd name="T14" fmla="*/ 1 w 104"/>
                <a:gd name="T15" fmla="*/ 0 h 83"/>
                <a:gd name="T16" fmla="*/ 1 w 104"/>
                <a:gd name="T17" fmla="*/ 1 h 83"/>
                <a:gd name="T18" fmla="*/ 1 w 104"/>
                <a:gd name="T19" fmla="*/ 1 h 83"/>
                <a:gd name="T20" fmla="*/ 1 w 104"/>
                <a:gd name="T21" fmla="*/ 1 h 83"/>
                <a:gd name="T22" fmla="*/ 1 w 104"/>
                <a:gd name="T23" fmla="*/ 1 h 83"/>
                <a:gd name="T24" fmla="*/ 1 w 104"/>
                <a:gd name="T25" fmla="*/ 1 h 83"/>
                <a:gd name="T26" fmla="*/ 1 w 104"/>
                <a:gd name="T27" fmla="*/ 1 h 83"/>
                <a:gd name="T28" fmla="*/ 1 w 104"/>
                <a:gd name="T29" fmla="*/ 0 h 83"/>
                <a:gd name="T30" fmla="*/ 1 w 104"/>
                <a:gd name="T31" fmla="*/ 1 h 83"/>
                <a:gd name="T32" fmla="*/ 1 w 104"/>
                <a:gd name="T33" fmla="*/ 1 h 83"/>
                <a:gd name="T34" fmla="*/ 1 w 104"/>
                <a:gd name="T35" fmla="*/ 1 h 83"/>
                <a:gd name="T36" fmla="*/ 1 w 104"/>
                <a:gd name="T37" fmla="*/ 1 h 83"/>
                <a:gd name="T38" fmla="*/ 1 w 104"/>
                <a:gd name="T39" fmla="*/ 1 h 83"/>
                <a:gd name="T40" fmla="*/ 1 w 104"/>
                <a:gd name="T41" fmla="*/ 1 h 83"/>
                <a:gd name="T42" fmla="*/ 1 w 104"/>
                <a:gd name="T43" fmla="*/ 1 h 83"/>
                <a:gd name="T44" fmla="*/ 1 w 104"/>
                <a:gd name="T45" fmla="*/ 1 h 83"/>
                <a:gd name="T46" fmla="*/ 1 w 104"/>
                <a:gd name="T47" fmla="*/ 1 h 83"/>
                <a:gd name="T48" fmla="*/ 1 w 104"/>
                <a:gd name="T49" fmla="*/ 1 h 83"/>
                <a:gd name="T50" fmla="*/ 1 w 104"/>
                <a:gd name="T51" fmla="*/ 1 h 83"/>
                <a:gd name="T52" fmla="*/ 1 w 104"/>
                <a:gd name="T53" fmla="*/ 1 h 83"/>
                <a:gd name="T54" fmla="*/ 1 w 104"/>
                <a:gd name="T55" fmla="*/ 1 h 83"/>
                <a:gd name="T56" fmla="*/ 1 w 104"/>
                <a:gd name="T57" fmla="*/ 1 h 83"/>
                <a:gd name="T58" fmla="*/ 1 w 104"/>
                <a:gd name="T59" fmla="*/ 1 h 83"/>
                <a:gd name="T60" fmla="*/ 1 w 104"/>
                <a:gd name="T61" fmla="*/ 1 h 83"/>
                <a:gd name="T62" fmla="*/ 1 w 104"/>
                <a:gd name="T63" fmla="*/ 1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83"/>
                <a:gd name="T98" fmla="*/ 104 w 104"/>
                <a:gd name="T99" fmla="*/ 83 h 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83">
                  <a:moveTo>
                    <a:pt x="36" y="83"/>
                  </a:moveTo>
                  <a:lnTo>
                    <a:pt x="21" y="83"/>
                  </a:lnTo>
                  <a:lnTo>
                    <a:pt x="10" y="79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4" y="41"/>
                  </a:lnTo>
                  <a:lnTo>
                    <a:pt x="8" y="35"/>
                  </a:lnTo>
                  <a:lnTo>
                    <a:pt x="13" y="29"/>
                  </a:lnTo>
                  <a:lnTo>
                    <a:pt x="21" y="25"/>
                  </a:lnTo>
                  <a:lnTo>
                    <a:pt x="23" y="21"/>
                  </a:lnTo>
                  <a:lnTo>
                    <a:pt x="31" y="19"/>
                  </a:lnTo>
                  <a:lnTo>
                    <a:pt x="36" y="12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0" y="19"/>
                  </a:lnTo>
                  <a:lnTo>
                    <a:pt x="44" y="21"/>
                  </a:lnTo>
                  <a:lnTo>
                    <a:pt x="40" y="31"/>
                  </a:lnTo>
                  <a:lnTo>
                    <a:pt x="46" y="25"/>
                  </a:lnTo>
                  <a:lnTo>
                    <a:pt x="54" y="21"/>
                  </a:lnTo>
                  <a:lnTo>
                    <a:pt x="63" y="16"/>
                  </a:lnTo>
                  <a:lnTo>
                    <a:pt x="71" y="10"/>
                  </a:lnTo>
                  <a:lnTo>
                    <a:pt x="77" y="2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6" y="6"/>
                  </a:lnTo>
                  <a:lnTo>
                    <a:pt x="81" y="16"/>
                  </a:lnTo>
                  <a:lnTo>
                    <a:pt x="73" y="21"/>
                  </a:lnTo>
                  <a:lnTo>
                    <a:pt x="67" y="29"/>
                  </a:lnTo>
                  <a:lnTo>
                    <a:pt x="77" y="25"/>
                  </a:lnTo>
                  <a:lnTo>
                    <a:pt x="86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100" y="16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25"/>
                  </a:lnTo>
                  <a:lnTo>
                    <a:pt x="90" y="31"/>
                  </a:lnTo>
                  <a:lnTo>
                    <a:pt x="73" y="41"/>
                  </a:lnTo>
                  <a:lnTo>
                    <a:pt x="81" y="39"/>
                  </a:lnTo>
                  <a:lnTo>
                    <a:pt x="86" y="39"/>
                  </a:lnTo>
                  <a:lnTo>
                    <a:pt x="90" y="35"/>
                  </a:lnTo>
                  <a:lnTo>
                    <a:pt x="96" y="35"/>
                  </a:lnTo>
                  <a:lnTo>
                    <a:pt x="100" y="35"/>
                  </a:lnTo>
                  <a:lnTo>
                    <a:pt x="100" y="39"/>
                  </a:lnTo>
                  <a:lnTo>
                    <a:pt x="100" y="41"/>
                  </a:lnTo>
                  <a:lnTo>
                    <a:pt x="96" y="44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4" y="46"/>
                  </a:lnTo>
                  <a:lnTo>
                    <a:pt x="100" y="50"/>
                  </a:lnTo>
                  <a:lnTo>
                    <a:pt x="100" y="54"/>
                  </a:lnTo>
                  <a:lnTo>
                    <a:pt x="94" y="56"/>
                  </a:lnTo>
                  <a:lnTo>
                    <a:pt x="84" y="64"/>
                  </a:lnTo>
                  <a:lnTo>
                    <a:pt x="63" y="69"/>
                  </a:lnTo>
                  <a:lnTo>
                    <a:pt x="46" y="75"/>
                  </a:lnTo>
                  <a:lnTo>
                    <a:pt x="36" y="83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7" name="Freeform 73"/>
            <p:cNvSpPr>
              <a:spLocks/>
            </p:cNvSpPr>
            <p:nvPr/>
          </p:nvSpPr>
          <p:spPr bwMode="auto">
            <a:xfrm>
              <a:off x="931" y="3420"/>
              <a:ext cx="57" cy="43"/>
            </a:xfrm>
            <a:custGeom>
              <a:avLst/>
              <a:gdLst>
                <a:gd name="T0" fmla="*/ 1 w 104"/>
                <a:gd name="T1" fmla="*/ 1 h 83"/>
                <a:gd name="T2" fmla="*/ 1 w 104"/>
                <a:gd name="T3" fmla="*/ 1 h 83"/>
                <a:gd name="T4" fmla="*/ 0 w 104"/>
                <a:gd name="T5" fmla="*/ 1 h 83"/>
                <a:gd name="T6" fmla="*/ 0 w 104"/>
                <a:gd name="T7" fmla="*/ 1 h 83"/>
                <a:gd name="T8" fmla="*/ 1 w 104"/>
                <a:gd name="T9" fmla="*/ 1 h 83"/>
                <a:gd name="T10" fmla="*/ 1 w 104"/>
                <a:gd name="T11" fmla="*/ 1 h 83"/>
                <a:gd name="T12" fmla="*/ 1 w 104"/>
                <a:gd name="T13" fmla="*/ 1 h 83"/>
                <a:gd name="T14" fmla="*/ 1 w 104"/>
                <a:gd name="T15" fmla="*/ 0 h 83"/>
                <a:gd name="T16" fmla="*/ 1 w 104"/>
                <a:gd name="T17" fmla="*/ 1 h 83"/>
                <a:gd name="T18" fmla="*/ 1 w 104"/>
                <a:gd name="T19" fmla="*/ 1 h 83"/>
                <a:gd name="T20" fmla="*/ 1 w 104"/>
                <a:gd name="T21" fmla="*/ 1 h 83"/>
                <a:gd name="T22" fmla="*/ 1 w 104"/>
                <a:gd name="T23" fmla="*/ 1 h 83"/>
                <a:gd name="T24" fmla="*/ 1 w 104"/>
                <a:gd name="T25" fmla="*/ 1 h 83"/>
                <a:gd name="T26" fmla="*/ 1 w 104"/>
                <a:gd name="T27" fmla="*/ 1 h 83"/>
                <a:gd name="T28" fmla="*/ 1 w 104"/>
                <a:gd name="T29" fmla="*/ 0 h 83"/>
                <a:gd name="T30" fmla="*/ 1 w 104"/>
                <a:gd name="T31" fmla="*/ 1 h 83"/>
                <a:gd name="T32" fmla="*/ 1 w 104"/>
                <a:gd name="T33" fmla="*/ 1 h 83"/>
                <a:gd name="T34" fmla="*/ 1 w 104"/>
                <a:gd name="T35" fmla="*/ 1 h 83"/>
                <a:gd name="T36" fmla="*/ 1 w 104"/>
                <a:gd name="T37" fmla="*/ 1 h 83"/>
                <a:gd name="T38" fmla="*/ 1 w 104"/>
                <a:gd name="T39" fmla="*/ 1 h 83"/>
                <a:gd name="T40" fmla="*/ 1 w 104"/>
                <a:gd name="T41" fmla="*/ 1 h 83"/>
                <a:gd name="T42" fmla="*/ 1 w 104"/>
                <a:gd name="T43" fmla="*/ 1 h 83"/>
                <a:gd name="T44" fmla="*/ 1 w 104"/>
                <a:gd name="T45" fmla="*/ 1 h 83"/>
                <a:gd name="T46" fmla="*/ 1 w 104"/>
                <a:gd name="T47" fmla="*/ 1 h 83"/>
                <a:gd name="T48" fmla="*/ 1 w 104"/>
                <a:gd name="T49" fmla="*/ 1 h 83"/>
                <a:gd name="T50" fmla="*/ 1 w 104"/>
                <a:gd name="T51" fmla="*/ 1 h 83"/>
                <a:gd name="T52" fmla="*/ 1 w 104"/>
                <a:gd name="T53" fmla="*/ 1 h 83"/>
                <a:gd name="T54" fmla="*/ 1 w 104"/>
                <a:gd name="T55" fmla="*/ 1 h 83"/>
                <a:gd name="T56" fmla="*/ 1 w 104"/>
                <a:gd name="T57" fmla="*/ 1 h 83"/>
                <a:gd name="T58" fmla="*/ 1 w 104"/>
                <a:gd name="T59" fmla="*/ 1 h 83"/>
                <a:gd name="T60" fmla="*/ 1 w 104"/>
                <a:gd name="T61" fmla="*/ 1 h 83"/>
                <a:gd name="T62" fmla="*/ 1 w 104"/>
                <a:gd name="T63" fmla="*/ 1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83"/>
                <a:gd name="T98" fmla="*/ 104 w 104"/>
                <a:gd name="T99" fmla="*/ 83 h 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83">
                  <a:moveTo>
                    <a:pt x="36" y="83"/>
                  </a:moveTo>
                  <a:lnTo>
                    <a:pt x="21" y="83"/>
                  </a:lnTo>
                  <a:lnTo>
                    <a:pt x="10" y="79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4" y="41"/>
                  </a:lnTo>
                  <a:lnTo>
                    <a:pt x="8" y="35"/>
                  </a:lnTo>
                  <a:lnTo>
                    <a:pt x="13" y="29"/>
                  </a:lnTo>
                  <a:lnTo>
                    <a:pt x="21" y="25"/>
                  </a:lnTo>
                  <a:lnTo>
                    <a:pt x="23" y="21"/>
                  </a:lnTo>
                  <a:lnTo>
                    <a:pt x="31" y="19"/>
                  </a:lnTo>
                  <a:lnTo>
                    <a:pt x="36" y="12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0" y="19"/>
                  </a:lnTo>
                  <a:lnTo>
                    <a:pt x="44" y="21"/>
                  </a:lnTo>
                  <a:lnTo>
                    <a:pt x="40" y="31"/>
                  </a:lnTo>
                  <a:lnTo>
                    <a:pt x="46" y="25"/>
                  </a:lnTo>
                  <a:lnTo>
                    <a:pt x="54" y="21"/>
                  </a:lnTo>
                  <a:lnTo>
                    <a:pt x="63" y="16"/>
                  </a:lnTo>
                  <a:lnTo>
                    <a:pt x="71" y="10"/>
                  </a:lnTo>
                  <a:lnTo>
                    <a:pt x="77" y="2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6" y="6"/>
                  </a:lnTo>
                  <a:lnTo>
                    <a:pt x="81" y="16"/>
                  </a:lnTo>
                  <a:lnTo>
                    <a:pt x="73" y="21"/>
                  </a:lnTo>
                  <a:lnTo>
                    <a:pt x="67" y="29"/>
                  </a:lnTo>
                  <a:lnTo>
                    <a:pt x="77" y="25"/>
                  </a:lnTo>
                  <a:lnTo>
                    <a:pt x="86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100" y="16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25"/>
                  </a:lnTo>
                  <a:lnTo>
                    <a:pt x="90" y="31"/>
                  </a:lnTo>
                  <a:lnTo>
                    <a:pt x="73" y="41"/>
                  </a:lnTo>
                  <a:lnTo>
                    <a:pt x="81" y="39"/>
                  </a:lnTo>
                  <a:lnTo>
                    <a:pt x="86" y="39"/>
                  </a:lnTo>
                  <a:lnTo>
                    <a:pt x="90" y="35"/>
                  </a:lnTo>
                  <a:lnTo>
                    <a:pt x="96" y="35"/>
                  </a:lnTo>
                  <a:lnTo>
                    <a:pt x="100" y="35"/>
                  </a:lnTo>
                  <a:lnTo>
                    <a:pt x="100" y="39"/>
                  </a:lnTo>
                  <a:lnTo>
                    <a:pt x="100" y="41"/>
                  </a:lnTo>
                  <a:lnTo>
                    <a:pt x="96" y="44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4" y="46"/>
                  </a:lnTo>
                  <a:lnTo>
                    <a:pt x="100" y="50"/>
                  </a:lnTo>
                  <a:lnTo>
                    <a:pt x="100" y="54"/>
                  </a:lnTo>
                  <a:lnTo>
                    <a:pt x="94" y="56"/>
                  </a:lnTo>
                  <a:lnTo>
                    <a:pt x="84" y="64"/>
                  </a:lnTo>
                  <a:lnTo>
                    <a:pt x="63" y="69"/>
                  </a:lnTo>
                  <a:lnTo>
                    <a:pt x="46" y="75"/>
                  </a:lnTo>
                  <a:lnTo>
                    <a:pt x="36" y="83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8" name="Freeform 74"/>
            <p:cNvSpPr>
              <a:spLocks/>
            </p:cNvSpPr>
            <p:nvPr/>
          </p:nvSpPr>
          <p:spPr bwMode="auto">
            <a:xfrm>
              <a:off x="945" y="3436"/>
              <a:ext cx="8" cy="13"/>
            </a:xfrm>
            <a:custGeom>
              <a:avLst/>
              <a:gdLst>
                <a:gd name="T0" fmla="*/ 0 w 13"/>
                <a:gd name="T1" fmla="*/ 1 h 25"/>
                <a:gd name="T2" fmla="*/ 1 w 13"/>
                <a:gd name="T3" fmla="*/ 1 h 25"/>
                <a:gd name="T4" fmla="*/ 1 w 13"/>
                <a:gd name="T5" fmla="*/ 1 h 25"/>
                <a:gd name="T6" fmla="*/ 1 w 13"/>
                <a:gd name="T7" fmla="*/ 1 h 25"/>
                <a:gd name="T8" fmla="*/ 1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0" y="25"/>
                  </a:moveTo>
                  <a:lnTo>
                    <a:pt x="8" y="19"/>
                  </a:lnTo>
                  <a:lnTo>
                    <a:pt x="9" y="13"/>
                  </a:lnTo>
                  <a:lnTo>
                    <a:pt x="9" y="8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49" name="Line 75"/>
            <p:cNvSpPr>
              <a:spLocks noChangeShapeType="1"/>
            </p:cNvSpPr>
            <p:nvPr/>
          </p:nvSpPr>
          <p:spPr bwMode="auto">
            <a:xfrm flipV="1">
              <a:off x="968" y="3444"/>
              <a:ext cx="14" cy="4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0" name="Line 76"/>
            <p:cNvSpPr>
              <a:spLocks noChangeShapeType="1"/>
            </p:cNvSpPr>
            <p:nvPr/>
          </p:nvSpPr>
          <p:spPr bwMode="auto">
            <a:xfrm flipV="1">
              <a:off x="968" y="3441"/>
              <a:ext cx="3" cy="2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1" name="Line 77"/>
            <p:cNvSpPr>
              <a:spLocks noChangeShapeType="1"/>
            </p:cNvSpPr>
            <p:nvPr/>
          </p:nvSpPr>
          <p:spPr bwMode="auto">
            <a:xfrm flipV="1">
              <a:off x="965" y="3435"/>
              <a:ext cx="3" cy="1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2" name="Freeform 78"/>
            <p:cNvSpPr>
              <a:spLocks/>
            </p:cNvSpPr>
            <p:nvPr/>
          </p:nvSpPr>
          <p:spPr bwMode="auto">
            <a:xfrm>
              <a:off x="698" y="3456"/>
              <a:ext cx="46" cy="41"/>
            </a:xfrm>
            <a:custGeom>
              <a:avLst/>
              <a:gdLst>
                <a:gd name="T0" fmla="*/ 1 w 83"/>
                <a:gd name="T1" fmla="*/ 0 h 83"/>
                <a:gd name="T2" fmla="*/ 1 w 83"/>
                <a:gd name="T3" fmla="*/ 0 h 83"/>
                <a:gd name="T4" fmla="*/ 1 w 83"/>
                <a:gd name="T5" fmla="*/ 0 h 83"/>
                <a:gd name="T6" fmla="*/ 1 w 83"/>
                <a:gd name="T7" fmla="*/ 0 h 83"/>
                <a:gd name="T8" fmla="*/ 1 w 83"/>
                <a:gd name="T9" fmla="*/ 0 h 83"/>
                <a:gd name="T10" fmla="*/ 1 w 83"/>
                <a:gd name="T11" fmla="*/ 0 h 83"/>
                <a:gd name="T12" fmla="*/ 1 w 83"/>
                <a:gd name="T13" fmla="*/ 0 h 83"/>
                <a:gd name="T14" fmla="*/ 1 w 83"/>
                <a:gd name="T15" fmla="*/ 0 h 83"/>
                <a:gd name="T16" fmla="*/ 1 w 83"/>
                <a:gd name="T17" fmla="*/ 0 h 83"/>
                <a:gd name="T18" fmla="*/ 1 w 83"/>
                <a:gd name="T19" fmla="*/ 0 h 83"/>
                <a:gd name="T20" fmla="*/ 1 w 83"/>
                <a:gd name="T21" fmla="*/ 0 h 83"/>
                <a:gd name="T22" fmla="*/ 1 w 83"/>
                <a:gd name="T23" fmla="*/ 0 h 83"/>
                <a:gd name="T24" fmla="*/ 1 w 83"/>
                <a:gd name="T25" fmla="*/ 0 h 83"/>
                <a:gd name="T26" fmla="*/ 1 w 83"/>
                <a:gd name="T27" fmla="*/ 0 h 83"/>
                <a:gd name="T28" fmla="*/ 1 w 83"/>
                <a:gd name="T29" fmla="*/ 0 h 83"/>
                <a:gd name="T30" fmla="*/ 1 w 83"/>
                <a:gd name="T31" fmla="*/ 0 h 83"/>
                <a:gd name="T32" fmla="*/ 1 w 83"/>
                <a:gd name="T33" fmla="*/ 0 h 83"/>
                <a:gd name="T34" fmla="*/ 1 w 83"/>
                <a:gd name="T35" fmla="*/ 0 h 83"/>
                <a:gd name="T36" fmla="*/ 1 w 83"/>
                <a:gd name="T37" fmla="*/ 0 h 83"/>
                <a:gd name="T38" fmla="*/ 1 w 83"/>
                <a:gd name="T39" fmla="*/ 0 h 83"/>
                <a:gd name="T40" fmla="*/ 1 w 83"/>
                <a:gd name="T41" fmla="*/ 0 h 83"/>
                <a:gd name="T42" fmla="*/ 0 w 83"/>
                <a:gd name="T43" fmla="*/ 0 h 83"/>
                <a:gd name="T44" fmla="*/ 0 w 83"/>
                <a:gd name="T45" fmla="*/ 0 h 83"/>
                <a:gd name="T46" fmla="*/ 0 w 83"/>
                <a:gd name="T47" fmla="*/ 0 h 83"/>
                <a:gd name="T48" fmla="*/ 1 w 83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83"/>
                <a:gd name="T77" fmla="*/ 83 w 83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83">
                  <a:moveTo>
                    <a:pt x="41" y="29"/>
                  </a:moveTo>
                  <a:lnTo>
                    <a:pt x="54" y="29"/>
                  </a:lnTo>
                  <a:lnTo>
                    <a:pt x="50" y="25"/>
                  </a:lnTo>
                  <a:lnTo>
                    <a:pt x="46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69" y="25"/>
                  </a:lnTo>
                  <a:lnTo>
                    <a:pt x="79" y="33"/>
                  </a:lnTo>
                  <a:lnTo>
                    <a:pt x="83" y="48"/>
                  </a:lnTo>
                  <a:lnTo>
                    <a:pt x="83" y="60"/>
                  </a:lnTo>
                  <a:lnTo>
                    <a:pt x="77" y="69"/>
                  </a:lnTo>
                  <a:lnTo>
                    <a:pt x="64" y="79"/>
                  </a:lnTo>
                  <a:lnTo>
                    <a:pt x="50" y="83"/>
                  </a:lnTo>
                  <a:lnTo>
                    <a:pt x="41" y="79"/>
                  </a:lnTo>
                  <a:lnTo>
                    <a:pt x="29" y="77"/>
                  </a:lnTo>
                  <a:lnTo>
                    <a:pt x="23" y="69"/>
                  </a:lnTo>
                  <a:lnTo>
                    <a:pt x="10" y="58"/>
                  </a:lnTo>
                  <a:lnTo>
                    <a:pt x="10" y="48"/>
                  </a:lnTo>
                  <a:lnTo>
                    <a:pt x="10" y="3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3" name="Freeform 79"/>
            <p:cNvSpPr>
              <a:spLocks/>
            </p:cNvSpPr>
            <p:nvPr/>
          </p:nvSpPr>
          <p:spPr bwMode="auto">
            <a:xfrm>
              <a:off x="698" y="3456"/>
              <a:ext cx="46" cy="41"/>
            </a:xfrm>
            <a:custGeom>
              <a:avLst/>
              <a:gdLst>
                <a:gd name="T0" fmla="*/ 1 w 83"/>
                <a:gd name="T1" fmla="*/ 0 h 83"/>
                <a:gd name="T2" fmla="*/ 1 w 83"/>
                <a:gd name="T3" fmla="*/ 0 h 83"/>
                <a:gd name="T4" fmla="*/ 1 w 83"/>
                <a:gd name="T5" fmla="*/ 0 h 83"/>
                <a:gd name="T6" fmla="*/ 1 w 83"/>
                <a:gd name="T7" fmla="*/ 0 h 83"/>
                <a:gd name="T8" fmla="*/ 1 w 83"/>
                <a:gd name="T9" fmla="*/ 0 h 83"/>
                <a:gd name="T10" fmla="*/ 1 w 83"/>
                <a:gd name="T11" fmla="*/ 0 h 83"/>
                <a:gd name="T12" fmla="*/ 1 w 83"/>
                <a:gd name="T13" fmla="*/ 0 h 83"/>
                <a:gd name="T14" fmla="*/ 1 w 83"/>
                <a:gd name="T15" fmla="*/ 0 h 83"/>
                <a:gd name="T16" fmla="*/ 1 w 83"/>
                <a:gd name="T17" fmla="*/ 0 h 83"/>
                <a:gd name="T18" fmla="*/ 1 w 83"/>
                <a:gd name="T19" fmla="*/ 0 h 83"/>
                <a:gd name="T20" fmla="*/ 1 w 83"/>
                <a:gd name="T21" fmla="*/ 0 h 83"/>
                <a:gd name="T22" fmla="*/ 1 w 83"/>
                <a:gd name="T23" fmla="*/ 0 h 83"/>
                <a:gd name="T24" fmla="*/ 1 w 83"/>
                <a:gd name="T25" fmla="*/ 0 h 83"/>
                <a:gd name="T26" fmla="*/ 1 w 83"/>
                <a:gd name="T27" fmla="*/ 0 h 83"/>
                <a:gd name="T28" fmla="*/ 1 w 83"/>
                <a:gd name="T29" fmla="*/ 0 h 83"/>
                <a:gd name="T30" fmla="*/ 1 w 83"/>
                <a:gd name="T31" fmla="*/ 0 h 83"/>
                <a:gd name="T32" fmla="*/ 1 w 83"/>
                <a:gd name="T33" fmla="*/ 0 h 83"/>
                <a:gd name="T34" fmla="*/ 1 w 83"/>
                <a:gd name="T35" fmla="*/ 0 h 83"/>
                <a:gd name="T36" fmla="*/ 1 w 83"/>
                <a:gd name="T37" fmla="*/ 0 h 83"/>
                <a:gd name="T38" fmla="*/ 1 w 83"/>
                <a:gd name="T39" fmla="*/ 0 h 83"/>
                <a:gd name="T40" fmla="*/ 1 w 83"/>
                <a:gd name="T41" fmla="*/ 0 h 83"/>
                <a:gd name="T42" fmla="*/ 0 w 83"/>
                <a:gd name="T43" fmla="*/ 0 h 83"/>
                <a:gd name="T44" fmla="*/ 0 w 83"/>
                <a:gd name="T45" fmla="*/ 0 h 83"/>
                <a:gd name="T46" fmla="*/ 0 w 83"/>
                <a:gd name="T47" fmla="*/ 0 h 83"/>
                <a:gd name="T48" fmla="*/ 1 w 83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83"/>
                <a:gd name="T77" fmla="*/ 83 w 83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83">
                  <a:moveTo>
                    <a:pt x="41" y="29"/>
                  </a:moveTo>
                  <a:lnTo>
                    <a:pt x="54" y="29"/>
                  </a:lnTo>
                  <a:lnTo>
                    <a:pt x="50" y="25"/>
                  </a:lnTo>
                  <a:lnTo>
                    <a:pt x="46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69" y="25"/>
                  </a:lnTo>
                  <a:lnTo>
                    <a:pt x="79" y="33"/>
                  </a:lnTo>
                  <a:lnTo>
                    <a:pt x="83" y="48"/>
                  </a:lnTo>
                  <a:lnTo>
                    <a:pt x="83" y="60"/>
                  </a:lnTo>
                  <a:lnTo>
                    <a:pt x="77" y="69"/>
                  </a:lnTo>
                  <a:lnTo>
                    <a:pt x="64" y="79"/>
                  </a:lnTo>
                  <a:lnTo>
                    <a:pt x="50" y="83"/>
                  </a:lnTo>
                  <a:lnTo>
                    <a:pt x="41" y="79"/>
                  </a:lnTo>
                  <a:lnTo>
                    <a:pt x="29" y="77"/>
                  </a:lnTo>
                  <a:lnTo>
                    <a:pt x="23" y="69"/>
                  </a:lnTo>
                  <a:lnTo>
                    <a:pt x="10" y="58"/>
                  </a:lnTo>
                  <a:lnTo>
                    <a:pt x="10" y="48"/>
                  </a:lnTo>
                  <a:lnTo>
                    <a:pt x="10" y="3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1" y="29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4" name="Freeform 80"/>
            <p:cNvSpPr>
              <a:spLocks/>
            </p:cNvSpPr>
            <p:nvPr/>
          </p:nvSpPr>
          <p:spPr bwMode="auto">
            <a:xfrm>
              <a:off x="191" y="3540"/>
              <a:ext cx="135" cy="228"/>
            </a:xfrm>
            <a:custGeom>
              <a:avLst/>
              <a:gdLst>
                <a:gd name="T0" fmla="*/ 1 w 242"/>
                <a:gd name="T1" fmla="*/ 1 h 448"/>
                <a:gd name="T2" fmla="*/ 1 w 242"/>
                <a:gd name="T3" fmla="*/ 1 h 448"/>
                <a:gd name="T4" fmla="*/ 1 w 242"/>
                <a:gd name="T5" fmla="*/ 1 h 448"/>
                <a:gd name="T6" fmla="*/ 1 w 242"/>
                <a:gd name="T7" fmla="*/ 1 h 448"/>
                <a:gd name="T8" fmla="*/ 1 w 242"/>
                <a:gd name="T9" fmla="*/ 1 h 448"/>
                <a:gd name="T10" fmla="*/ 1 w 242"/>
                <a:gd name="T11" fmla="*/ 1 h 448"/>
                <a:gd name="T12" fmla="*/ 1 w 242"/>
                <a:gd name="T13" fmla="*/ 1 h 448"/>
                <a:gd name="T14" fmla="*/ 1 w 242"/>
                <a:gd name="T15" fmla="*/ 1 h 448"/>
                <a:gd name="T16" fmla="*/ 1 w 242"/>
                <a:gd name="T17" fmla="*/ 1 h 448"/>
                <a:gd name="T18" fmla="*/ 1 w 242"/>
                <a:gd name="T19" fmla="*/ 1 h 448"/>
                <a:gd name="T20" fmla="*/ 1 w 242"/>
                <a:gd name="T21" fmla="*/ 1 h 448"/>
                <a:gd name="T22" fmla="*/ 1 w 242"/>
                <a:gd name="T23" fmla="*/ 1 h 448"/>
                <a:gd name="T24" fmla="*/ 1 w 242"/>
                <a:gd name="T25" fmla="*/ 1 h 448"/>
                <a:gd name="T26" fmla="*/ 1 w 242"/>
                <a:gd name="T27" fmla="*/ 1 h 448"/>
                <a:gd name="T28" fmla="*/ 1 w 242"/>
                <a:gd name="T29" fmla="*/ 1 h 448"/>
                <a:gd name="T30" fmla="*/ 1 w 242"/>
                <a:gd name="T31" fmla="*/ 1 h 448"/>
                <a:gd name="T32" fmla="*/ 1 w 242"/>
                <a:gd name="T33" fmla="*/ 1 h 448"/>
                <a:gd name="T34" fmla="*/ 1 w 242"/>
                <a:gd name="T35" fmla="*/ 1 h 448"/>
                <a:gd name="T36" fmla="*/ 1 w 242"/>
                <a:gd name="T37" fmla="*/ 1 h 448"/>
                <a:gd name="T38" fmla="*/ 1 w 242"/>
                <a:gd name="T39" fmla="*/ 1 h 448"/>
                <a:gd name="T40" fmla="*/ 1 w 242"/>
                <a:gd name="T41" fmla="*/ 1 h 448"/>
                <a:gd name="T42" fmla="*/ 1 w 242"/>
                <a:gd name="T43" fmla="*/ 1 h 448"/>
                <a:gd name="T44" fmla="*/ 1 w 242"/>
                <a:gd name="T45" fmla="*/ 1 h 448"/>
                <a:gd name="T46" fmla="*/ 0 w 242"/>
                <a:gd name="T47" fmla="*/ 1 h 448"/>
                <a:gd name="T48" fmla="*/ 1 w 242"/>
                <a:gd name="T49" fmla="*/ 1 h 448"/>
                <a:gd name="T50" fmla="*/ 1 w 242"/>
                <a:gd name="T51" fmla="*/ 1 h 448"/>
                <a:gd name="T52" fmla="*/ 1 w 242"/>
                <a:gd name="T53" fmla="*/ 1 h 448"/>
                <a:gd name="T54" fmla="*/ 1 w 242"/>
                <a:gd name="T55" fmla="*/ 1 h 448"/>
                <a:gd name="T56" fmla="*/ 1 w 242"/>
                <a:gd name="T57" fmla="*/ 1 h 448"/>
                <a:gd name="T58" fmla="*/ 1 w 242"/>
                <a:gd name="T59" fmla="*/ 1 h 448"/>
                <a:gd name="T60" fmla="*/ 1 w 242"/>
                <a:gd name="T61" fmla="*/ 1 h 448"/>
                <a:gd name="T62" fmla="*/ 1 w 242"/>
                <a:gd name="T63" fmla="*/ 1 h 448"/>
                <a:gd name="T64" fmla="*/ 1 w 242"/>
                <a:gd name="T65" fmla="*/ 1 h 4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2"/>
                <a:gd name="T100" fmla="*/ 0 h 448"/>
                <a:gd name="T101" fmla="*/ 242 w 242"/>
                <a:gd name="T102" fmla="*/ 448 h 4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2" h="448">
                  <a:moveTo>
                    <a:pt x="223" y="131"/>
                  </a:moveTo>
                  <a:lnTo>
                    <a:pt x="206" y="162"/>
                  </a:lnTo>
                  <a:lnTo>
                    <a:pt x="200" y="177"/>
                  </a:lnTo>
                  <a:lnTo>
                    <a:pt x="186" y="194"/>
                  </a:lnTo>
                  <a:lnTo>
                    <a:pt x="173" y="210"/>
                  </a:lnTo>
                  <a:lnTo>
                    <a:pt x="160" y="221"/>
                  </a:lnTo>
                  <a:lnTo>
                    <a:pt x="167" y="239"/>
                  </a:lnTo>
                  <a:lnTo>
                    <a:pt x="167" y="254"/>
                  </a:lnTo>
                  <a:lnTo>
                    <a:pt x="173" y="267"/>
                  </a:lnTo>
                  <a:lnTo>
                    <a:pt x="186" y="292"/>
                  </a:lnTo>
                  <a:lnTo>
                    <a:pt x="204" y="304"/>
                  </a:lnTo>
                  <a:lnTo>
                    <a:pt x="213" y="317"/>
                  </a:lnTo>
                  <a:lnTo>
                    <a:pt x="217" y="333"/>
                  </a:lnTo>
                  <a:lnTo>
                    <a:pt x="217" y="352"/>
                  </a:lnTo>
                  <a:lnTo>
                    <a:pt x="209" y="367"/>
                  </a:lnTo>
                  <a:lnTo>
                    <a:pt x="217" y="375"/>
                  </a:lnTo>
                  <a:lnTo>
                    <a:pt x="219" y="394"/>
                  </a:lnTo>
                  <a:lnTo>
                    <a:pt x="223" y="409"/>
                  </a:lnTo>
                  <a:lnTo>
                    <a:pt x="217" y="429"/>
                  </a:lnTo>
                  <a:lnTo>
                    <a:pt x="209" y="431"/>
                  </a:lnTo>
                  <a:lnTo>
                    <a:pt x="200" y="438"/>
                  </a:lnTo>
                  <a:lnTo>
                    <a:pt x="186" y="438"/>
                  </a:lnTo>
                  <a:lnTo>
                    <a:pt x="177" y="431"/>
                  </a:lnTo>
                  <a:lnTo>
                    <a:pt x="150" y="444"/>
                  </a:lnTo>
                  <a:lnTo>
                    <a:pt x="133" y="448"/>
                  </a:lnTo>
                  <a:lnTo>
                    <a:pt x="117" y="448"/>
                  </a:lnTo>
                  <a:lnTo>
                    <a:pt x="96" y="444"/>
                  </a:lnTo>
                  <a:lnTo>
                    <a:pt x="90" y="448"/>
                  </a:lnTo>
                  <a:lnTo>
                    <a:pt x="81" y="448"/>
                  </a:lnTo>
                  <a:lnTo>
                    <a:pt x="69" y="444"/>
                  </a:lnTo>
                  <a:lnTo>
                    <a:pt x="64" y="438"/>
                  </a:lnTo>
                  <a:lnTo>
                    <a:pt x="46" y="431"/>
                  </a:lnTo>
                  <a:lnTo>
                    <a:pt x="46" y="444"/>
                  </a:lnTo>
                  <a:lnTo>
                    <a:pt x="19" y="415"/>
                  </a:lnTo>
                  <a:lnTo>
                    <a:pt x="14" y="404"/>
                  </a:lnTo>
                  <a:lnTo>
                    <a:pt x="10" y="377"/>
                  </a:lnTo>
                  <a:lnTo>
                    <a:pt x="14" y="352"/>
                  </a:lnTo>
                  <a:lnTo>
                    <a:pt x="23" y="327"/>
                  </a:lnTo>
                  <a:lnTo>
                    <a:pt x="37" y="304"/>
                  </a:lnTo>
                  <a:lnTo>
                    <a:pt x="50" y="288"/>
                  </a:lnTo>
                  <a:lnTo>
                    <a:pt x="60" y="273"/>
                  </a:lnTo>
                  <a:lnTo>
                    <a:pt x="64" y="254"/>
                  </a:lnTo>
                  <a:lnTo>
                    <a:pt x="64" y="235"/>
                  </a:lnTo>
                  <a:lnTo>
                    <a:pt x="60" y="231"/>
                  </a:lnTo>
                  <a:lnTo>
                    <a:pt x="41" y="214"/>
                  </a:lnTo>
                  <a:lnTo>
                    <a:pt x="23" y="194"/>
                  </a:lnTo>
                  <a:lnTo>
                    <a:pt x="10" y="167"/>
                  </a:lnTo>
                  <a:lnTo>
                    <a:pt x="0" y="143"/>
                  </a:lnTo>
                  <a:lnTo>
                    <a:pt x="4" y="127"/>
                  </a:lnTo>
                  <a:lnTo>
                    <a:pt x="8" y="102"/>
                  </a:lnTo>
                  <a:lnTo>
                    <a:pt x="18" y="77"/>
                  </a:lnTo>
                  <a:lnTo>
                    <a:pt x="33" y="54"/>
                  </a:lnTo>
                  <a:lnTo>
                    <a:pt x="54" y="35"/>
                  </a:lnTo>
                  <a:lnTo>
                    <a:pt x="77" y="20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46" y="0"/>
                  </a:lnTo>
                  <a:lnTo>
                    <a:pt x="169" y="4"/>
                  </a:lnTo>
                  <a:lnTo>
                    <a:pt x="192" y="10"/>
                  </a:lnTo>
                  <a:lnTo>
                    <a:pt x="213" y="22"/>
                  </a:lnTo>
                  <a:lnTo>
                    <a:pt x="227" y="39"/>
                  </a:lnTo>
                  <a:lnTo>
                    <a:pt x="240" y="58"/>
                  </a:lnTo>
                  <a:lnTo>
                    <a:pt x="240" y="68"/>
                  </a:lnTo>
                  <a:lnTo>
                    <a:pt x="242" y="79"/>
                  </a:lnTo>
                  <a:lnTo>
                    <a:pt x="240" y="98"/>
                  </a:lnTo>
                  <a:lnTo>
                    <a:pt x="231" y="133"/>
                  </a:lnTo>
                  <a:lnTo>
                    <a:pt x="223" y="131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5" name="Freeform 81"/>
            <p:cNvSpPr>
              <a:spLocks/>
            </p:cNvSpPr>
            <p:nvPr/>
          </p:nvSpPr>
          <p:spPr bwMode="auto">
            <a:xfrm>
              <a:off x="191" y="3540"/>
              <a:ext cx="135" cy="228"/>
            </a:xfrm>
            <a:custGeom>
              <a:avLst/>
              <a:gdLst>
                <a:gd name="T0" fmla="*/ 1 w 242"/>
                <a:gd name="T1" fmla="*/ 1 h 448"/>
                <a:gd name="T2" fmla="*/ 1 w 242"/>
                <a:gd name="T3" fmla="*/ 1 h 448"/>
                <a:gd name="T4" fmla="*/ 1 w 242"/>
                <a:gd name="T5" fmla="*/ 1 h 448"/>
                <a:gd name="T6" fmla="*/ 1 w 242"/>
                <a:gd name="T7" fmla="*/ 1 h 448"/>
                <a:gd name="T8" fmla="*/ 1 w 242"/>
                <a:gd name="T9" fmla="*/ 1 h 448"/>
                <a:gd name="T10" fmla="*/ 1 w 242"/>
                <a:gd name="T11" fmla="*/ 1 h 448"/>
                <a:gd name="T12" fmla="*/ 1 w 242"/>
                <a:gd name="T13" fmla="*/ 1 h 448"/>
                <a:gd name="T14" fmla="*/ 1 w 242"/>
                <a:gd name="T15" fmla="*/ 1 h 448"/>
                <a:gd name="T16" fmla="*/ 1 w 242"/>
                <a:gd name="T17" fmla="*/ 1 h 448"/>
                <a:gd name="T18" fmla="*/ 1 w 242"/>
                <a:gd name="T19" fmla="*/ 1 h 448"/>
                <a:gd name="T20" fmla="*/ 1 w 242"/>
                <a:gd name="T21" fmla="*/ 1 h 448"/>
                <a:gd name="T22" fmla="*/ 1 w 242"/>
                <a:gd name="T23" fmla="*/ 1 h 448"/>
                <a:gd name="T24" fmla="*/ 1 w 242"/>
                <a:gd name="T25" fmla="*/ 1 h 448"/>
                <a:gd name="T26" fmla="*/ 1 w 242"/>
                <a:gd name="T27" fmla="*/ 1 h 448"/>
                <a:gd name="T28" fmla="*/ 1 w 242"/>
                <a:gd name="T29" fmla="*/ 1 h 448"/>
                <a:gd name="T30" fmla="*/ 1 w 242"/>
                <a:gd name="T31" fmla="*/ 1 h 448"/>
                <a:gd name="T32" fmla="*/ 1 w 242"/>
                <a:gd name="T33" fmla="*/ 1 h 448"/>
                <a:gd name="T34" fmla="*/ 1 w 242"/>
                <a:gd name="T35" fmla="*/ 1 h 448"/>
                <a:gd name="T36" fmla="*/ 1 w 242"/>
                <a:gd name="T37" fmla="*/ 1 h 448"/>
                <a:gd name="T38" fmla="*/ 1 w 242"/>
                <a:gd name="T39" fmla="*/ 1 h 448"/>
                <a:gd name="T40" fmla="*/ 1 w 242"/>
                <a:gd name="T41" fmla="*/ 1 h 448"/>
                <a:gd name="T42" fmla="*/ 1 w 242"/>
                <a:gd name="T43" fmla="*/ 1 h 448"/>
                <a:gd name="T44" fmla="*/ 1 w 242"/>
                <a:gd name="T45" fmla="*/ 1 h 448"/>
                <a:gd name="T46" fmla="*/ 0 w 242"/>
                <a:gd name="T47" fmla="*/ 1 h 448"/>
                <a:gd name="T48" fmla="*/ 1 w 242"/>
                <a:gd name="T49" fmla="*/ 1 h 448"/>
                <a:gd name="T50" fmla="*/ 1 w 242"/>
                <a:gd name="T51" fmla="*/ 1 h 448"/>
                <a:gd name="T52" fmla="*/ 1 w 242"/>
                <a:gd name="T53" fmla="*/ 1 h 448"/>
                <a:gd name="T54" fmla="*/ 1 w 242"/>
                <a:gd name="T55" fmla="*/ 1 h 448"/>
                <a:gd name="T56" fmla="*/ 1 w 242"/>
                <a:gd name="T57" fmla="*/ 1 h 448"/>
                <a:gd name="T58" fmla="*/ 1 w 242"/>
                <a:gd name="T59" fmla="*/ 1 h 448"/>
                <a:gd name="T60" fmla="*/ 1 w 242"/>
                <a:gd name="T61" fmla="*/ 1 h 448"/>
                <a:gd name="T62" fmla="*/ 1 w 242"/>
                <a:gd name="T63" fmla="*/ 1 h 448"/>
                <a:gd name="T64" fmla="*/ 1 w 242"/>
                <a:gd name="T65" fmla="*/ 1 h 4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2"/>
                <a:gd name="T100" fmla="*/ 0 h 448"/>
                <a:gd name="T101" fmla="*/ 242 w 242"/>
                <a:gd name="T102" fmla="*/ 448 h 4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2" h="448">
                  <a:moveTo>
                    <a:pt x="223" y="131"/>
                  </a:moveTo>
                  <a:lnTo>
                    <a:pt x="206" y="162"/>
                  </a:lnTo>
                  <a:lnTo>
                    <a:pt x="200" y="177"/>
                  </a:lnTo>
                  <a:lnTo>
                    <a:pt x="186" y="194"/>
                  </a:lnTo>
                  <a:lnTo>
                    <a:pt x="173" y="210"/>
                  </a:lnTo>
                  <a:lnTo>
                    <a:pt x="160" y="221"/>
                  </a:lnTo>
                  <a:lnTo>
                    <a:pt x="167" y="239"/>
                  </a:lnTo>
                  <a:lnTo>
                    <a:pt x="167" y="254"/>
                  </a:lnTo>
                  <a:lnTo>
                    <a:pt x="173" y="267"/>
                  </a:lnTo>
                  <a:lnTo>
                    <a:pt x="186" y="292"/>
                  </a:lnTo>
                  <a:lnTo>
                    <a:pt x="204" y="304"/>
                  </a:lnTo>
                  <a:lnTo>
                    <a:pt x="213" y="317"/>
                  </a:lnTo>
                  <a:lnTo>
                    <a:pt x="217" y="333"/>
                  </a:lnTo>
                  <a:lnTo>
                    <a:pt x="217" y="352"/>
                  </a:lnTo>
                  <a:lnTo>
                    <a:pt x="209" y="367"/>
                  </a:lnTo>
                  <a:lnTo>
                    <a:pt x="217" y="375"/>
                  </a:lnTo>
                  <a:lnTo>
                    <a:pt x="219" y="394"/>
                  </a:lnTo>
                  <a:lnTo>
                    <a:pt x="223" y="409"/>
                  </a:lnTo>
                  <a:lnTo>
                    <a:pt x="217" y="429"/>
                  </a:lnTo>
                  <a:lnTo>
                    <a:pt x="209" y="431"/>
                  </a:lnTo>
                  <a:lnTo>
                    <a:pt x="200" y="438"/>
                  </a:lnTo>
                  <a:lnTo>
                    <a:pt x="186" y="438"/>
                  </a:lnTo>
                  <a:lnTo>
                    <a:pt x="177" y="431"/>
                  </a:lnTo>
                  <a:lnTo>
                    <a:pt x="150" y="444"/>
                  </a:lnTo>
                  <a:lnTo>
                    <a:pt x="133" y="448"/>
                  </a:lnTo>
                  <a:lnTo>
                    <a:pt x="117" y="448"/>
                  </a:lnTo>
                  <a:lnTo>
                    <a:pt x="96" y="444"/>
                  </a:lnTo>
                  <a:lnTo>
                    <a:pt x="90" y="448"/>
                  </a:lnTo>
                  <a:lnTo>
                    <a:pt x="81" y="448"/>
                  </a:lnTo>
                  <a:lnTo>
                    <a:pt x="69" y="444"/>
                  </a:lnTo>
                  <a:lnTo>
                    <a:pt x="64" y="438"/>
                  </a:lnTo>
                  <a:lnTo>
                    <a:pt x="46" y="431"/>
                  </a:lnTo>
                  <a:lnTo>
                    <a:pt x="46" y="444"/>
                  </a:lnTo>
                  <a:lnTo>
                    <a:pt x="19" y="415"/>
                  </a:lnTo>
                  <a:lnTo>
                    <a:pt x="14" y="404"/>
                  </a:lnTo>
                  <a:lnTo>
                    <a:pt x="10" y="377"/>
                  </a:lnTo>
                  <a:lnTo>
                    <a:pt x="14" y="352"/>
                  </a:lnTo>
                  <a:lnTo>
                    <a:pt x="23" y="327"/>
                  </a:lnTo>
                  <a:lnTo>
                    <a:pt x="37" y="304"/>
                  </a:lnTo>
                  <a:lnTo>
                    <a:pt x="50" y="288"/>
                  </a:lnTo>
                  <a:lnTo>
                    <a:pt x="60" y="273"/>
                  </a:lnTo>
                  <a:lnTo>
                    <a:pt x="64" y="254"/>
                  </a:lnTo>
                  <a:lnTo>
                    <a:pt x="64" y="235"/>
                  </a:lnTo>
                  <a:lnTo>
                    <a:pt x="60" y="231"/>
                  </a:lnTo>
                  <a:lnTo>
                    <a:pt x="41" y="214"/>
                  </a:lnTo>
                  <a:lnTo>
                    <a:pt x="23" y="194"/>
                  </a:lnTo>
                  <a:lnTo>
                    <a:pt x="10" y="167"/>
                  </a:lnTo>
                  <a:lnTo>
                    <a:pt x="0" y="143"/>
                  </a:lnTo>
                  <a:lnTo>
                    <a:pt x="4" y="127"/>
                  </a:lnTo>
                  <a:lnTo>
                    <a:pt x="8" y="102"/>
                  </a:lnTo>
                  <a:lnTo>
                    <a:pt x="18" y="77"/>
                  </a:lnTo>
                  <a:lnTo>
                    <a:pt x="33" y="54"/>
                  </a:lnTo>
                  <a:lnTo>
                    <a:pt x="54" y="35"/>
                  </a:lnTo>
                  <a:lnTo>
                    <a:pt x="77" y="20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46" y="0"/>
                  </a:lnTo>
                  <a:lnTo>
                    <a:pt x="169" y="4"/>
                  </a:lnTo>
                  <a:lnTo>
                    <a:pt x="192" y="10"/>
                  </a:lnTo>
                  <a:lnTo>
                    <a:pt x="213" y="22"/>
                  </a:lnTo>
                  <a:lnTo>
                    <a:pt x="227" y="39"/>
                  </a:lnTo>
                  <a:lnTo>
                    <a:pt x="240" y="58"/>
                  </a:lnTo>
                  <a:lnTo>
                    <a:pt x="240" y="68"/>
                  </a:lnTo>
                  <a:lnTo>
                    <a:pt x="242" y="79"/>
                  </a:lnTo>
                  <a:lnTo>
                    <a:pt x="240" y="98"/>
                  </a:lnTo>
                  <a:lnTo>
                    <a:pt x="231" y="133"/>
                  </a:lnTo>
                  <a:lnTo>
                    <a:pt x="223" y="131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6" name="Freeform 82"/>
            <p:cNvSpPr>
              <a:spLocks/>
            </p:cNvSpPr>
            <p:nvPr/>
          </p:nvSpPr>
          <p:spPr bwMode="auto">
            <a:xfrm>
              <a:off x="223" y="3650"/>
              <a:ext cx="61" cy="29"/>
            </a:xfrm>
            <a:custGeom>
              <a:avLst/>
              <a:gdLst>
                <a:gd name="T0" fmla="*/ 1 w 109"/>
                <a:gd name="T1" fmla="*/ 1 h 58"/>
                <a:gd name="T2" fmla="*/ 0 w 109"/>
                <a:gd name="T3" fmla="*/ 1 h 58"/>
                <a:gd name="T4" fmla="*/ 1 w 109"/>
                <a:gd name="T5" fmla="*/ 1 h 58"/>
                <a:gd name="T6" fmla="*/ 1 w 109"/>
                <a:gd name="T7" fmla="*/ 1 h 58"/>
                <a:gd name="T8" fmla="*/ 1 w 109"/>
                <a:gd name="T9" fmla="*/ 1 h 58"/>
                <a:gd name="T10" fmla="*/ 1 w 109"/>
                <a:gd name="T11" fmla="*/ 1 h 58"/>
                <a:gd name="T12" fmla="*/ 1 w 109"/>
                <a:gd name="T13" fmla="*/ 0 h 58"/>
                <a:gd name="T14" fmla="*/ 1 w 109"/>
                <a:gd name="T15" fmla="*/ 1 h 58"/>
                <a:gd name="T16" fmla="*/ 1 w 109"/>
                <a:gd name="T17" fmla="*/ 1 h 58"/>
                <a:gd name="T18" fmla="*/ 1 w 109"/>
                <a:gd name="T19" fmla="*/ 1 h 58"/>
                <a:gd name="T20" fmla="*/ 1 w 109"/>
                <a:gd name="T21" fmla="*/ 1 h 58"/>
                <a:gd name="T22" fmla="*/ 1 w 109"/>
                <a:gd name="T23" fmla="*/ 1 h 58"/>
                <a:gd name="T24" fmla="*/ 1 w 109"/>
                <a:gd name="T25" fmla="*/ 1 h 58"/>
                <a:gd name="T26" fmla="*/ 1 w 109"/>
                <a:gd name="T27" fmla="*/ 1 h 58"/>
                <a:gd name="T28" fmla="*/ 1 w 109"/>
                <a:gd name="T29" fmla="*/ 1 h 58"/>
                <a:gd name="T30" fmla="*/ 1 w 109"/>
                <a:gd name="T31" fmla="*/ 1 h 58"/>
                <a:gd name="T32" fmla="*/ 1 w 109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58"/>
                <a:gd name="T53" fmla="*/ 109 w 109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58">
                  <a:moveTo>
                    <a:pt x="2" y="58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6" y="20"/>
                  </a:lnTo>
                  <a:lnTo>
                    <a:pt x="9" y="16"/>
                  </a:lnTo>
                  <a:lnTo>
                    <a:pt x="29" y="6"/>
                  </a:lnTo>
                  <a:lnTo>
                    <a:pt x="52" y="0"/>
                  </a:lnTo>
                  <a:lnTo>
                    <a:pt x="75" y="4"/>
                  </a:lnTo>
                  <a:lnTo>
                    <a:pt x="102" y="6"/>
                  </a:lnTo>
                  <a:lnTo>
                    <a:pt x="109" y="24"/>
                  </a:lnTo>
                  <a:lnTo>
                    <a:pt x="109" y="39"/>
                  </a:lnTo>
                  <a:lnTo>
                    <a:pt x="109" y="35"/>
                  </a:lnTo>
                  <a:lnTo>
                    <a:pt x="82" y="33"/>
                  </a:lnTo>
                  <a:lnTo>
                    <a:pt x="56" y="33"/>
                  </a:lnTo>
                  <a:lnTo>
                    <a:pt x="32" y="39"/>
                  </a:lnTo>
                  <a:lnTo>
                    <a:pt x="6" y="48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E21E1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7" name="Freeform 83"/>
            <p:cNvSpPr>
              <a:spLocks/>
            </p:cNvSpPr>
            <p:nvPr/>
          </p:nvSpPr>
          <p:spPr bwMode="auto">
            <a:xfrm>
              <a:off x="223" y="3650"/>
              <a:ext cx="61" cy="29"/>
            </a:xfrm>
            <a:custGeom>
              <a:avLst/>
              <a:gdLst>
                <a:gd name="T0" fmla="*/ 1 w 109"/>
                <a:gd name="T1" fmla="*/ 1 h 58"/>
                <a:gd name="T2" fmla="*/ 0 w 109"/>
                <a:gd name="T3" fmla="*/ 1 h 58"/>
                <a:gd name="T4" fmla="*/ 1 w 109"/>
                <a:gd name="T5" fmla="*/ 1 h 58"/>
                <a:gd name="T6" fmla="*/ 1 w 109"/>
                <a:gd name="T7" fmla="*/ 1 h 58"/>
                <a:gd name="T8" fmla="*/ 1 w 109"/>
                <a:gd name="T9" fmla="*/ 1 h 58"/>
                <a:gd name="T10" fmla="*/ 1 w 109"/>
                <a:gd name="T11" fmla="*/ 1 h 58"/>
                <a:gd name="T12" fmla="*/ 1 w 109"/>
                <a:gd name="T13" fmla="*/ 0 h 58"/>
                <a:gd name="T14" fmla="*/ 1 w 109"/>
                <a:gd name="T15" fmla="*/ 1 h 58"/>
                <a:gd name="T16" fmla="*/ 1 w 109"/>
                <a:gd name="T17" fmla="*/ 1 h 58"/>
                <a:gd name="T18" fmla="*/ 1 w 109"/>
                <a:gd name="T19" fmla="*/ 1 h 58"/>
                <a:gd name="T20" fmla="*/ 1 w 109"/>
                <a:gd name="T21" fmla="*/ 1 h 58"/>
                <a:gd name="T22" fmla="*/ 1 w 109"/>
                <a:gd name="T23" fmla="*/ 1 h 58"/>
                <a:gd name="T24" fmla="*/ 1 w 109"/>
                <a:gd name="T25" fmla="*/ 1 h 58"/>
                <a:gd name="T26" fmla="*/ 1 w 109"/>
                <a:gd name="T27" fmla="*/ 1 h 58"/>
                <a:gd name="T28" fmla="*/ 1 w 109"/>
                <a:gd name="T29" fmla="*/ 1 h 58"/>
                <a:gd name="T30" fmla="*/ 1 w 109"/>
                <a:gd name="T31" fmla="*/ 1 h 58"/>
                <a:gd name="T32" fmla="*/ 1 w 109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58"/>
                <a:gd name="T53" fmla="*/ 109 w 109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58">
                  <a:moveTo>
                    <a:pt x="2" y="58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6" y="20"/>
                  </a:lnTo>
                  <a:lnTo>
                    <a:pt x="9" y="16"/>
                  </a:lnTo>
                  <a:lnTo>
                    <a:pt x="29" y="6"/>
                  </a:lnTo>
                  <a:lnTo>
                    <a:pt x="52" y="0"/>
                  </a:lnTo>
                  <a:lnTo>
                    <a:pt x="75" y="4"/>
                  </a:lnTo>
                  <a:lnTo>
                    <a:pt x="102" y="6"/>
                  </a:lnTo>
                  <a:lnTo>
                    <a:pt x="109" y="24"/>
                  </a:lnTo>
                  <a:lnTo>
                    <a:pt x="109" y="39"/>
                  </a:lnTo>
                  <a:lnTo>
                    <a:pt x="109" y="35"/>
                  </a:lnTo>
                  <a:lnTo>
                    <a:pt x="82" y="33"/>
                  </a:lnTo>
                  <a:lnTo>
                    <a:pt x="56" y="33"/>
                  </a:lnTo>
                  <a:lnTo>
                    <a:pt x="32" y="39"/>
                  </a:lnTo>
                  <a:lnTo>
                    <a:pt x="6" y="48"/>
                  </a:lnTo>
                  <a:lnTo>
                    <a:pt x="2" y="58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8" name="Freeform 84"/>
            <p:cNvSpPr>
              <a:spLocks/>
            </p:cNvSpPr>
            <p:nvPr/>
          </p:nvSpPr>
          <p:spPr bwMode="auto">
            <a:xfrm>
              <a:off x="850" y="3655"/>
              <a:ext cx="110" cy="27"/>
            </a:xfrm>
            <a:custGeom>
              <a:avLst/>
              <a:gdLst>
                <a:gd name="T0" fmla="*/ 1 w 196"/>
                <a:gd name="T1" fmla="*/ 1 h 52"/>
                <a:gd name="T2" fmla="*/ 1 w 196"/>
                <a:gd name="T3" fmla="*/ 1 h 52"/>
                <a:gd name="T4" fmla="*/ 1 w 196"/>
                <a:gd name="T5" fmla="*/ 1 h 52"/>
                <a:gd name="T6" fmla="*/ 1 w 196"/>
                <a:gd name="T7" fmla="*/ 0 h 52"/>
                <a:gd name="T8" fmla="*/ 1 w 196"/>
                <a:gd name="T9" fmla="*/ 0 h 52"/>
                <a:gd name="T10" fmla="*/ 1 w 196"/>
                <a:gd name="T11" fmla="*/ 1 h 52"/>
                <a:gd name="T12" fmla="*/ 0 w 196"/>
                <a:gd name="T13" fmla="*/ 1 h 52"/>
                <a:gd name="T14" fmla="*/ 1 w 196"/>
                <a:gd name="T15" fmla="*/ 1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52"/>
                <a:gd name="T26" fmla="*/ 196 w 196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52">
                  <a:moveTo>
                    <a:pt x="196" y="52"/>
                  </a:moveTo>
                  <a:lnTo>
                    <a:pt x="186" y="19"/>
                  </a:lnTo>
                  <a:lnTo>
                    <a:pt x="136" y="6"/>
                  </a:lnTo>
                  <a:lnTo>
                    <a:pt x="86" y="0"/>
                  </a:lnTo>
                  <a:lnTo>
                    <a:pt x="36" y="0"/>
                  </a:lnTo>
                  <a:lnTo>
                    <a:pt x="10" y="4"/>
                  </a:lnTo>
                  <a:lnTo>
                    <a:pt x="0" y="35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3D56B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59" name="Freeform 85"/>
            <p:cNvSpPr>
              <a:spLocks/>
            </p:cNvSpPr>
            <p:nvPr/>
          </p:nvSpPr>
          <p:spPr bwMode="auto">
            <a:xfrm>
              <a:off x="850" y="3655"/>
              <a:ext cx="110" cy="27"/>
            </a:xfrm>
            <a:custGeom>
              <a:avLst/>
              <a:gdLst>
                <a:gd name="T0" fmla="*/ 1 w 196"/>
                <a:gd name="T1" fmla="*/ 1 h 52"/>
                <a:gd name="T2" fmla="*/ 1 w 196"/>
                <a:gd name="T3" fmla="*/ 1 h 52"/>
                <a:gd name="T4" fmla="*/ 1 w 196"/>
                <a:gd name="T5" fmla="*/ 1 h 52"/>
                <a:gd name="T6" fmla="*/ 1 w 196"/>
                <a:gd name="T7" fmla="*/ 0 h 52"/>
                <a:gd name="T8" fmla="*/ 1 w 196"/>
                <a:gd name="T9" fmla="*/ 0 h 52"/>
                <a:gd name="T10" fmla="*/ 1 w 196"/>
                <a:gd name="T11" fmla="*/ 1 h 52"/>
                <a:gd name="T12" fmla="*/ 0 w 196"/>
                <a:gd name="T13" fmla="*/ 1 h 52"/>
                <a:gd name="T14" fmla="*/ 1 w 196"/>
                <a:gd name="T15" fmla="*/ 1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6"/>
                <a:gd name="T25" fmla="*/ 0 h 52"/>
                <a:gd name="T26" fmla="*/ 196 w 196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6" h="52">
                  <a:moveTo>
                    <a:pt x="196" y="52"/>
                  </a:moveTo>
                  <a:lnTo>
                    <a:pt x="186" y="19"/>
                  </a:lnTo>
                  <a:lnTo>
                    <a:pt x="136" y="6"/>
                  </a:lnTo>
                  <a:lnTo>
                    <a:pt x="86" y="0"/>
                  </a:lnTo>
                  <a:lnTo>
                    <a:pt x="36" y="0"/>
                  </a:lnTo>
                  <a:lnTo>
                    <a:pt x="10" y="4"/>
                  </a:lnTo>
                  <a:lnTo>
                    <a:pt x="0" y="35"/>
                  </a:lnTo>
                  <a:lnTo>
                    <a:pt x="196" y="52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0" name="Freeform 86"/>
            <p:cNvSpPr>
              <a:spLocks/>
            </p:cNvSpPr>
            <p:nvPr/>
          </p:nvSpPr>
          <p:spPr bwMode="auto">
            <a:xfrm>
              <a:off x="839" y="3528"/>
              <a:ext cx="131" cy="124"/>
            </a:xfrm>
            <a:custGeom>
              <a:avLst/>
              <a:gdLst>
                <a:gd name="T0" fmla="*/ 1 w 234"/>
                <a:gd name="T1" fmla="*/ 1 h 242"/>
                <a:gd name="T2" fmla="*/ 1 w 234"/>
                <a:gd name="T3" fmla="*/ 1 h 242"/>
                <a:gd name="T4" fmla="*/ 1 w 234"/>
                <a:gd name="T5" fmla="*/ 1 h 242"/>
                <a:gd name="T6" fmla="*/ 1 w 234"/>
                <a:gd name="T7" fmla="*/ 1 h 242"/>
                <a:gd name="T8" fmla="*/ 1 w 234"/>
                <a:gd name="T9" fmla="*/ 1 h 242"/>
                <a:gd name="T10" fmla="*/ 1 w 234"/>
                <a:gd name="T11" fmla="*/ 1 h 242"/>
                <a:gd name="T12" fmla="*/ 1 w 234"/>
                <a:gd name="T13" fmla="*/ 1 h 242"/>
                <a:gd name="T14" fmla="*/ 1 w 234"/>
                <a:gd name="T15" fmla="*/ 1 h 242"/>
                <a:gd name="T16" fmla="*/ 1 w 234"/>
                <a:gd name="T17" fmla="*/ 1 h 242"/>
                <a:gd name="T18" fmla="*/ 1 w 234"/>
                <a:gd name="T19" fmla="*/ 1 h 242"/>
                <a:gd name="T20" fmla="*/ 1 w 234"/>
                <a:gd name="T21" fmla="*/ 1 h 242"/>
                <a:gd name="T22" fmla="*/ 1 w 234"/>
                <a:gd name="T23" fmla="*/ 1 h 242"/>
                <a:gd name="T24" fmla="*/ 1 w 234"/>
                <a:gd name="T25" fmla="*/ 1 h 242"/>
                <a:gd name="T26" fmla="*/ 1 w 234"/>
                <a:gd name="T27" fmla="*/ 1 h 242"/>
                <a:gd name="T28" fmla="*/ 1 w 234"/>
                <a:gd name="T29" fmla="*/ 1 h 242"/>
                <a:gd name="T30" fmla="*/ 1 w 234"/>
                <a:gd name="T31" fmla="*/ 1 h 242"/>
                <a:gd name="T32" fmla="*/ 1 w 234"/>
                <a:gd name="T33" fmla="*/ 1 h 242"/>
                <a:gd name="T34" fmla="*/ 1 w 234"/>
                <a:gd name="T35" fmla="*/ 1 h 242"/>
                <a:gd name="T36" fmla="*/ 1 w 234"/>
                <a:gd name="T37" fmla="*/ 1 h 242"/>
                <a:gd name="T38" fmla="*/ 1 w 234"/>
                <a:gd name="T39" fmla="*/ 1 h 242"/>
                <a:gd name="T40" fmla="*/ 1 w 234"/>
                <a:gd name="T41" fmla="*/ 1 h 242"/>
                <a:gd name="T42" fmla="*/ 1 w 234"/>
                <a:gd name="T43" fmla="*/ 1 h 242"/>
                <a:gd name="T44" fmla="*/ 1 w 234"/>
                <a:gd name="T45" fmla="*/ 1 h 242"/>
                <a:gd name="T46" fmla="*/ 1 w 234"/>
                <a:gd name="T47" fmla="*/ 1 h 242"/>
                <a:gd name="T48" fmla="*/ 1 w 234"/>
                <a:gd name="T49" fmla="*/ 1 h 242"/>
                <a:gd name="T50" fmla="*/ 1 w 234"/>
                <a:gd name="T51" fmla="*/ 1 h 242"/>
                <a:gd name="T52" fmla="*/ 1 w 234"/>
                <a:gd name="T53" fmla="*/ 1 h 242"/>
                <a:gd name="T54" fmla="*/ 1 w 234"/>
                <a:gd name="T55" fmla="*/ 1 h 242"/>
                <a:gd name="T56" fmla="*/ 1 w 234"/>
                <a:gd name="T57" fmla="*/ 1 h 242"/>
                <a:gd name="T58" fmla="*/ 1 w 234"/>
                <a:gd name="T59" fmla="*/ 1 h 242"/>
                <a:gd name="T60" fmla="*/ 1 w 234"/>
                <a:gd name="T61" fmla="*/ 1 h 242"/>
                <a:gd name="T62" fmla="*/ 1 w 234"/>
                <a:gd name="T63" fmla="*/ 1 h 242"/>
                <a:gd name="T64" fmla="*/ 1 w 234"/>
                <a:gd name="T65" fmla="*/ 1 h 242"/>
                <a:gd name="T66" fmla="*/ 1 w 234"/>
                <a:gd name="T67" fmla="*/ 1 h 242"/>
                <a:gd name="T68" fmla="*/ 1 w 234"/>
                <a:gd name="T69" fmla="*/ 1 h 242"/>
                <a:gd name="T70" fmla="*/ 1 w 234"/>
                <a:gd name="T71" fmla="*/ 1 h 242"/>
                <a:gd name="T72" fmla="*/ 1 w 234"/>
                <a:gd name="T73" fmla="*/ 1 h 242"/>
                <a:gd name="T74" fmla="*/ 1 w 234"/>
                <a:gd name="T75" fmla="*/ 1 h 242"/>
                <a:gd name="T76" fmla="*/ 1 w 234"/>
                <a:gd name="T77" fmla="*/ 1 h 242"/>
                <a:gd name="T78" fmla="*/ 1 w 234"/>
                <a:gd name="T79" fmla="*/ 1 h 242"/>
                <a:gd name="T80" fmla="*/ 1 w 234"/>
                <a:gd name="T81" fmla="*/ 1 h 242"/>
                <a:gd name="T82" fmla="*/ 1 w 234"/>
                <a:gd name="T83" fmla="*/ 1 h 242"/>
                <a:gd name="T84" fmla="*/ 1 w 234"/>
                <a:gd name="T85" fmla="*/ 1 h 242"/>
                <a:gd name="T86" fmla="*/ 1 w 234"/>
                <a:gd name="T87" fmla="*/ 1 h 242"/>
                <a:gd name="T88" fmla="*/ 1 w 234"/>
                <a:gd name="T89" fmla="*/ 0 h 242"/>
                <a:gd name="T90" fmla="*/ 1 w 234"/>
                <a:gd name="T91" fmla="*/ 1 h 242"/>
                <a:gd name="T92" fmla="*/ 1 w 234"/>
                <a:gd name="T93" fmla="*/ 1 h 242"/>
                <a:gd name="T94" fmla="*/ 1 w 234"/>
                <a:gd name="T95" fmla="*/ 1 h 242"/>
                <a:gd name="T96" fmla="*/ 1 w 234"/>
                <a:gd name="T97" fmla="*/ 1 h 242"/>
                <a:gd name="T98" fmla="*/ 1 w 234"/>
                <a:gd name="T99" fmla="*/ 1 h 242"/>
                <a:gd name="T100" fmla="*/ 1 w 234"/>
                <a:gd name="T101" fmla="*/ 1 h 242"/>
                <a:gd name="T102" fmla="*/ 1 w 234"/>
                <a:gd name="T103" fmla="*/ 1 h 242"/>
                <a:gd name="T104" fmla="*/ 1 w 234"/>
                <a:gd name="T105" fmla="*/ 1 h 242"/>
                <a:gd name="T106" fmla="*/ 1 w 234"/>
                <a:gd name="T107" fmla="*/ 1 h 242"/>
                <a:gd name="T108" fmla="*/ 1 w 234"/>
                <a:gd name="T109" fmla="*/ 1 h 242"/>
                <a:gd name="T110" fmla="*/ 1 w 234"/>
                <a:gd name="T111" fmla="*/ 1 h 242"/>
                <a:gd name="T112" fmla="*/ 0 w 234"/>
                <a:gd name="T113" fmla="*/ 1 h 242"/>
                <a:gd name="T114" fmla="*/ 1 w 234"/>
                <a:gd name="T115" fmla="*/ 1 h 242"/>
                <a:gd name="T116" fmla="*/ 1 w 234"/>
                <a:gd name="T117" fmla="*/ 1 h 242"/>
                <a:gd name="T118" fmla="*/ 1 w 234"/>
                <a:gd name="T119" fmla="*/ 1 h 242"/>
                <a:gd name="T120" fmla="*/ 1 w 234"/>
                <a:gd name="T121" fmla="*/ 1 h 242"/>
                <a:gd name="T122" fmla="*/ 1 w 234"/>
                <a:gd name="T123" fmla="*/ 1 h 2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4"/>
                <a:gd name="T187" fmla="*/ 0 h 242"/>
                <a:gd name="T188" fmla="*/ 234 w 234"/>
                <a:gd name="T189" fmla="*/ 242 h 2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4" h="242">
                  <a:moveTo>
                    <a:pt x="13" y="137"/>
                  </a:moveTo>
                  <a:lnTo>
                    <a:pt x="17" y="150"/>
                  </a:lnTo>
                  <a:lnTo>
                    <a:pt x="21" y="160"/>
                  </a:lnTo>
                  <a:lnTo>
                    <a:pt x="31" y="175"/>
                  </a:lnTo>
                  <a:lnTo>
                    <a:pt x="36" y="189"/>
                  </a:lnTo>
                  <a:lnTo>
                    <a:pt x="40" y="198"/>
                  </a:lnTo>
                  <a:lnTo>
                    <a:pt x="44" y="204"/>
                  </a:lnTo>
                  <a:lnTo>
                    <a:pt x="54" y="214"/>
                  </a:lnTo>
                  <a:lnTo>
                    <a:pt x="57" y="223"/>
                  </a:lnTo>
                  <a:lnTo>
                    <a:pt x="71" y="229"/>
                  </a:lnTo>
                  <a:lnTo>
                    <a:pt x="77" y="237"/>
                  </a:lnTo>
                  <a:lnTo>
                    <a:pt x="80" y="242"/>
                  </a:lnTo>
                  <a:lnTo>
                    <a:pt x="98" y="242"/>
                  </a:lnTo>
                  <a:lnTo>
                    <a:pt x="113" y="238"/>
                  </a:lnTo>
                  <a:lnTo>
                    <a:pt x="150" y="242"/>
                  </a:lnTo>
                  <a:lnTo>
                    <a:pt x="167" y="233"/>
                  </a:lnTo>
                  <a:lnTo>
                    <a:pt x="176" y="229"/>
                  </a:lnTo>
                  <a:lnTo>
                    <a:pt x="190" y="214"/>
                  </a:lnTo>
                  <a:lnTo>
                    <a:pt x="199" y="208"/>
                  </a:lnTo>
                  <a:lnTo>
                    <a:pt x="209" y="198"/>
                  </a:lnTo>
                  <a:lnTo>
                    <a:pt x="217" y="190"/>
                  </a:lnTo>
                  <a:lnTo>
                    <a:pt x="223" y="181"/>
                  </a:lnTo>
                  <a:lnTo>
                    <a:pt x="223" y="175"/>
                  </a:lnTo>
                  <a:lnTo>
                    <a:pt x="223" y="166"/>
                  </a:lnTo>
                  <a:lnTo>
                    <a:pt x="223" y="160"/>
                  </a:lnTo>
                  <a:lnTo>
                    <a:pt x="226" y="137"/>
                  </a:lnTo>
                  <a:lnTo>
                    <a:pt x="230" y="127"/>
                  </a:lnTo>
                  <a:lnTo>
                    <a:pt x="226" y="118"/>
                  </a:lnTo>
                  <a:lnTo>
                    <a:pt x="234" y="112"/>
                  </a:lnTo>
                  <a:lnTo>
                    <a:pt x="230" y="100"/>
                  </a:lnTo>
                  <a:lnTo>
                    <a:pt x="230" y="87"/>
                  </a:lnTo>
                  <a:lnTo>
                    <a:pt x="223" y="81"/>
                  </a:lnTo>
                  <a:lnTo>
                    <a:pt x="223" y="68"/>
                  </a:lnTo>
                  <a:lnTo>
                    <a:pt x="223" y="58"/>
                  </a:lnTo>
                  <a:lnTo>
                    <a:pt x="221" y="48"/>
                  </a:lnTo>
                  <a:lnTo>
                    <a:pt x="217" y="45"/>
                  </a:lnTo>
                  <a:lnTo>
                    <a:pt x="207" y="39"/>
                  </a:lnTo>
                  <a:lnTo>
                    <a:pt x="194" y="29"/>
                  </a:lnTo>
                  <a:lnTo>
                    <a:pt x="190" y="27"/>
                  </a:lnTo>
                  <a:lnTo>
                    <a:pt x="173" y="20"/>
                  </a:lnTo>
                  <a:lnTo>
                    <a:pt x="161" y="10"/>
                  </a:lnTo>
                  <a:lnTo>
                    <a:pt x="150" y="8"/>
                  </a:lnTo>
                  <a:lnTo>
                    <a:pt x="127" y="10"/>
                  </a:lnTo>
                  <a:lnTo>
                    <a:pt x="117" y="4"/>
                  </a:lnTo>
                  <a:lnTo>
                    <a:pt x="98" y="0"/>
                  </a:lnTo>
                  <a:lnTo>
                    <a:pt x="80" y="4"/>
                  </a:lnTo>
                  <a:lnTo>
                    <a:pt x="71" y="10"/>
                  </a:lnTo>
                  <a:lnTo>
                    <a:pt x="57" y="10"/>
                  </a:lnTo>
                  <a:lnTo>
                    <a:pt x="44" y="23"/>
                  </a:lnTo>
                  <a:lnTo>
                    <a:pt x="36" y="27"/>
                  </a:lnTo>
                  <a:lnTo>
                    <a:pt x="25" y="29"/>
                  </a:lnTo>
                  <a:lnTo>
                    <a:pt x="21" y="43"/>
                  </a:lnTo>
                  <a:lnTo>
                    <a:pt x="13" y="48"/>
                  </a:lnTo>
                  <a:lnTo>
                    <a:pt x="8" y="58"/>
                  </a:lnTo>
                  <a:lnTo>
                    <a:pt x="8" y="71"/>
                  </a:lnTo>
                  <a:lnTo>
                    <a:pt x="8" y="81"/>
                  </a:lnTo>
                  <a:lnTo>
                    <a:pt x="0" y="96"/>
                  </a:lnTo>
                  <a:lnTo>
                    <a:pt x="4" y="100"/>
                  </a:lnTo>
                  <a:lnTo>
                    <a:pt x="4" y="112"/>
                  </a:lnTo>
                  <a:lnTo>
                    <a:pt x="4" y="127"/>
                  </a:lnTo>
                  <a:lnTo>
                    <a:pt x="8" y="135"/>
                  </a:lnTo>
                  <a:lnTo>
                    <a:pt x="13" y="137"/>
                  </a:lnTo>
                  <a:close/>
                </a:path>
              </a:pathLst>
            </a:custGeom>
            <a:solidFill>
              <a:srgbClr val="C6842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1" name="Freeform 87"/>
            <p:cNvSpPr>
              <a:spLocks/>
            </p:cNvSpPr>
            <p:nvPr/>
          </p:nvSpPr>
          <p:spPr bwMode="auto">
            <a:xfrm>
              <a:off x="839" y="3528"/>
              <a:ext cx="131" cy="124"/>
            </a:xfrm>
            <a:custGeom>
              <a:avLst/>
              <a:gdLst>
                <a:gd name="T0" fmla="*/ 1 w 234"/>
                <a:gd name="T1" fmla="*/ 1 h 242"/>
                <a:gd name="T2" fmla="*/ 1 w 234"/>
                <a:gd name="T3" fmla="*/ 1 h 242"/>
                <a:gd name="T4" fmla="*/ 1 w 234"/>
                <a:gd name="T5" fmla="*/ 1 h 242"/>
                <a:gd name="T6" fmla="*/ 1 w 234"/>
                <a:gd name="T7" fmla="*/ 1 h 242"/>
                <a:gd name="T8" fmla="*/ 1 w 234"/>
                <a:gd name="T9" fmla="*/ 1 h 242"/>
                <a:gd name="T10" fmla="*/ 1 w 234"/>
                <a:gd name="T11" fmla="*/ 1 h 242"/>
                <a:gd name="T12" fmla="*/ 1 w 234"/>
                <a:gd name="T13" fmla="*/ 1 h 242"/>
                <a:gd name="T14" fmla="*/ 1 w 234"/>
                <a:gd name="T15" fmla="*/ 1 h 242"/>
                <a:gd name="T16" fmla="*/ 1 w 234"/>
                <a:gd name="T17" fmla="*/ 1 h 242"/>
                <a:gd name="T18" fmla="*/ 1 w 234"/>
                <a:gd name="T19" fmla="*/ 1 h 242"/>
                <a:gd name="T20" fmla="*/ 1 w 234"/>
                <a:gd name="T21" fmla="*/ 1 h 242"/>
                <a:gd name="T22" fmla="*/ 1 w 234"/>
                <a:gd name="T23" fmla="*/ 1 h 242"/>
                <a:gd name="T24" fmla="*/ 1 w 234"/>
                <a:gd name="T25" fmla="*/ 1 h 242"/>
                <a:gd name="T26" fmla="*/ 1 w 234"/>
                <a:gd name="T27" fmla="*/ 1 h 242"/>
                <a:gd name="T28" fmla="*/ 1 w 234"/>
                <a:gd name="T29" fmla="*/ 1 h 242"/>
                <a:gd name="T30" fmla="*/ 1 w 234"/>
                <a:gd name="T31" fmla="*/ 1 h 242"/>
                <a:gd name="T32" fmla="*/ 1 w 234"/>
                <a:gd name="T33" fmla="*/ 1 h 242"/>
                <a:gd name="T34" fmla="*/ 1 w 234"/>
                <a:gd name="T35" fmla="*/ 1 h 242"/>
                <a:gd name="T36" fmla="*/ 1 w 234"/>
                <a:gd name="T37" fmla="*/ 1 h 242"/>
                <a:gd name="T38" fmla="*/ 1 w 234"/>
                <a:gd name="T39" fmla="*/ 1 h 242"/>
                <a:gd name="T40" fmla="*/ 1 w 234"/>
                <a:gd name="T41" fmla="*/ 1 h 242"/>
                <a:gd name="T42" fmla="*/ 1 w 234"/>
                <a:gd name="T43" fmla="*/ 1 h 242"/>
                <a:gd name="T44" fmla="*/ 1 w 234"/>
                <a:gd name="T45" fmla="*/ 1 h 242"/>
                <a:gd name="T46" fmla="*/ 1 w 234"/>
                <a:gd name="T47" fmla="*/ 1 h 242"/>
                <a:gd name="T48" fmla="*/ 1 w 234"/>
                <a:gd name="T49" fmla="*/ 1 h 242"/>
                <a:gd name="T50" fmla="*/ 1 w 234"/>
                <a:gd name="T51" fmla="*/ 1 h 242"/>
                <a:gd name="T52" fmla="*/ 1 w 234"/>
                <a:gd name="T53" fmla="*/ 1 h 242"/>
                <a:gd name="T54" fmla="*/ 1 w 234"/>
                <a:gd name="T55" fmla="*/ 1 h 242"/>
                <a:gd name="T56" fmla="*/ 1 w 234"/>
                <a:gd name="T57" fmla="*/ 1 h 242"/>
                <a:gd name="T58" fmla="*/ 1 w 234"/>
                <a:gd name="T59" fmla="*/ 1 h 242"/>
                <a:gd name="T60" fmla="*/ 1 w 234"/>
                <a:gd name="T61" fmla="*/ 1 h 242"/>
                <a:gd name="T62" fmla="*/ 1 w 234"/>
                <a:gd name="T63" fmla="*/ 1 h 242"/>
                <a:gd name="T64" fmla="*/ 1 w 234"/>
                <a:gd name="T65" fmla="*/ 1 h 242"/>
                <a:gd name="T66" fmla="*/ 1 w 234"/>
                <a:gd name="T67" fmla="*/ 1 h 242"/>
                <a:gd name="T68" fmla="*/ 1 w 234"/>
                <a:gd name="T69" fmla="*/ 1 h 242"/>
                <a:gd name="T70" fmla="*/ 1 w 234"/>
                <a:gd name="T71" fmla="*/ 1 h 242"/>
                <a:gd name="T72" fmla="*/ 1 w 234"/>
                <a:gd name="T73" fmla="*/ 1 h 242"/>
                <a:gd name="T74" fmla="*/ 1 w 234"/>
                <a:gd name="T75" fmla="*/ 1 h 242"/>
                <a:gd name="T76" fmla="*/ 1 w 234"/>
                <a:gd name="T77" fmla="*/ 1 h 242"/>
                <a:gd name="T78" fmla="*/ 1 w 234"/>
                <a:gd name="T79" fmla="*/ 1 h 242"/>
                <a:gd name="T80" fmla="*/ 1 w 234"/>
                <a:gd name="T81" fmla="*/ 1 h 242"/>
                <a:gd name="T82" fmla="*/ 1 w 234"/>
                <a:gd name="T83" fmla="*/ 1 h 242"/>
                <a:gd name="T84" fmla="*/ 1 w 234"/>
                <a:gd name="T85" fmla="*/ 1 h 242"/>
                <a:gd name="T86" fmla="*/ 1 w 234"/>
                <a:gd name="T87" fmla="*/ 1 h 242"/>
                <a:gd name="T88" fmla="*/ 1 w 234"/>
                <a:gd name="T89" fmla="*/ 0 h 242"/>
                <a:gd name="T90" fmla="*/ 1 w 234"/>
                <a:gd name="T91" fmla="*/ 1 h 242"/>
                <a:gd name="T92" fmla="*/ 1 w 234"/>
                <a:gd name="T93" fmla="*/ 1 h 242"/>
                <a:gd name="T94" fmla="*/ 1 w 234"/>
                <a:gd name="T95" fmla="*/ 1 h 242"/>
                <a:gd name="T96" fmla="*/ 1 w 234"/>
                <a:gd name="T97" fmla="*/ 1 h 242"/>
                <a:gd name="T98" fmla="*/ 1 w 234"/>
                <a:gd name="T99" fmla="*/ 1 h 242"/>
                <a:gd name="T100" fmla="*/ 1 w 234"/>
                <a:gd name="T101" fmla="*/ 1 h 242"/>
                <a:gd name="T102" fmla="*/ 1 w 234"/>
                <a:gd name="T103" fmla="*/ 1 h 242"/>
                <a:gd name="T104" fmla="*/ 1 w 234"/>
                <a:gd name="T105" fmla="*/ 1 h 242"/>
                <a:gd name="T106" fmla="*/ 1 w 234"/>
                <a:gd name="T107" fmla="*/ 1 h 242"/>
                <a:gd name="T108" fmla="*/ 1 w 234"/>
                <a:gd name="T109" fmla="*/ 1 h 242"/>
                <a:gd name="T110" fmla="*/ 1 w 234"/>
                <a:gd name="T111" fmla="*/ 1 h 242"/>
                <a:gd name="T112" fmla="*/ 0 w 234"/>
                <a:gd name="T113" fmla="*/ 1 h 242"/>
                <a:gd name="T114" fmla="*/ 1 w 234"/>
                <a:gd name="T115" fmla="*/ 1 h 242"/>
                <a:gd name="T116" fmla="*/ 1 w 234"/>
                <a:gd name="T117" fmla="*/ 1 h 242"/>
                <a:gd name="T118" fmla="*/ 1 w 234"/>
                <a:gd name="T119" fmla="*/ 1 h 242"/>
                <a:gd name="T120" fmla="*/ 1 w 234"/>
                <a:gd name="T121" fmla="*/ 1 h 242"/>
                <a:gd name="T122" fmla="*/ 1 w 234"/>
                <a:gd name="T123" fmla="*/ 1 h 2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4"/>
                <a:gd name="T187" fmla="*/ 0 h 242"/>
                <a:gd name="T188" fmla="*/ 234 w 234"/>
                <a:gd name="T189" fmla="*/ 242 h 2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4" h="242">
                  <a:moveTo>
                    <a:pt x="13" y="137"/>
                  </a:moveTo>
                  <a:lnTo>
                    <a:pt x="17" y="150"/>
                  </a:lnTo>
                  <a:lnTo>
                    <a:pt x="21" y="160"/>
                  </a:lnTo>
                  <a:lnTo>
                    <a:pt x="31" y="175"/>
                  </a:lnTo>
                  <a:lnTo>
                    <a:pt x="36" y="189"/>
                  </a:lnTo>
                  <a:lnTo>
                    <a:pt x="40" y="198"/>
                  </a:lnTo>
                  <a:lnTo>
                    <a:pt x="44" y="204"/>
                  </a:lnTo>
                  <a:lnTo>
                    <a:pt x="54" y="214"/>
                  </a:lnTo>
                  <a:lnTo>
                    <a:pt x="57" y="223"/>
                  </a:lnTo>
                  <a:lnTo>
                    <a:pt x="71" y="229"/>
                  </a:lnTo>
                  <a:lnTo>
                    <a:pt x="77" y="237"/>
                  </a:lnTo>
                  <a:lnTo>
                    <a:pt x="80" y="242"/>
                  </a:lnTo>
                  <a:lnTo>
                    <a:pt x="98" y="242"/>
                  </a:lnTo>
                  <a:lnTo>
                    <a:pt x="113" y="238"/>
                  </a:lnTo>
                  <a:lnTo>
                    <a:pt x="150" y="242"/>
                  </a:lnTo>
                  <a:lnTo>
                    <a:pt x="167" y="233"/>
                  </a:lnTo>
                  <a:lnTo>
                    <a:pt x="176" y="229"/>
                  </a:lnTo>
                  <a:lnTo>
                    <a:pt x="190" y="214"/>
                  </a:lnTo>
                  <a:lnTo>
                    <a:pt x="199" y="208"/>
                  </a:lnTo>
                  <a:lnTo>
                    <a:pt x="209" y="198"/>
                  </a:lnTo>
                  <a:lnTo>
                    <a:pt x="217" y="190"/>
                  </a:lnTo>
                  <a:lnTo>
                    <a:pt x="223" y="181"/>
                  </a:lnTo>
                  <a:lnTo>
                    <a:pt x="223" y="175"/>
                  </a:lnTo>
                  <a:lnTo>
                    <a:pt x="223" y="166"/>
                  </a:lnTo>
                  <a:lnTo>
                    <a:pt x="223" y="160"/>
                  </a:lnTo>
                  <a:lnTo>
                    <a:pt x="226" y="137"/>
                  </a:lnTo>
                  <a:lnTo>
                    <a:pt x="230" y="127"/>
                  </a:lnTo>
                  <a:lnTo>
                    <a:pt x="226" y="118"/>
                  </a:lnTo>
                  <a:lnTo>
                    <a:pt x="234" y="112"/>
                  </a:lnTo>
                  <a:lnTo>
                    <a:pt x="230" y="100"/>
                  </a:lnTo>
                  <a:lnTo>
                    <a:pt x="230" y="87"/>
                  </a:lnTo>
                  <a:lnTo>
                    <a:pt x="223" y="81"/>
                  </a:lnTo>
                  <a:lnTo>
                    <a:pt x="223" y="68"/>
                  </a:lnTo>
                  <a:lnTo>
                    <a:pt x="223" y="58"/>
                  </a:lnTo>
                  <a:lnTo>
                    <a:pt x="221" y="48"/>
                  </a:lnTo>
                  <a:lnTo>
                    <a:pt x="217" y="45"/>
                  </a:lnTo>
                  <a:lnTo>
                    <a:pt x="207" y="39"/>
                  </a:lnTo>
                  <a:lnTo>
                    <a:pt x="194" y="29"/>
                  </a:lnTo>
                  <a:lnTo>
                    <a:pt x="190" y="27"/>
                  </a:lnTo>
                  <a:lnTo>
                    <a:pt x="173" y="20"/>
                  </a:lnTo>
                  <a:lnTo>
                    <a:pt x="161" y="10"/>
                  </a:lnTo>
                  <a:lnTo>
                    <a:pt x="150" y="8"/>
                  </a:lnTo>
                  <a:lnTo>
                    <a:pt x="127" y="10"/>
                  </a:lnTo>
                  <a:lnTo>
                    <a:pt x="117" y="4"/>
                  </a:lnTo>
                  <a:lnTo>
                    <a:pt x="98" y="0"/>
                  </a:lnTo>
                  <a:lnTo>
                    <a:pt x="80" y="4"/>
                  </a:lnTo>
                  <a:lnTo>
                    <a:pt x="71" y="10"/>
                  </a:lnTo>
                  <a:lnTo>
                    <a:pt x="57" y="10"/>
                  </a:lnTo>
                  <a:lnTo>
                    <a:pt x="44" y="23"/>
                  </a:lnTo>
                  <a:lnTo>
                    <a:pt x="36" y="27"/>
                  </a:lnTo>
                  <a:lnTo>
                    <a:pt x="25" y="29"/>
                  </a:lnTo>
                  <a:lnTo>
                    <a:pt x="21" y="43"/>
                  </a:lnTo>
                  <a:lnTo>
                    <a:pt x="13" y="48"/>
                  </a:lnTo>
                  <a:lnTo>
                    <a:pt x="8" y="58"/>
                  </a:lnTo>
                  <a:lnTo>
                    <a:pt x="8" y="71"/>
                  </a:lnTo>
                  <a:lnTo>
                    <a:pt x="8" y="81"/>
                  </a:lnTo>
                  <a:lnTo>
                    <a:pt x="0" y="96"/>
                  </a:lnTo>
                  <a:lnTo>
                    <a:pt x="4" y="100"/>
                  </a:lnTo>
                  <a:lnTo>
                    <a:pt x="4" y="112"/>
                  </a:lnTo>
                  <a:lnTo>
                    <a:pt x="4" y="127"/>
                  </a:lnTo>
                  <a:lnTo>
                    <a:pt x="8" y="135"/>
                  </a:lnTo>
                  <a:lnTo>
                    <a:pt x="13" y="137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2" name="Freeform 88"/>
            <p:cNvSpPr>
              <a:spLocks/>
            </p:cNvSpPr>
            <p:nvPr/>
          </p:nvSpPr>
          <p:spPr bwMode="auto">
            <a:xfrm>
              <a:off x="742" y="3673"/>
              <a:ext cx="318" cy="245"/>
            </a:xfrm>
            <a:custGeom>
              <a:avLst/>
              <a:gdLst>
                <a:gd name="T0" fmla="*/ 0 w 568"/>
                <a:gd name="T1" fmla="*/ 1 h 480"/>
                <a:gd name="T2" fmla="*/ 1 w 568"/>
                <a:gd name="T3" fmla="*/ 1 h 480"/>
                <a:gd name="T4" fmla="*/ 1 w 568"/>
                <a:gd name="T5" fmla="*/ 1 h 480"/>
                <a:gd name="T6" fmla="*/ 1 w 568"/>
                <a:gd name="T7" fmla="*/ 1 h 480"/>
                <a:gd name="T8" fmla="*/ 1 w 568"/>
                <a:gd name="T9" fmla="*/ 1 h 480"/>
                <a:gd name="T10" fmla="*/ 1 w 568"/>
                <a:gd name="T11" fmla="*/ 1 h 480"/>
                <a:gd name="T12" fmla="*/ 1 w 568"/>
                <a:gd name="T13" fmla="*/ 1 h 480"/>
                <a:gd name="T14" fmla="*/ 1 w 568"/>
                <a:gd name="T15" fmla="*/ 1 h 480"/>
                <a:gd name="T16" fmla="*/ 1 w 568"/>
                <a:gd name="T17" fmla="*/ 1 h 480"/>
                <a:gd name="T18" fmla="*/ 1 w 568"/>
                <a:gd name="T19" fmla="*/ 1 h 480"/>
                <a:gd name="T20" fmla="*/ 1 w 568"/>
                <a:gd name="T21" fmla="*/ 1 h 480"/>
                <a:gd name="T22" fmla="*/ 1 w 568"/>
                <a:gd name="T23" fmla="*/ 1 h 480"/>
                <a:gd name="T24" fmla="*/ 1 w 568"/>
                <a:gd name="T25" fmla="*/ 1 h 480"/>
                <a:gd name="T26" fmla="*/ 1 w 568"/>
                <a:gd name="T27" fmla="*/ 1 h 480"/>
                <a:gd name="T28" fmla="*/ 1 w 568"/>
                <a:gd name="T29" fmla="*/ 1 h 480"/>
                <a:gd name="T30" fmla="*/ 1 w 568"/>
                <a:gd name="T31" fmla="*/ 1 h 480"/>
                <a:gd name="T32" fmla="*/ 1 w 568"/>
                <a:gd name="T33" fmla="*/ 1 h 480"/>
                <a:gd name="T34" fmla="*/ 1 w 568"/>
                <a:gd name="T35" fmla="*/ 1 h 480"/>
                <a:gd name="T36" fmla="*/ 1 w 568"/>
                <a:gd name="T37" fmla="*/ 0 h 480"/>
                <a:gd name="T38" fmla="*/ 1 w 568"/>
                <a:gd name="T39" fmla="*/ 0 h 480"/>
                <a:gd name="T40" fmla="*/ 1 w 568"/>
                <a:gd name="T41" fmla="*/ 0 h 480"/>
                <a:gd name="T42" fmla="*/ 1 w 568"/>
                <a:gd name="T43" fmla="*/ 0 h 480"/>
                <a:gd name="T44" fmla="*/ 1 w 568"/>
                <a:gd name="T45" fmla="*/ 0 h 480"/>
                <a:gd name="T46" fmla="*/ 1 w 568"/>
                <a:gd name="T47" fmla="*/ 1 h 480"/>
                <a:gd name="T48" fmla="*/ 1 w 568"/>
                <a:gd name="T49" fmla="*/ 1 h 480"/>
                <a:gd name="T50" fmla="*/ 1 w 568"/>
                <a:gd name="T51" fmla="*/ 1 h 480"/>
                <a:gd name="T52" fmla="*/ 0 w 568"/>
                <a:gd name="T53" fmla="*/ 1 h 480"/>
                <a:gd name="T54" fmla="*/ 0 w 568"/>
                <a:gd name="T55" fmla="*/ 1 h 4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8"/>
                <a:gd name="T85" fmla="*/ 0 h 480"/>
                <a:gd name="T86" fmla="*/ 568 w 568"/>
                <a:gd name="T87" fmla="*/ 480 h 4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8" h="480">
                  <a:moveTo>
                    <a:pt x="0" y="480"/>
                  </a:moveTo>
                  <a:lnTo>
                    <a:pt x="513" y="480"/>
                  </a:lnTo>
                  <a:lnTo>
                    <a:pt x="543" y="434"/>
                  </a:lnTo>
                  <a:lnTo>
                    <a:pt x="566" y="389"/>
                  </a:lnTo>
                  <a:lnTo>
                    <a:pt x="568" y="380"/>
                  </a:lnTo>
                  <a:lnTo>
                    <a:pt x="568" y="355"/>
                  </a:lnTo>
                  <a:lnTo>
                    <a:pt x="563" y="330"/>
                  </a:lnTo>
                  <a:lnTo>
                    <a:pt x="549" y="305"/>
                  </a:lnTo>
                  <a:lnTo>
                    <a:pt x="543" y="295"/>
                  </a:lnTo>
                  <a:lnTo>
                    <a:pt x="553" y="247"/>
                  </a:lnTo>
                  <a:lnTo>
                    <a:pt x="553" y="199"/>
                  </a:lnTo>
                  <a:lnTo>
                    <a:pt x="549" y="153"/>
                  </a:lnTo>
                  <a:lnTo>
                    <a:pt x="543" y="124"/>
                  </a:lnTo>
                  <a:lnTo>
                    <a:pt x="539" y="107"/>
                  </a:lnTo>
                  <a:lnTo>
                    <a:pt x="532" y="92"/>
                  </a:lnTo>
                  <a:lnTo>
                    <a:pt x="518" y="80"/>
                  </a:lnTo>
                  <a:lnTo>
                    <a:pt x="480" y="61"/>
                  </a:lnTo>
                  <a:lnTo>
                    <a:pt x="390" y="17"/>
                  </a:lnTo>
                  <a:lnTo>
                    <a:pt x="194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04" y="0"/>
                  </a:lnTo>
                  <a:lnTo>
                    <a:pt x="58" y="7"/>
                  </a:lnTo>
                  <a:lnTo>
                    <a:pt x="27" y="32"/>
                  </a:lnTo>
                  <a:lnTo>
                    <a:pt x="17" y="44"/>
                  </a:lnTo>
                  <a:lnTo>
                    <a:pt x="0" y="86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3D56B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3" name="Freeform 89"/>
            <p:cNvSpPr>
              <a:spLocks/>
            </p:cNvSpPr>
            <p:nvPr/>
          </p:nvSpPr>
          <p:spPr bwMode="auto">
            <a:xfrm>
              <a:off x="742" y="3673"/>
              <a:ext cx="318" cy="245"/>
            </a:xfrm>
            <a:custGeom>
              <a:avLst/>
              <a:gdLst>
                <a:gd name="T0" fmla="*/ 0 w 568"/>
                <a:gd name="T1" fmla="*/ 1 h 480"/>
                <a:gd name="T2" fmla="*/ 1 w 568"/>
                <a:gd name="T3" fmla="*/ 1 h 480"/>
                <a:gd name="T4" fmla="*/ 1 w 568"/>
                <a:gd name="T5" fmla="*/ 1 h 480"/>
                <a:gd name="T6" fmla="*/ 1 w 568"/>
                <a:gd name="T7" fmla="*/ 1 h 480"/>
                <a:gd name="T8" fmla="*/ 1 w 568"/>
                <a:gd name="T9" fmla="*/ 1 h 480"/>
                <a:gd name="T10" fmla="*/ 1 w 568"/>
                <a:gd name="T11" fmla="*/ 1 h 480"/>
                <a:gd name="T12" fmla="*/ 1 w 568"/>
                <a:gd name="T13" fmla="*/ 1 h 480"/>
                <a:gd name="T14" fmla="*/ 1 w 568"/>
                <a:gd name="T15" fmla="*/ 1 h 480"/>
                <a:gd name="T16" fmla="*/ 1 w 568"/>
                <a:gd name="T17" fmla="*/ 1 h 480"/>
                <a:gd name="T18" fmla="*/ 1 w 568"/>
                <a:gd name="T19" fmla="*/ 1 h 480"/>
                <a:gd name="T20" fmla="*/ 1 w 568"/>
                <a:gd name="T21" fmla="*/ 1 h 480"/>
                <a:gd name="T22" fmla="*/ 1 w 568"/>
                <a:gd name="T23" fmla="*/ 1 h 480"/>
                <a:gd name="T24" fmla="*/ 1 w 568"/>
                <a:gd name="T25" fmla="*/ 1 h 480"/>
                <a:gd name="T26" fmla="*/ 1 w 568"/>
                <a:gd name="T27" fmla="*/ 1 h 480"/>
                <a:gd name="T28" fmla="*/ 1 w 568"/>
                <a:gd name="T29" fmla="*/ 1 h 480"/>
                <a:gd name="T30" fmla="*/ 1 w 568"/>
                <a:gd name="T31" fmla="*/ 1 h 480"/>
                <a:gd name="T32" fmla="*/ 1 w 568"/>
                <a:gd name="T33" fmla="*/ 1 h 480"/>
                <a:gd name="T34" fmla="*/ 1 w 568"/>
                <a:gd name="T35" fmla="*/ 1 h 480"/>
                <a:gd name="T36" fmla="*/ 1 w 568"/>
                <a:gd name="T37" fmla="*/ 0 h 480"/>
                <a:gd name="T38" fmla="*/ 1 w 568"/>
                <a:gd name="T39" fmla="*/ 0 h 480"/>
                <a:gd name="T40" fmla="*/ 1 w 568"/>
                <a:gd name="T41" fmla="*/ 0 h 480"/>
                <a:gd name="T42" fmla="*/ 1 w 568"/>
                <a:gd name="T43" fmla="*/ 0 h 480"/>
                <a:gd name="T44" fmla="*/ 1 w 568"/>
                <a:gd name="T45" fmla="*/ 0 h 480"/>
                <a:gd name="T46" fmla="*/ 1 w 568"/>
                <a:gd name="T47" fmla="*/ 1 h 480"/>
                <a:gd name="T48" fmla="*/ 1 w 568"/>
                <a:gd name="T49" fmla="*/ 1 h 480"/>
                <a:gd name="T50" fmla="*/ 1 w 568"/>
                <a:gd name="T51" fmla="*/ 1 h 480"/>
                <a:gd name="T52" fmla="*/ 0 w 568"/>
                <a:gd name="T53" fmla="*/ 1 h 480"/>
                <a:gd name="T54" fmla="*/ 0 w 568"/>
                <a:gd name="T55" fmla="*/ 1 h 4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8"/>
                <a:gd name="T85" fmla="*/ 0 h 480"/>
                <a:gd name="T86" fmla="*/ 568 w 568"/>
                <a:gd name="T87" fmla="*/ 480 h 4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8" h="480">
                  <a:moveTo>
                    <a:pt x="0" y="480"/>
                  </a:moveTo>
                  <a:lnTo>
                    <a:pt x="513" y="480"/>
                  </a:lnTo>
                  <a:lnTo>
                    <a:pt x="543" y="434"/>
                  </a:lnTo>
                  <a:lnTo>
                    <a:pt x="566" y="389"/>
                  </a:lnTo>
                  <a:lnTo>
                    <a:pt x="568" y="380"/>
                  </a:lnTo>
                  <a:lnTo>
                    <a:pt x="568" y="355"/>
                  </a:lnTo>
                  <a:lnTo>
                    <a:pt x="563" y="330"/>
                  </a:lnTo>
                  <a:lnTo>
                    <a:pt x="549" y="305"/>
                  </a:lnTo>
                  <a:lnTo>
                    <a:pt x="543" y="295"/>
                  </a:lnTo>
                  <a:lnTo>
                    <a:pt x="553" y="247"/>
                  </a:lnTo>
                  <a:lnTo>
                    <a:pt x="553" y="199"/>
                  </a:lnTo>
                  <a:lnTo>
                    <a:pt x="549" y="153"/>
                  </a:lnTo>
                  <a:lnTo>
                    <a:pt x="543" y="124"/>
                  </a:lnTo>
                  <a:lnTo>
                    <a:pt x="539" y="107"/>
                  </a:lnTo>
                  <a:lnTo>
                    <a:pt x="532" y="92"/>
                  </a:lnTo>
                  <a:lnTo>
                    <a:pt x="518" y="80"/>
                  </a:lnTo>
                  <a:lnTo>
                    <a:pt x="480" y="61"/>
                  </a:lnTo>
                  <a:lnTo>
                    <a:pt x="390" y="17"/>
                  </a:lnTo>
                  <a:lnTo>
                    <a:pt x="194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04" y="0"/>
                  </a:lnTo>
                  <a:lnTo>
                    <a:pt x="58" y="7"/>
                  </a:lnTo>
                  <a:lnTo>
                    <a:pt x="27" y="32"/>
                  </a:lnTo>
                  <a:lnTo>
                    <a:pt x="17" y="44"/>
                  </a:lnTo>
                  <a:lnTo>
                    <a:pt x="0" y="86"/>
                  </a:lnTo>
                  <a:lnTo>
                    <a:pt x="0" y="48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4" name="Freeform 90"/>
            <p:cNvSpPr>
              <a:spLocks/>
            </p:cNvSpPr>
            <p:nvPr/>
          </p:nvSpPr>
          <p:spPr bwMode="auto">
            <a:xfrm>
              <a:off x="535" y="3607"/>
              <a:ext cx="143" cy="67"/>
            </a:xfrm>
            <a:custGeom>
              <a:avLst/>
              <a:gdLst>
                <a:gd name="T0" fmla="*/ 1 w 255"/>
                <a:gd name="T1" fmla="*/ 1 h 132"/>
                <a:gd name="T2" fmla="*/ 1 w 255"/>
                <a:gd name="T3" fmla="*/ 1 h 132"/>
                <a:gd name="T4" fmla="*/ 1 w 255"/>
                <a:gd name="T5" fmla="*/ 0 h 132"/>
                <a:gd name="T6" fmla="*/ 1 w 255"/>
                <a:gd name="T7" fmla="*/ 1 h 132"/>
                <a:gd name="T8" fmla="*/ 1 w 255"/>
                <a:gd name="T9" fmla="*/ 1 h 132"/>
                <a:gd name="T10" fmla="*/ 1 w 255"/>
                <a:gd name="T11" fmla="*/ 1 h 132"/>
                <a:gd name="T12" fmla="*/ 1 w 255"/>
                <a:gd name="T13" fmla="*/ 1 h 132"/>
                <a:gd name="T14" fmla="*/ 1 w 255"/>
                <a:gd name="T15" fmla="*/ 1 h 132"/>
                <a:gd name="T16" fmla="*/ 1 w 255"/>
                <a:gd name="T17" fmla="*/ 1 h 132"/>
                <a:gd name="T18" fmla="*/ 1 w 255"/>
                <a:gd name="T19" fmla="*/ 1 h 132"/>
                <a:gd name="T20" fmla="*/ 1 w 255"/>
                <a:gd name="T21" fmla="*/ 1 h 132"/>
                <a:gd name="T22" fmla="*/ 1 w 255"/>
                <a:gd name="T23" fmla="*/ 1 h 132"/>
                <a:gd name="T24" fmla="*/ 1 w 255"/>
                <a:gd name="T25" fmla="*/ 1 h 132"/>
                <a:gd name="T26" fmla="*/ 1 w 255"/>
                <a:gd name="T27" fmla="*/ 1 h 132"/>
                <a:gd name="T28" fmla="*/ 1 w 255"/>
                <a:gd name="T29" fmla="*/ 1 h 132"/>
                <a:gd name="T30" fmla="*/ 1 w 255"/>
                <a:gd name="T31" fmla="*/ 1 h 132"/>
                <a:gd name="T32" fmla="*/ 1 w 255"/>
                <a:gd name="T33" fmla="*/ 1 h 132"/>
                <a:gd name="T34" fmla="*/ 1 w 255"/>
                <a:gd name="T35" fmla="*/ 1 h 132"/>
                <a:gd name="T36" fmla="*/ 1 w 255"/>
                <a:gd name="T37" fmla="*/ 1 h 132"/>
                <a:gd name="T38" fmla="*/ 1 w 255"/>
                <a:gd name="T39" fmla="*/ 1 h 132"/>
                <a:gd name="T40" fmla="*/ 1 w 255"/>
                <a:gd name="T41" fmla="*/ 1 h 132"/>
                <a:gd name="T42" fmla="*/ 1 w 255"/>
                <a:gd name="T43" fmla="*/ 1 h 132"/>
                <a:gd name="T44" fmla="*/ 1 w 255"/>
                <a:gd name="T45" fmla="*/ 1 h 132"/>
                <a:gd name="T46" fmla="*/ 1 w 255"/>
                <a:gd name="T47" fmla="*/ 1 h 132"/>
                <a:gd name="T48" fmla="*/ 1 w 255"/>
                <a:gd name="T49" fmla="*/ 1 h 132"/>
                <a:gd name="T50" fmla="*/ 1 w 255"/>
                <a:gd name="T51" fmla="*/ 1 h 132"/>
                <a:gd name="T52" fmla="*/ 1 w 255"/>
                <a:gd name="T53" fmla="*/ 1 h 132"/>
                <a:gd name="T54" fmla="*/ 0 w 255"/>
                <a:gd name="T55" fmla="*/ 1 h 132"/>
                <a:gd name="T56" fmla="*/ 0 w 255"/>
                <a:gd name="T57" fmla="*/ 1 h 132"/>
                <a:gd name="T58" fmla="*/ 0 w 255"/>
                <a:gd name="T59" fmla="*/ 1 h 132"/>
                <a:gd name="T60" fmla="*/ 1 w 255"/>
                <a:gd name="T61" fmla="*/ 1 h 132"/>
                <a:gd name="T62" fmla="*/ 1 w 255"/>
                <a:gd name="T63" fmla="*/ 1 h 132"/>
                <a:gd name="T64" fmla="*/ 1 w 255"/>
                <a:gd name="T65" fmla="*/ 1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32"/>
                <a:gd name="T101" fmla="*/ 255 w 255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32">
                  <a:moveTo>
                    <a:pt x="234" y="6"/>
                  </a:moveTo>
                  <a:lnTo>
                    <a:pt x="241" y="2"/>
                  </a:lnTo>
                  <a:lnTo>
                    <a:pt x="247" y="0"/>
                  </a:lnTo>
                  <a:lnTo>
                    <a:pt x="251" y="2"/>
                  </a:lnTo>
                  <a:lnTo>
                    <a:pt x="255" y="6"/>
                  </a:lnTo>
                  <a:lnTo>
                    <a:pt x="255" y="12"/>
                  </a:lnTo>
                  <a:lnTo>
                    <a:pt x="255" y="21"/>
                  </a:lnTo>
                  <a:lnTo>
                    <a:pt x="251" y="35"/>
                  </a:lnTo>
                  <a:lnTo>
                    <a:pt x="247" y="44"/>
                  </a:lnTo>
                  <a:lnTo>
                    <a:pt x="241" y="56"/>
                  </a:lnTo>
                  <a:lnTo>
                    <a:pt x="232" y="65"/>
                  </a:lnTo>
                  <a:lnTo>
                    <a:pt x="224" y="69"/>
                  </a:lnTo>
                  <a:lnTo>
                    <a:pt x="222" y="69"/>
                  </a:lnTo>
                  <a:lnTo>
                    <a:pt x="215" y="90"/>
                  </a:lnTo>
                  <a:lnTo>
                    <a:pt x="205" y="108"/>
                  </a:lnTo>
                  <a:lnTo>
                    <a:pt x="209" y="129"/>
                  </a:lnTo>
                  <a:lnTo>
                    <a:pt x="50" y="132"/>
                  </a:lnTo>
                  <a:lnTo>
                    <a:pt x="50" y="129"/>
                  </a:lnTo>
                  <a:lnTo>
                    <a:pt x="50" y="108"/>
                  </a:lnTo>
                  <a:lnTo>
                    <a:pt x="38" y="88"/>
                  </a:lnTo>
                  <a:lnTo>
                    <a:pt x="36" y="69"/>
                  </a:lnTo>
                  <a:lnTo>
                    <a:pt x="32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5" y="6"/>
                  </a:lnTo>
                  <a:lnTo>
                    <a:pt x="9" y="6"/>
                  </a:lnTo>
                  <a:lnTo>
                    <a:pt x="234" y="6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5" name="Freeform 91"/>
            <p:cNvSpPr>
              <a:spLocks/>
            </p:cNvSpPr>
            <p:nvPr/>
          </p:nvSpPr>
          <p:spPr bwMode="auto">
            <a:xfrm>
              <a:off x="535" y="3607"/>
              <a:ext cx="143" cy="67"/>
            </a:xfrm>
            <a:custGeom>
              <a:avLst/>
              <a:gdLst>
                <a:gd name="T0" fmla="*/ 1 w 255"/>
                <a:gd name="T1" fmla="*/ 1 h 132"/>
                <a:gd name="T2" fmla="*/ 1 w 255"/>
                <a:gd name="T3" fmla="*/ 1 h 132"/>
                <a:gd name="T4" fmla="*/ 1 w 255"/>
                <a:gd name="T5" fmla="*/ 0 h 132"/>
                <a:gd name="T6" fmla="*/ 1 w 255"/>
                <a:gd name="T7" fmla="*/ 1 h 132"/>
                <a:gd name="T8" fmla="*/ 1 w 255"/>
                <a:gd name="T9" fmla="*/ 1 h 132"/>
                <a:gd name="T10" fmla="*/ 1 w 255"/>
                <a:gd name="T11" fmla="*/ 1 h 132"/>
                <a:gd name="T12" fmla="*/ 1 w 255"/>
                <a:gd name="T13" fmla="*/ 1 h 132"/>
                <a:gd name="T14" fmla="*/ 1 w 255"/>
                <a:gd name="T15" fmla="*/ 1 h 132"/>
                <a:gd name="T16" fmla="*/ 1 w 255"/>
                <a:gd name="T17" fmla="*/ 1 h 132"/>
                <a:gd name="T18" fmla="*/ 1 w 255"/>
                <a:gd name="T19" fmla="*/ 1 h 132"/>
                <a:gd name="T20" fmla="*/ 1 w 255"/>
                <a:gd name="T21" fmla="*/ 1 h 132"/>
                <a:gd name="T22" fmla="*/ 1 w 255"/>
                <a:gd name="T23" fmla="*/ 1 h 132"/>
                <a:gd name="T24" fmla="*/ 1 w 255"/>
                <a:gd name="T25" fmla="*/ 1 h 132"/>
                <a:gd name="T26" fmla="*/ 1 w 255"/>
                <a:gd name="T27" fmla="*/ 1 h 132"/>
                <a:gd name="T28" fmla="*/ 1 w 255"/>
                <a:gd name="T29" fmla="*/ 1 h 132"/>
                <a:gd name="T30" fmla="*/ 1 w 255"/>
                <a:gd name="T31" fmla="*/ 1 h 132"/>
                <a:gd name="T32" fmla="*/ 1 w 255"/>
                <a:gd name="T33" fmla="*/ 1 h 132"/>
                <a:gd name="T34" fmla="*/ 1 w 255"/>
                <a:gd name="T35" fmla="*/ 1 h 132"/>
                <a:gd name="T36" fmla="*/ 1 w 255"/>
                <a:gd name="T37" fmla="*/ 1 h 132"/>
                <a:gd name="T38" fmla="*/ 1 w 255"/>
                <a:gd name="T39" fmla="*/ 1 h 132"/>
                <a:gd name="T40" fmla="*/ 1 w 255"/>
                <a:gd name="T41" fmla="*/ 1 h 132"/>
                <a:gd name="T42" fmla="*/ 1 w 255"/>
                <a:gd name="T43" fmla="*/ 1 h 132"/>
                <a:gd name="T44" fmla="*/ 1 w 255"/>
                <a:gd name="T45" fmla="*/ 1 h 132"/>
                <a:gd name="T46" fmla="*/ 1 w 255"/>
                <a:gd name="T47" fmla="*/ 1 h 132"/>
                <a:gd name="T48" fmla="*/ 1 w 255"/>
                <a:gd name="T49" fmla="*/ 1 h 132"/>
                <a:gd name="T50" fmla="*/ 1 w 255"/>
                <a:gd name="T51" fmla="*/ 1 h 132"/>
                <a:gd name="T52" fmla="*/ 1 w 255"/>
                <a:gd name="T53" fmla="*/ 1 h 132"/>
                <a:gd name="T54" fmla="*/ 0 w 255"/>
                <a:gd name="T55" fmla="*/ 1 h 132"/>
                <a:gd name="T56" fmla="*/ 0 w 255"/>
                <a:gd name="T57" fmla="*/ 1 h 132"/>
                <a:gd name="T58" fmla="*/ 0 w 255"/>
                <a:gd name="T59" fmla="*/ 1 h 132"/>
                <a:gd name="T60" fmla="*/ 1 w 255"/>
                <a:gd name="T61" fmla="*/ 1 h 132"/>
                <a:gd name="T62" fmla="*/ 1 w 255"/>
                <a:gd name="T63" fmla="*/ 1 h 132"/>
                <a:gd name="T64" fmla="*/ 1 w 255"/>
                <a:gd name="T65" fmla="*/ 1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32"/>
                <a:gd name="T101" fmla="*/ 255 w 255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32">
                  <a:moveTo>
                    <a:pt x="234" y="6"/>
                  </a:moveTo>
                  <a:lnTo>
                    <a:pt x="241" y="2"/>
                  </a:lnTo>
                  <a:lnTo>
                    <a:pt x="247" y="0"/>
                  </a:lnTo>
                  <a:lnTo>
                    <a:pt x="251" y="2"/>
                  </a:lnTo>
                  <a:lnTo>
                    <a:pt x="255" y="6"/>
                  </a:lnTo>
                  <a:lnTo>
                    <a:pt x="255" y="12"/>
                  </a:lnTo>
                  <a:lnTo>
                    <a:pt x="255" y="21"/>
                  </a:lnTo>
                  <a:lnTo>
                    <a:pt x="251" y="35"/>
                  </a:lnTo>
                  <a:lnTo>
                    <a:pt x="247" y="44"/>
                  </a:lnTo>
                  <a:lnTo>
                    <a:pt x="241" y="56"/>
                  </a:lnTo>
                  <a:lnTo>
                    <a:pt x="232" y="65"/>
                  </a:lnTo>
                  <a:lnTo>
                    <a:pt x="224" y="69"/>
                  </a:lnTo>
                  <a:lnTo>
                    <a:pt x="222" y="69"/>
                  </a:lnTo>
                  <a:lnTo>
                    <a:pt x="215" y="90"/>
                  </a:lnTo>
                  <a:lnTo>
                    <a:pt x="205" y="108"/>
                  </a:lnTo>
                  <a:lnTo>
                    <a:pt x="209" y="129"/>
                  </a:lnTo>
                  <a:lnTo>
                    <a:pt x="50" y="132"/>
                  </a:lnTo>
                  <a:lnTo>
                    <a:pt x="50" y="129"/>
                  </a:lnTo>
                  <a:lnTo>
                    <a:pt x="50" y="108"/>
                  </a:lnTo>
                  <a:lnTo>
                    <a:pt x="38" y="88"/>
                  </a:lnTo>
                  <a:lnTo>
                    <a:pt x="36" y="69"/>
                  </a:lnTo>
                  <a:lnTo>
                    <a:pt x="32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5" y="6"/>
                  </a:lnTo>
                  <a:lnTo>
                    <a:pt x="9" y="6"/>
                  </a:lnTo>
                  <a:lnTo>
                    <a:pt x="234" y="6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6" name="Freeform 92"/>
            <p:cNvSpPr>
              <a:spLocks/>
            </p:cNvSpPr>
            <p:nvPr/>
          </p:nvSpPr>
          <p:spPr bwMode="auto">
            <a:xfrm>
              <a:off x="535" y="3536"/>
              <a:ext cx="135" cy="124"/>
            </a:xfrm>
            <a:custGeom>
              <a:avLst/>
              <a:gdLst>
                <a:gd name="T0" fmla="*/ 1 w 241"/>
                <a:gd name="T1" fmla="*/ 1 h 244"/>
                <a:gd name="T2" fmla="*/ 1 w 241"/>
                <a:gd name="T3" fmla="*/ 1 h 244"/>
                <a:gd name="T4" fmla="*/ 1 w 241"/>
                <a:gd name="T5" fmla="*/ 1 h 244"/>
                <a:gd name="T6" fmla="*/ 1 w 241"/>
                <a:gd name="T7" fmla="*/ 1 h 244"/>
                <a:gd name="T8" fmla="*/ 1 w 241"/>
                <a:gd name="T9" fmla="*/ 1 h 244"/>
                <a:gd name="T10" fmla="*/ 1 w 241"/>
                <a:gd name="T11" fmla="*/ 1 h 244"/>
                <a:gd name="T12" fmla="*/ 1 w 241"/>
                <a:gd name="T13" fmla="*/ 1 h 244"/>
                <a:gd name="T14" fmla="*/ 1 w 241"/>
                <a:gd name="T15" fmla="*/ 1 h 244"/>
                <a:gd name="T16" fmla="*/ 1 w 241"/>
                <a:gd name="T17" fmla="*/ 1 h 244"/>
                <a:gd name="T18" fmla="*/ 1 w 241"/>
                <a:gd name="T19" fmla="*/ 1 h 244"/>
                <a:gd name="T20" fmla="*/ 1 w 241"/>
                <a:gd name="T21" fmla="*/ 1 h 244"/>
                <a:gd name="T22" fmla="*/ 1 w 241"/>
                <a:gd name="T23" fmla="*/ 1 h 244"/>
                <a:gd name="T24" fmla="*/ 1 w 241"/>
                <a:gd name="T25" fmla="*/ 1 h 244"/>
                <a:gd name="T26" fmla="*/ 1 w 241"/>
                <a:gd name="T27" fmla="*/ 1 h 244"/>
                <a:gd name="T28" fmla="*/ 1 w 241"/>
                <a:gd name="T29" fmla="*/ 1 h 244"/>
                <a:gd name="T30" fmla="*/ 1 w 241"/>
                <a:gd name="T31" fmla="*/ 1 h 244"/>
                <a:gd name="T32" fmla="*/ 1 w 241"/>
                <a:gd name="T33" fmla="*/ 1 h 244"/>
                <a:gd name="T34" fmla="*/ 1 w 241"/>
                <a:gd name="T35" fmla="*/ 1 h 244"/>
                <a:gd name="T36" fmla="*/ 1 w 241"/>
                <a:gd name="T37" fmla="*/ 1 h 244"/>
                <a:gd name="T38" fmla="*/ 1 w 241"/>
                <a:gd name="T39" fmla="*/ 1 h 244"/>
                <a:gd name="T40" fmla="*/ 1 w 241"/>
                <a:gd name="T41" fmla="*/ 1 h 244"/>
                <a:gd name="T42" fmla="*/ 1 w 241"/>
                <a:gd name="T43" fmla="*/ 1 h 244"/>
                <a:gd name="T44" fmla="*/ 1 w 241"/>
                <a:gd name="T45" fmla="*/ 0 h 244"/>
                <a:gd name="T46" fmla="*/ 1 w 241"/>
                <a:gd name="T47" fmla="*/ 0 h 244"/>
                <a:gd name="T48" fmla="*/ 1 w 241"/>
                <a:gd name="T49" fmla="*/ 1 h 244"/>
                <a:gd name="T50" fmla="*/ 1 w 241"/>
                <a:gd name="T51" fmla="*/ 1 h 244"/>
                <a:gd name="T52" fmla="*/ 1 w 241"/>
                <a:gd name="T53" fmla="*/ 1 h 244"/>
                <a:gd name="T54" fmla="*/ 1 w 241"/>
                <a:gd name="T55" fmla="*/ 1 h 244"/>
                <a:gd name="T56" fmla="*/ 1 w 241"/>
                <a:gd name="T57" fmla="*/ 1 h 244"/>
                <a:gd name="T58" fmla="*/ 1 w 241"/>
                <a:gd name="T59" fmla="*/ 1 h 244"/>
                <a:gd name="T60" fmla="*/ 1 w 241"/>
                <a:gd name="T61" fmla="*/ 1 h 244"/>
                <a:gd name="T62" fmla="*/ 1 w 241"/>
                <a:gd name="T63" fmla="*/ 1 h 244"/>
                <a:gd name="T64" fmla="*/ 1 w 241"/>
                <a:gd name="T65" fmla="*/ 1 h 244"/>
                <a:gd name="T66" fmla="*/ 0 w 241"/>
                <a:gd name="T67" fmla="*/ 1 h 244"/>
                <a:gd name="T68" fmla="*/ 0 w 241"/>
                <a:gd name="T69" fmla="*/ 1 h 244"/>
                <a:gd name="T70" fmla="*/ 1 w 241"/>
                <a:gd name="T71" fmla="*/ 1 h 244"/>
                <a:gd name="T72" fmla="*/ 1 w 241"/>
                <a:gd name="T73" fmla="*/ 1 h 2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1"/>
                <a:gd name="T112" fmla="*/ 0 h 244"/>
                <a:gd name="T113" fmla="*/ 241 w 241"/>
                <a:gd name="T114" fmla="*/ 244 h 2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1" h="244">
                  <a:moveTo>
                    <a:pt x="9" y="146"/>
                  </a:moveTo>
                  <a:lnTo>
                    <a:pt x="13" y="146"/>
                  </a:lnTo>
                  <a:lnTo>
                    <a:pt x="28" y="165"/>
                  </a:lnTo>
                  <a:lnTo>
                    <a:pt x="42" y="186"/>
                  </a:lnTo>
                  <a:lnTo>
                    <a:pt x="51" y="215"/>
                  </a:lnTo>
                  <a:lnTo>
                    <a:pt x="61" y="244"/>
                  </a:lnTo>
                  <a:lnTo>
                    <a:pt x="101" y="238"/>
                  </a:lnTo>
                  <a:lnTo>
                    <a:pt x="147" y="238"/>
                  </a:lnTo>
                  <a:lnTo>
                    <a:pt x="195" y="244"/>
                  </a:lnTo>
                  <a:lnTo>
                    <a:pt x="197" y="244"/>
                  </a:lnTo>
                  <a:lnTo>
                    <a:pt x="201" y="215"/>
                  </a:lnTo>
                  <a:lnTo>
                    <a:pt x="211" y="186"/>
                  </a:lnTo>
                  <a:lnTo>
                    <a:pt x="222" y="165"/>
                  </a:lnTo>
                  <a:lnTo>
                    <a:pt x="234" y="150"/>
                  </a:lnTo>
                  <a:lnTo>
                    <a:pt x="234" y="146"/>
                  </a:lnTo>
                  <a:lnTo>
                    <a:pt x="241" y="121"/>
                  </a:lnTo>
                  <a:lnTo>
                    <a:pt x="241" y="98"/>
                  </a:lnTo>
                  <a:lnTo>
                    <a:pt x="234" y="73"/>
                  </a:lnTo>
                  <a:lnTo>
                    <a:pt x="224" y="50"/>
                  </a:lnTo>
                  <a:lnTo>
                    <a:pt x="211" y="31"/>
                  </a:lnTo>
                  <a:lnTo>
                    <a:pt x="195" y="15"/>
                  </a:lnTo>
                  <a:lnTo>
                    <a:pt x="174" y="6"/>
                  </a:lnTo>
                  <a:lnTo>
                    <a:pt x="155" y="0"/>
                  </a:lnTo>
                  <a:lnTo>
                    <a:pt x="132" y="0"/>
                  </a:lnTo>
                  <a:lnTo>
                    <a:pt x="109" y="4"/>
                  </a:lnTo>
                  <a:lnTo>
                    <a:pt x="88" y="13"/>
                  </a:lnTo>
                  <a:lnTo>
                    <a:pt x="82" y="15"/>
                  </a:lnTo>
                  <a:lnTo>
                    <a:pt x="65" y="15"/>
                  </a:lnTo>
                  <a:lnTo>
                    <a:pt x="46" y="19"/>
                  </a:lnTo>
                  <a:lnTo>
                    <a:pt x="28" y="25"/>
                  </a:lnTo>
                  <a:lnTo>
                    <a:pt x="15" y="38"/>
                  </a:lnTo>
                  <a:lnTo>
                    <a:pt x="9" y="50"/>
                  </a:lnTo>
                  <a:lnTo>
                    <a:pt x="2" y="69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2" y="130"/>
                  </a:lnTo>
                  <a:lnTo>
                    <a:pt x="9" y="146"/>
                  </a:lnTo>
                  <a:close/>
                </a:path>
              </a:pathLst>
            </a:custGeom>
            <a:solidFill>
              <a:srgbClr val="0E0D0D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7" name="Freeform 93"/>
            <p:cNvSpPr>
              <a:spLocks/>
            </p:cNvSpPr>
            <p:nvPr/>
          </p:nvSpPr>
          <p:spPr bwMode="auto">
            <a:xfrm>
              <a:off x="535" y="3536"/>
              <a:ext cx="135" cy="124"/>
            </a:xfrm>
            <a:custGeom>
              <a:avLst/>
              <a:gdLst>
                <a:gd name="T0" fmla="*/ 1 w 241"/>
                <a:gd name="T1" fmla="*/ 1 h 244"/>
                <a:gd name="T2" fmla="*/ 1 w 241"/>
                <a:gd name="T3" fmla="*/ 1 h 244"/>
                <a:gd name="T4" fmla="*/ 1 w 241"/>
                <a:gd name="T5" fmla="*/ 1 h 244"/>
                <a:gd name="T6" fmla="*/ 1 w 241"/>
                <a:gd name="T7" fmla="*/ 1 h 244"/>
                <a:gd name="T8" fmla="*/ 1 w 241"/>
                <a:gd name="T9" fmla="*/ 1 h 244"/>
                <a:gd name="T10" fmla="*/ 1 w 241"/>
                <a:gd name="T11" fmla="*/ 1 h 244"/>
                <a:gd name="T12" fmla="*/ 1 w 241"/>
                <a:gd name="T13" fmla="*/ 1 h 244"/>
                <a:gd name="T14" fmla="*/ 1 w 241"/>
                <a:gd name="T15" fmla="*/ 1 h 244"/>
                <a:gd name="T16" fmla="*/ 1 w 241"/>
                <a:gd name="T17" fmla="*/ 1 h 244"/>
                <a:gd name="T18" fmla="*/ 1 w 241"/>
                <a:gd name="T19" fmla="*/ 1 h 244"/>
                <a:gd name="T20" fmla="*/ 1 w 241"/>
                <a:gd name="T21" fmla="*/ 1 h 244"/>
                <a:gd name="T22" fmla="*/ 1 w 241"/>
                <a:gd name="T23" fmla="*/ 1 h 244"/>
                <a:gd name="T24" fmla="*/ 1 w 241"/>
                <a:gd name="T25" fmla="*/ 1 h 244"/>
                <a:gd name="T26" fmla="*/ 1 w 241"/>
                <a:gd name="T27" fmla="*/ 1 h 244"/>
                <a:gd name="T28" fmla="*/ 1 w 241"/>
                <a:gd name="T29" fmla="*/ 1 h 244"/>
                <a:gd name="T30" fmla="*/ 1 w 241"/>
                <a:gd name="T31" fmla="*/ 1 h 244"/>
                <a:gd name="T32" fmla="*/ 1 w 241"/>
                <a:gd name="T33" fmla="*/ 1 h 244"/>
                <a:gd name="T34" fmla="*/ 1 w 241"/>
                <a:gd name="T35" fmla="*/ 1 h 244"/>
                <a:gd name="T36" fmla="*/ 1 w 241"/>
                <a:gd name="T37" fmla="*/ 1 h 244"/>
                <a:gd name="T38" fmla="*/ 1 w 241"/>
                <a:gd name="T39" fmla="*/ 1 h 244"/>
                <a:gd name="T40" fmla="*/ 1 w 241"/>
                <a:gd name="T41" fmla="*/ 1 h 244"/>
                <a:gd name="T42" fmla="*/ 1 w 241"/>
                <a:gd name="T43" fmla="*/ 1 h 244"/>
                <a:gd name="T44" fmla="*/ 1 w 241"/>
                <a:gd name="T45" fmla="*/ 0 h 244"/>
                <a:gd name="T46" fmla="*/ 1 w 241"/>
                <a:gd name="T47" fmla="*/ 0 h 244"/>
                <a:gd name="T48" fmla="*/ 1 w 241"/>
                <a:gd name="T49" fmla="*/ 1 h 244"/>
                <a:gd name="T50" fmla="*/ 1 w 241"/>
                <a:gd name="T51" fmla="*/ 1 h 244"/>
                <a:gd name="T52" fmla="*/ 1 w 241"/>
                <a:gd name="T53" fmla="*/ 1 h 244"/>
                <a:gd name="T54" fmla="*/ 1 w 241"/>
                <a:gd name="T55" fmla="*/ 1 h 244"/>
                <a:gd name="T56" fmla="*/ 1 w 241"/>
                <a:gd name="T57" fmla="*/ 1 h 244"/>
                <a:gd name="T58" fmla="*/ 1 w 241"/>
                <a:gd name="T59" fmla="*/ 1 h 244"/>
                <a:gd name="T60" fmla="*/ 1 w 241"/>
                <a:gd name="T61" fmla="*/ 1 h 244"/>
                <a:gd name="T62" fmla="*/ 1 w 241"/>
                <a:gd name="T63" fmla="*/ 1 h 244"/>
                <a:gd name="T64" fmla="*/ 1 w 241"/>
                <a:gd name="T65" fmla="*/ 1 h 244"/>
                <a:gd name="T66" fmla="*/ 0 w 241"/>
                <a:gd name="T67" fmla="*/ 1 h 244"/>
                <a:gd name="T68" fmla="*/ 0 w 241"/>
                <a:gd name="T69" fmla="*/ 1 h 244"/>
                <a:gd name="T70" fmla="*/ 1 w 241"/>
                <a:gd name="T71" fmla="*/ 1 h 244"/>
                <a:gd name="T72" fmla="*/ 1 w 241"/>
                <a:gd name="T73" fmla="*/ 1 h 2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1"/>
                <a:gd name="T112" fmla="*/ 0 h 244"/>
                <a:gd name="T113" fmla="*/ 241 w 241"/>
                <a:gd name="T114" fmla="*/ 244 h 2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1" h="244">
                  <a:moveTo>
                    <a:pt x="9" y="146"/>
                  </a:moveTo>
                  <a:lnTo>
                    <a:pt x="13" y="146"/>
                  </a:lnTo>
                  <a:lnTo>
                    <a:pt x="28" y="165"/>
                  </a:lnTo>
                  <a:lnTo>
                    <a:pt x="42" y="186"/>
                  </a:lnTo>
                  <a:lnTo>
                    <a:pt x="51" y="215"/>
                  </a:lnTo>
                  <a:lnTo>
                    <a:pt x="61" y="244"/>
                  </a:lnTo>
                  <a:lnTo>
                    <a:pt x="101" y="238"/>
                  </a:lnTo>
                  <a:lnTo>
                    <a:pt x="147" y="238"/>
                  </a:lnTo>
                  <a:lnTo>
                    <a:pt x="195" y="244"/>
                  </a:lnTo>
                  <a:lnTo>
                    <a:pt x="197" y="244"/>
                  </a:lnTo>
                  <a:lnTo>
                    <a:pt x="201" y="215"/>
                  </a:lnTo>
                  <a:lnTo>
                    <a:pt x="211" y="186"/>
                  </a:lnTo>
                  <a:lnTo>
                    <a:pt x="222" y="165"/>
                  </a:lnTo>
                  <a:lnTo>
                    <a:pt x="234" y="150"/>
                  </a:lnTo>
                  <a:lnTo>
                    <a:pt x="234" y="146"/>
                  </a:lnTo>
                  <a:lnTo>
                    <a:pt x="241" y="121"/>
                  </a:lnTo>
                  <a:lnTo>
                    <a:pt x="241" y="98"/>
                  </a:lnTo>
                  <a:lnTo>
                    <a:pt x="234" y="73"/>
                  </a:lnTo>
                  <a:lnTo>
                    <a:pt x="224" y="50"/>
                  </a:lnTo>
                  <a:lnTo>
                    <a:pt x="211" y="31"/>
                  </a:lnTo>
                  <a:lnTo>
                    <a:pt x="195" y="15"/>
                  </a:lnTo>
                  <a:lnTo>
                    <a:pt x="174" y="6"/>
                  </a:lnTo>
                  <a:lnTo>
                    <a:pt x="155" y="0"/>
                  </a:lnTo>
                  <a:lnTo>
                    <a:pt x="132" y="0"/>
                  </a:lnTo>
                  <a:lnTo>
                    <a:pt x="109" y="4"/>
                  </a:lnTo>
                  <a:lnTo>
                    <a:pt x="88" y="13"/>
                  </a:lnTo>
                  <a:lnTo>
                    <a:pt x="82" y="15"/>
                  </a:lnTo>
                  <a:lnTo>
                    <a:pt x="65" y="15"/>
                  </a:lnTo>
                  <a:lnTo>
                    <a:pt x="46" y="19"/>
                  </a:lnTo>
                  <a:lnTo>
                    <a:pt x="28" y="25"/>
                  </a:lnTo>
                  <a:lnTo>
                    <a:pt x="15" y="38"/>
                  </a:lnTo>
                  <a:lnTo>
                    <a:pt x="9" y="50"/>
                  </a:lnTo>
                  <a:lnTo>
                    <a:pt x="2" y="69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2" y="130"/>
                  </a:lnTo>
                  <a:lnTo>
                    <a:pt x="9" y="146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8" name="Freeform 94"/>
            <p:cNvSpPr>
              <a:spLocks/>
            </p:cNvSpPr>
            <p:nvPr/>
          </p:nvSpPr>
          <p:spPr bwMode="auto">
            <a:xfrm>
              <a:off x="340" y="3665"/>
              <a:ext cx="443" cy="253"/>
            </a:xfrm>
            <a:custGeom>
              <a:avLst/>
              <a:gdLst>
                <a:gd name="T0" fmla="*/ 1 w 791"/>
                <a:gd name="T1" fmla="*/ 1 h 496"/>
                <a:gd name="T2" fmla="*/ 1 w 791"/>
                <a:gd name="T3" fmla="*/ 1 h 496"/>
                <a:gd name="T4" fmla="*/ 1 w 791"/>
                <a:gd name="T5" fmla="*/ 1 h 496"/>
                <a:gd name="T6" fmla="*/ 1 w 791"/>
                <a:gd name="T7" fmla="*/ 1 h 496"/>
                <a:gd name="T8" fmla="*/ 1 w 791"/>
                <a:gd name="T9" fmla="*/ 1 h 496"/>
                <a:gd name="T10" fmla="*/ 1 w 791"/>
                <a:gd name="T11" fmla="*/ 1 h 496"/>
                <a:gd name="T12" fmla="*/ 1 w 791"/>
                <a:gd name="T13" fmla="*/ 1 h 496"/>
                <a:gd name="T14" fmla="*/ 1 w 791"/>
                <a:gd name="T15" fmla="*/ 1 h 496"/>
                <a:gd name="T16" fmla="*/ 1 w 791"/>
                <a:gd name="T17" fmla="*/ 1 h 496"/>
                <a:gd name="T18" fmla="*/ 1 w 791"/>
                <a:gd name="T19" fmla="*/ 1 h 496"/>
                <a:gd name="T20" fmla="*/ 1 w 791"/>
                <a:gd name="T21" fmla="*/ 1 h 496"/>
                <a:gd name="T22" fmla="*/ 1 w 791"/>
                <a:gd name="T23" fmla="*/ 1 h 496"/>
                <a:gd name="T24" fmla="*/ 1 w 791"/>
                <a:gd name="T25" fmla="*/ 1 h 496"/>
                <a:gd name="T26" fmla="*/ 1 w 791"/>
                <a:gd name="T27" fmla="*/ 1 h 496"/>
                <a:gd name="T28" fmla="*/ 1 w 791"/>
                <a:gd name="T29" fmla="*/ 1 h 496"/>
                <a:gd name="T30" fmla="*/ 1 w 791"/>
                <a:gd name="T31" fmla="*/ 0 h 496"/>
                <a:gd name="T32" fmla="*/ 1 w 791"/>
                <a:gd name="T33" fmla="*/ 0 h 496"/>
                <a:gd name="T34" fmla="*/ 1 w 791"/>
                <a:gd name="T35" fmla="*/ 0 h 496"/>
                <a:gd name="T36" fmla="*/ 1 w 791"/>
                <a:gd name="T37" fmla="*/ 1 h 496"/>
                <a:gd name="T38" fmla="*/ 1 w 791"/>
                <a:gd name="T39" fmla="*/ 1 h 496"/>
                <a:gd name="T40" fmla="*/ 1 w 791"/>
                <a:gd name="T41" fmla="*/ 1 h 496"/>
                <a:gd name="T42" fmla="*/ 1 w 791"/>
                <a:gd name="T43" fmla="*/ 1 h 496"/>
                <a:gd name="T44" fmla="*/ 1 w 791"/>
                <a:gd name="T45" fmla="*/ 1 h 496"/>
                <a:gd name="T46" fmla="*/ 1 w 791"/>
                <a:gd name="T47" fmla="*/ 1 h 496"/>
                <a:gd name="T48" fmla="*/ 1 w 791"/>
                <a:gd name="T49" fmla="*/ 1 h 496"/>
                <a:gd name="T50" fmla="*/ 1 w 791"/>
                <a:gd name="T51" fmla="*/ 1 h 496"/>
                <a:gd name="T52" fmla="*/ 1 w 791"/>
                <a:gd name="T53" fmla="*/ 1 h 496"/>
                <a:gd name="T54" fmla="*/ 1 w 791"/>
                <a:gd name="T55" fmla="*/ 1 h 496"/>
                <a:gd name="T56" fmla="*/ 1 w 791"/>
                <a:gd name="T57" fmla="*/ 1 h 496"/>
                <a:gd name="T58" fmla="*/ 1 w 791"/>
                <a:gd name="T59" fmla="*/ 1 h 496"/>
                <a:gd name="T60" fmla="*/ 1 w 791"/>
                <a:gd name="T61" fmla="*/ 1 h 496"/>
                <a:gd name="T62" fmla="*/ 1 w 791"/>
                <a:gd name="T63" fmla="*/ 1 h 496"/>
                <a:gd name="T64" fmla="*/ 1 w 791"/>
                <a:gd name="T65" fmla="*/ 1 h 496"/>
                <a:gd name="T66" fmla="*/ 1 w 791"/>
                <a:gd name="T67" fmla="*/ 1 h 496"/>
                <a:gd name="T68" fmla="*/ 1 w 791"/>
                <a:gd name="T69" fmla="*/ 1 h 496"/>
                <a:gd name="T70" fmla="*/ 1 w 791"/>
                <a:gd name="T71" fmla="*/ 1 h 496"/>
                <a:gd name="T72" fmla="*/ 1 w 791"/>
                <a:gd name="T73" fmla="*/ 1 h 496"/>
                <a:gd name="T74" fmla="*/ 1 w 791"/>
                <a:gd name="T75" fmla="*/ 1 h 496"/>
                <a:gd name="T76" fmla="*/ 1 w 791"/>
                <a:gd name="T77" fmla="*/ 1 h 496"/>
                <a:gd name="T78" fmla="*/ 1 w 791"/>
                <a:gd name="T79" fmla="*/ 1 h 496"/>
                <a:gd name="T80" fmla="*/ 0 w 791"/>
                <a:gd name="T81" fmla="*/ 1 h 496"/>
                <a:gd name="T82" fmla="*/ 0 w 791"/>
                <a:gd name="T83" fmla="*/ 1 h 496"/>
                <a:gd name="T84" fmla="*/ 0 w 791"/>
                <a:gd name="T85" fmla="*/ 1 h 496"/>
                <a:gd name="T86" fmla="*/ 1 w 791"/>
                <a:gd name="T87" fmla="*/ 1 h 496"/>
                <a:gd name="T88" fmla="*/ 1 w 791"/>
                <a:gd name="T89" fmla="*/ 1 h 496"/>
                <a:gd name="T90" fmla="*/ 1 w 791"/>
                <a:gd name="T91" fmla="*/ 1 h 496"/>
                <a:gd name="T92" fmla="*/ 1 w 791"/>
                <a:gd name="T93" fmla="*/ 1 h 496"/>
                <a:gd name="T94" fmla="*/ 1 w 791"/>
                <a:gd name="T95" fmla="*/ 1 h 496"/>
                <a:gd name="T96" fmla="*/ 1 w 791"/>
                <a:gd name="T97" fmla="*/ 1 h 496"/>
                <a:gd name="T98" fmla="*/ 1 w 791"/>
                <a:gd name="T99" fmla="*/ 1 h 496"/>
                <a:gd name="T100" fmla="*/ 1 w 791"/>
                <a:gd name="T101" fmla="*/ 1 h 496"/>
                <a:gd name="T102" fmla="*/ 1 w 791"/>
                <a:gd name="T103" fmla="*/ 1 h 4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1"/>
                <a:gd name="T157" fmla="*/ 0 h 496"/>
                <a:gd name="T158" fmla="*/ 791 w 791"/>
                <a:gd name="T159" fmla="*/ 496 h 4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1" h="496">
                  <a:moveTo>
                    <a:pt x="741" y="496"/>
                  </a:moveTo>
                  <a:lnTo>
                    <a:pt x="774" y="380"/>
                  </a:lnTo>
                  <a:lnTo>
                    <a:pt x="783" y="317"/>
                  </a:lnTo>
                  <a:lnTo>
                    <a:pt x="791" y="254"/>
                  </a:lnTo>
                  <a:lnTo>
                    <a:pt x="791" y="187"/>
                  </a:lnTo>
                  <a:lnTo>
                    <a:pt x="783" y="131"/>
                  </a:lnTo>
                  <a:lnTo>
                    <a:pt x="770" y="117"/>
                  </a:lnTo>
                  <a:lnTo>
                    <a:pt x="716" y="92"/>
                  </a:lnTo>
                  <a:lnTo>
                    <a:pt x="605" y="48"/>
                  </a:lnTo>
                  <a:lnTo>
                    <a:pt x="570" y="35"/>
                  </a:lnTo>
                  <a:lnTo>
                    <a:pt x="561" y="23"/>
                  </a:lnTo>
                  <a:lnTo>
                    <a:pt x="555" y="16"/>
                  </a:lnTo>
                  <a:lnTo>
                    <a:pt x="547" y="10"/>
                  </a:lnTo>
                  <a:lnTo>
                    <a:pt x="534" y="6"/>
                  </a:lnTo>
                  <a:lnTo>
                    <a:pt x="518" y="4"/>
                  </a:lnTo>
                  <a:lnTo>
                    <a:pt x="501" y="0"/>
                  </a:lnTo>
                  <a:lnTo>
                    <a:pt x="484" y="0"/>
                  </a:lnTo>
                  <a:lnTo>
                    <a:pt x="468" y="0"/>
                  </a:lnTo>
                  <a:lnTo>
                    <a:pt x="451" y="4"/>
                  </a:lnTo>
                  <a:lnTo>
                    <a:pt x="434" y="6"/>
                  </a:lnTo>
                  <a:lnTo>
                    <a:pt x="411" y="10"/>
                  </a:lnTo>
                  <a:lnTo>
                    <a:pt x="392" y="19"/>
                  </a:lnTo>
                  <a:lnTo>
                    <a:pt x="378" y="39"/>
                  </a:lnTo>
                  <a:lnTo>
                    <a:pt x="261" y="43"/>
                  </a:lnTo>
                  <a:lnTo>
                    <a:pt x="234" y="48"/>
                  </a:lnTo>
                  <a:lnTo>
                    <a:pt x="215" y="60"/>
                  </a:lnTo>
                  <a:lnTo>
                    <a:pt x="196" y="77"/>
                  </a:lnTo>
                  <a:lnTo>
                    <a:pt x="186" y="92"/>
                  </a:lnTo>
                  <a:lnTo>
                    <a:pt x="165" y="102"/>
                  </a:lnTo>
                  <a:lnTo>
                    <a:pt x="156" y="108"/>
                  </a:lnTo>
                  <a:lnTo>
                    <a:pt x="152" y="117"/>
                  </a:lnTo>
                  <a:lnTo>
                    <a:pt x="142" y="160"/>
                  </a:lnTo>
                  <a:lnTo>
                    <a:pt x="129" y="185"/>
                  </a:lnTo>
                  <a:lnTo>
                    <a:pt x="62" y="273"/>
                  </a:lnTo>
                  <a:lnTo>
                    <a:pt x="52" y="273"/>
                  </a:lnTo>
                  <a:lnTo>
                    <a:pt x="46" y="277"/>
                  </a:lnTo>
                  <a:lnTo>
                    <a:pt x="46" y="286"/>
                  </a:lnTo>
                  <a:lnTo>
                    <a:pt x="46" y="288"/>
                  </a:lnTo>
                  <a:lnTo>
                    <a:pt x="46" y="296"/>
                  </a:lnTo>
                  <a:lnTo>
                    <a:pt x="6" y="323"/>
                  </a:lnTo>
                  <a:lnTo>
                    <a:pt x="0" y="342"/>
                  </a:lnTo>
                  <a:lnTo>
                    <a:pt x="0" y="365"/>
                  </a:lnTo>
                  <a:lnTo>
                    <a:pt x="0" y="379"/>
                  </a:lnTo>
                  <a:lnTo>
                    <a:pt x="23" y="409"/>
                  </a:lnTo>
                  <a:lnTo>
                    <a:pt x="56" y="450"/>
                  </a:lnTo>
                  <a:lnTo>
                    <a:pt x="73" y="463"/>
                  </a:lnTo>
                  <a:lnTo>
                    <a:pt x="86" y="457"/>
                  </a:lnTo>
                  <a:lnTo>
                    <a:pt x="111" y="450"/>
                  </a:lnTo>
                  <a:lnTo>
                    <a:pt x="165" y="442"/>
                  </a:lnTo>
                  <a:lnTo>
                    <a:pt x="198" y="425"/>
                  </a:lnTo>
                  <a:lnTo>
                    <a:pt x="182" y="496"/>
                  </a:lnTo>
                  <a:lnTo>
                    <a:pt x="741" y="496"/>
                  </a:lnTo>
                  <a:close/>
                </a:path>
              </a:pathLst>
            </a:custGeom>
            <a:solidFill>
              <a:srgbClr val="99999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69" name="Freeform 95"/>
            <p:cNvSpPr>
              <a:spLocks/>
            </p:cNvSpPr>
            <p:nvPr/>
          </p:nvSpPr>
          <p:spPr bwMode="auto">
            <a:xfrm>
              <a:off x="340" y="3665"/>
              <a:ext cx="443" cy="253"/>
            </a:xfrm>
            <a:custGeom>
              <a:avLst/>
              <a:gdLst>
                <a:gd name="T0" fmla="*/ 1 w 791"/>
                <a:gd name="T1" fmla="*/ 1 h 496"/>
                <a:gd name="T2" fmla="*/ 1 w 791"/>
                <a:gd name="T3" fmla="*/ 1 h 496"/>
                <a:gd name="T4" fmla="*/ 1 w 791"/>
                <a:gd name="T5" fmla="*/ 1 h 496"/>
                <a:gd name="T6" fmla="*/ 1 w 791"/>
                <a:gd name="T7" fmla="*/ 1 h 496"/>
                <a:gd name="T8" fmla="*/ 1 w 791"/>
                <a:gd name="T9" fmla="*/ 1 h 496"/>
                <a:gd name="T10" fmla="*/ 1 w 791"/>
                <a:gd name="T11" fmla="*/ 1 h 496"/>
                <a:gd name="T12" fmla="*/ 1 w 791"/>
                <a:gd name="T13" fmla="*/ 1 h 496"/>
                <a:gd name="T14" fmla="*/ 1 w 791"/>
                <a:gd name="T15" fmla="*/ 1 h 496"/>
                <a:gd name="T16" fmla="*/ 1 w 791"/>
                <a:gd name="T17" fmla="*/ 1 h 496"/>
                <a:gd name="T18" fmla="*/ 1 w 791"/>
                <a:gd name="T19" fmla="*/ 1 h 496"/>
                <a:gd name="T20" fmla="*/ 1 w 791"/>
                <a:gd name="T21" fmla="*/ 1 h 496"/>
                <a:gd name="T22" fmla="*/ 1 w 791"/>
                <a:gd name="T23" fmla="*/ 1 h 496"/>
                <a:gd name="T24" fmla="*/ 1 w 791"/>
                <a:gd name="T25" fmla="*/ 1 h 496"/>
                <a:gd name="T26" fmla="*/ 1 w 791"/>
                <a:gd name="T27" fmla="*/ 1 h 496"/>
                <a:gd name="T28" fmla="*/ 1 w 791"/>
                <a:gd name="T29" fmla="*/ 1 h 496"/>
                <a:gd name="T30" fmla="*/ 1 w 791"/>
                <a:gd name="T31" fmla="*/ 0 h 496"/>
                <a:gd name="T32" fmla="*/ 1 w 791"/>
                <a:gd name="T33" fmla="*/ 0 h 496"/>
                <a:gd name="T34" fmla="*/ 1 w 791"/>
                <a:gd name="T35" fmla="*/ 0 h 496"/>
                <a:gd name="T36" fmla="*/ 1 w 791"/>
                <a:gd name="T37" fmla="*/ 1 h 496"/>
                <a:gd name="T38" fmla="*/ 1 w 791"/>
                <a:gd name="T39" fmla="*/ 1 h 496"/>
                <a:gd name="T40" fmla="*/ 1 w 791"/>
                <a:gd name="T41" fmla="*/ 1 h 496"/>
                <a:gd name="T42" fmla="*/ 1 w 791"/>
                <a:gd name="T43" fmla="*/ 1 h 496"/>
                <a:gd name="T44" fmla="*/ 1 w 791"/>
                <a:gd name="T45" fmla="*/ 1 h 496"/>
                <a:gd name="T46" fmla="*/ 1 w 791"/>
                <a:gd name="T47" fmla="*/ 1 h 496"/>
                <a:gd name="T48" fmla="*/ 1 w 791"/>
                <a:gd name="T49" fmla="*/ 1 h 496"/>
                <a:gd name="T50" fmla="*/ 1 w 791"/>
                <a:gd name="T51" fmla="*/ 1 h 496"/>
                <a:gd name="T52" fmla="*/ 1 w 791"/>
                <a:gd name="T53" fmla="*/ 1 h 496"/>
                <a:gd name="T54" fmla="*/ 1 w 791"/>
                <a:gd name="T55" fmla="*/ 1 h 496"/>
                <a:gd name="T56" fmla="*/ 1 w 791"/>
                <a:gd name="T57" fmla="*/ 1 h 496"/>
                <a:gd name="T58" fmla="*/ 1 w 791"/>
                <a:gd name="T59" fmla="*/ 1 h 496"/>
                <a:gd name="T60" fmla="*/ 1 w 791"/>
                <a:gd name="T61" fmla="*/ 1 h 496"/>
                <a:gd name="T62" fmla="*/ 1 w 791"/>
                <a:gd name="T63" fmla="*/ 1 h 496"/>
                <a:gd name="T64" fmla="*/ 1 w 791"/>
                <a:gd name="T65" fmla="*/ 1 h 496"/>
                <a:gd name="T66" fmla="*/ 1 w 791"/>
                <a:gd name="T67" fmla="*/ 1 h 496"/>
                <a:gd name="T68" fmla="*/ 1 w 791"/>
                <a:gd name="T69" fmla="*/ 1 h 496"/>
                <a:gd name="T70" fmla="*/ 1 w 791"/>
                <a:gd name="T71" fmla="*/ 1 h 496"/>
                <a:gd name="T72" fmla="*/ 1 w 791"/>
                <a:gd name="T73" fmla="*/ 1 h 496"/>
                <a:gd name="T74" fmla="*/ 1 w 791"/>
                <a:gd name="T75" fmla="*/ 1 h 496"/>
                <a:gd name="T76" fmla="*/ 1 w 791"/>
                <a:gd name="T77" fmla="*/ 1 h 496"/>
                <a:gd name="T78" fmla="*/ 1 w 791"/>
                <a:gd name="T79" fmla="*/ 1 h 496"/>
                <a:gd name="T80" fmla="*/ 0 w 791"/>
                <a:gd name="T81" fmla="*/ 1 h 496"/>
                <a:gd name="T82" fmla="*/ 0 w 791"/>
                <a:gd name="T83" fmla="*/ 1 h 496"/>
                <a:gd name="T84" fmla="*/ 0 w 791"/>
                <a:gd name="T85" fmla="*/ 1 h 496"/>
                <a:gd name="T86" fmla="*/ 1 w 791"/>
                <a:gd name="T87" fmla="*/ 1 h 496"/>
                <a:gd name="T88" fmla="*/ 1 w 791"/>
                <a:gd name="T89" fmla="*/ 1 h 496"/>
                <a:gd name="T90" fmla="*/ 1 w 791"/>
                <a:gd name="T91" fmla="*/ 1 h 496"/>
                <a:gd name="T92" fmla="*/ 1 w 791"/>
                <a:gd name="T93" fmla="*/ 1 h 496"/>
                <a:gd name="T94" fmla="*/ 1 w 791"/>
                <a:gd name="T95" fmla="*/ 1 h 496"/>
                <a:gd name="T96" fmla="*/ 1 w 791"/>
                <a:gd name="T97" fmla="*/ 1 h 496"/>
                <a:gd name="T98" fmla="*/ 1 w 791"/>
                <a:gd name="T99" fmla="*/ 1 h 496"/>
                <a:gd name="T100" fmla="*/ 1 w 791"/>
                <a:gd name="T101" fmla="*/ 1 h 496"/>
                <a:gd name="T102" fmla="*/ 1 w 791"/>
                <a:gd name="T103" fmla="*/ 1 h 4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1"/>
                <a:gd name="T157" fmla="*/ 0 h 496"/>
                <a:gd name="T158" fmla="*/ 791 w 791"/>
                <a:gd name="T159" fmla="*/ 496 h 4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1" h="496">
                  <a:moveTo>
                    <a:pt x="741" y="496"/>
                  </a:moveTo>
                  <a:lnTo>
                    <a:pt x="774" y="380"/>
                  </a:lnTo>
                  <a:lnTo>
                    <a:pt x="783" y="317"/>
                  </a:lnTo>
                  <a:lnTo>
                    <a:pt x="791" y="254"/>
                  </a:lnTo>
                  <a:lnTo>
                    <a:pt x="791" y="187"/>
                  </a:lnTo>
                  <a:lnTo>
                    <a:pt x="783" y="131"/>
                  </a:lnTo>
                  <a:lnTo>
                    <a:pt x="770" y="117"/>
                  </a:lnTo>
                  <a:lnTo>
                    <a:pt x="716" y="92"/>
                  </a:lnTo>
                  <a:lnTo>
                    <a:pt x="605" y="48"/>
                  </a:lnTo>
                  <a:lnTo>
                    <a:pt x="570" y="35"/>
                  </a:lnTo>
                  <a:lnTo>
                    <a:pt x="561" y="23"/>
                  </a:lnTo>
                  <a:lnTo>
                    <a:pt x="555" y="16"/>
                  </a:lnTo>
                  <a:lnTo>
                    <a:pt x="547" y="10"/>
                  </a:lnTo>
                  <a:lnTo>
                    <a:pt x="534" y="6"/>
                  </a:lnTo>
                  <a:lnTo>
                    <a:pt x="518" y="4"/>
                  </a:lnTo>
                  <a:lnTo>
                    <a:pt x="501" y="0"/>
                  </a:lnTo>
                  <a:lnTo>
                    <a:pt x="484" y="0"/>
                  </a:lnTo>
                  <a:lnTo>
                    <a:pt x="468" y="0"/>
                  </a:lnTo>
                  <a:lnTo>
                    <a:pt x="451" y="4"/>
                  </a:lnTo>
                  <a:lnTo>
                    <a:pt x="434" y="6"/>
                  </a:lnTo>
                  <a:lnTo>
                    <a:pt x="411" y="10"/>
                  </a:lnTo>
                  <a:lnTo>
                    <a:pt x="392" y="19"/>
                  </a:lnTo>
                  <a:lnTo>
                    <a:pt x="378" y="39"/>
                  </a:lnTo>
                  <a:lnTo>
                    <a:pt x="261" y="43"/>
                  </a:lnTo>
                  <a:lnTo>
                    <a:pt x="234" y="48"/>
                  </a:lnTo>
                  <a:lnTo>
                    <a:pt x="215" y="60"/>
                  </a:lnTo>
                  <a:lnTo>
                    <a:pt x="196" y="77"/>
                  </a:lnTo>
                  <a:lnTo>
                    <a:pt x="186" y="92"/>
                  </a:lnTo>
                  <a:lnTo>
                    <a:pt x="165" y="102"/>
                  </a:lnTo>
                  <a:lnTo>
                    <a:pt x="156" y="108"/>
                  </a:lnTo>
                  <a:lnTo>
                    <a:pt x="152" y="117"/>
                  </a:lnTo>
                  <a:lnTo>
                    <a:pt x="142" y="160"/>
                  </a:lnTo>
                  <a:lnTo>
                    <a:pt x="129" y="185"/>
                  </a:lnTo>
                  <a:lnTo>
                    <a:pt x="62" y="273"/>
                  </a:lnTo>
                  <a:lnTo>
                    <a:pt x="52" y="273"/>
                  </a:lnTo>
                  <a:lnTo>
                    <a:pt x="46" y="277"/>
                  </a:lnTo>
                  <a:lnTo>
                    <a:pt x="46" y="286"/>
                  </a:lnTo>
                  <a:lnTo>
                    <a:pt x="46" y="288"/>
                  </a:lnTo>
                  <a:lnTo>
                    <a:pt x="46" y="296"/>
                  </a:lnTo>
                  <a:lnTo>
                    <a:pt x="6" y="323"/>
                  </a:lnTo>
                  <a:lnTo>
                    <a:pt x="0" y="342"/>
                  </a:lnTo>
                  <a:lnTo>
                    <a:pt x="0" y="365"/>
                  </a:lnTo>
                  <a:lnTo>
                    <a:pt x="0" y="379"/>
                  </a:lnTo>
                  <a:lnTo>
                    <a:pt x="23" y="409"/>
                  </a:lnTo>
                  <a:lnTo>
                    <a:pt x="56" y="450"/>
                  </a:lnTo>
                  <a:lnTo>
                    <a:pt x="73" y="463"/>
                  </a:lnTo>
                  <a:lnTo>
                    <a:pt x="86" y="457"/>
                  </a:lnTo>
                  <a:lnTo>
                    <a:pt x="111" y="450"/>
                  </a:lnTo>
                  <a:lnTo>
                    <a:pt x="165" y="442"/>
                  </a:lnTo>
                  <a:lnTo>
                    <a:pt x="198" y="425"/>
                  </a:lnTo>
                  <a:lnTo>
                    <a:pt x="182" y="496"/>
                  </a:lnTo>
                  <a:lnTo>
                    <a:pt x="741" y="496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0" name="Freeform 96"/>
            <p:cNvSpPr>
              <a:spLocks/>
            </p:cNvSpPr>
            <p:nvPr/>
          </p:nvSpPr>
          <p:spPr bwMode="auto">
            <a:xfrm>
              <a:off x="556" y="3682"/>
              <a:ext cx="110" cy="5"/>
            </a:xfrm>
            <a:custGeom>
              <a:avLst/>
              <a:gdLst>
                <a:gd name="T0" fmla="*/ 1 w 196"/>
                <a:gd name="T1" fmla="*/ 1 h 10"/>
                <a:gd name="T2" fmla="*/ 1 w 196"/>
                <a:gd name="T3" fmla="*/ 1 h 10"/>
                <a:gd name="T4" fmla="*/ 1 w 196"/>
                <a:gd name="T5" fmla="*/ 0 h 10"/>
                <a:gd name="T6" fmla="*/ 1 w 196"/>
                <a:gd name="T7" fmla="*/ 1 h 10"/>
                <a:gd name="T8" fmla="*/ 0 w 196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0"/>
                <a:gd name="T17" fmla="*/ 196 w 19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0">
                  <a:moveTo>
                    <a:pt x="196" y="10"/>
                  </a:moveTo>
                  <a:lnTo>
                    <a:pt x="150" y="2"/>
                  </a:lnTo>
                  <a:lnTo>
                    <a:pt x="100" y="0"/>
                  </a:lnTo>
                  <a:lnTo>
                    <a:pt x="50" y="2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1" name="Freeform 97"/>
            <p:cNvSpPr>
              <a:spLocks/>
            </p:cNvSpPr>
            <p:nvPr/>
          </p:nvSpPr>
          <p:spPr bwMode="auto">
            <a:xfrm>
              <a:off x="1060" y="3669"/>
              <a:ext cx="231" cy="165"/>
            </a:xfrm>
            <a:custGeom>
              <a:avLst/>
              <a:gdLst>
                <a:gd name="T0" fmla="*/ 1 w 413"/>
                <a:gd name="T1" fmla="*/ 0 h 322"/>
                <a:gd name="T2" fmla="*/ 1 w 413"/>
                <a:gd name="T3" fmla="*/ 1 h 322"/>
                <a:gd name="T4" fmla="*/ 1 w 413"/>
                <a:gd name="T5" fmla="*/ 1 h 322"/>
                <a:gd name="T6" fmla="*/ 1 w 413"/>
                <a:gd name="T7" fmla="*/ 1 h 322"/>
                <a:gd name="T8" fmla="*/ 1 w 413"/>
                <a:gd name="T9" fmla="*/ 1 h 322"/>
                <a:gd name="T10" fmla="*/ 1 w 413"/>
                <a:gd name="T11" fmla="*/ 1 h 322"/>
                <a:gd name="T12" fmla="*/ 1 w 413"/>
                <a:gd name="T13" fmla="*/ 1 h 322"/>
                <a:gd name="T14" fmla="*/ 1 w 413"/>
                <a:gd name="T15" fmla="*/ 1 h 322"/>
                <a:gd name="T16" fmla="*/ 0 w 413"/>
                <a:gd name="T17" fmla="*/ 1 h 322"/>
                <a:gd name="T18" fmla="*/ 1 w 413"/>
                <a:gd name="T19" fmla="*/ 1 h 322"/>
                <a:gd name="T20" fmla="*/ 1 w 413"/>
                <a:gd name="T21" fmla="*/ 1 h 322"/>
                <a:gd name="T22" fmla="*/ 1 w 413"/>
                <a:gd name="T23" fmla="*/ 0 h 3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3"/>
                <a:gd name="T37" fmla="*/ 0 h 322"/>
                <a:gd name="T38" fmla="*/ 413 w 413"/>
                <a:gd name="T39" fmla="*/ 322 h 3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3" h="322">
                  <a:moveTo>
                    <a:pt x="250" y="0"/>
                  </a:moveTo>
                  <a:lnTo>
                    <a:pt x="223" y="4"/>
                  </a:lnTo>
                  <a:lnTo>
                    <a:pt x="198" y="9"/>
                  </a:lnTo>
                  <a:lnTo>
                    <a:pt x="173" y="23"/>
                  </a:lnTo>
                  <a:lnTo>
                    <a:pt x="150" y="38"/>
                  </a:lnTo>
                  <a:lnTo>
                    <a:pt x="94" y="69"/>
                  </a:lnTo>
                  <a:lnTo>
                    <a:pt x="58" y="82"/>
                  </a:lnTo>
                  <a:lnTo>
                    <a:pt x="58" y="102"/>
                  </a:lnTo>
                  <a:lnTo>
                    <a:pt x="0" y="322"/>
                  </a:lnTo>
                  <a:lnTo>
                    <a:pt x="413" y="322"/>
                  </a:lnTo>
                  <a:lnTo>
                    <a:pt x="413" y="54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99999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2" name="Freeform 98"/>
            <p:cNvSpPr>
              <a:spLocks/>
            </p:cNvSpPr>
            <p:nvPr/>
          </p:nvSpPr>
          <p:spPr bwMode="auto">
            <a:xfrm>
              <a:off x="1060" y="3669"/>
              <a:ext cx="231" cy="165"/>
            </a:xfrm>
            <a:custGeom>
              <a:avLst/>
              <a:gdLst>
                <a:gd name="T0" fmla="*/ 1 w 413"/>
                <a:gd name="T1" fmla="*/ 0 h 322"/>
                <a:gd name="T2" fmla="*/ 1 w 413"/>
                <a:gd name="T3" fmla="*/ 1 h 322"/>
                <a:gd name="T4" fmla="*/ 1 w 413"/>
                <a:gd name="T5" fmla="*/ 1 h 322"/>
                <a:gd name="T6" fmla="*/ 1 w 413"/>
                <a:gd name="T7" fmla="*/ 1 h 322"/>
                <a:gd name="T8" fmla="*/ 1 w 413"/>
                <a:gd name="T9" fmla="*/ 1 h 322"/>
                <a:gd name="T10" fmla="*/ 1 w 413"/>
                <a:gd name="T11" fmla="*/ 1 h 322"/>
                <a:gd name="T12" fmla="*/ 1 w 413"/>
                <a:gd name="T13" fmla="*/ 1 h 322"/>
                <a:gd name="T14" fmla="*/ 1 w 413"/>
                <a:gd name="T15" fmla="*/ 1 h 322"/>
                <a:gd name="T16" fmla="*/ 0 w 413"/>
                <a:gd name="T17" fmla="*/ 1 h 322"/>
                <a:gd name="T18" fmla="*/ 1 w 413"/>
                <a:gd name="T19" fmla="*/ 1 h 322"/>
                <a:gd name="T20" fmla="*/ 1 w 413"/>
                <a:gd name="T21" fmla="*/ 1 h 322"/>
                <a:gd name="T22" fmla="*/ 1 w 413"/>
                <a:gd name="T23" fmla="*/ 0 h 3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3"/>
                <a:gd name="T37" fmla="*/ 0 h 322"/>
                <a:gd name="T38" fmla="*/ 413 w 413"/>
                <a:gd name="T39" fmla="*/ 322 h 3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3" h="322">
                  <a:moveTo>
                    <a:pt x="250" y="0"/>
                  </a:moveTo>
                  <a:lnTo>
                    <a:pt x="223" y="4"/>
                  </a:lnTo>
                  <a:lnTo>
                    <a:pt x="198" y="9"/>
                  </a:lnTo>
                  <a:lnTo>
                    <a:pt x="173" y="23"/>
                  </a:lnTo>
                  <a:lnTo>
                    <a:pt x="150" y="38"/>
                  </a:lnTo>
                  <a:lnTo>
                    <a:pt x="94" y="69"/>
                  </a:lnTo>
                  <a:lnTo>
                    <a:pt x="58" y="82"/>
                  </a:lnTo>
                  <a:lnTo>
                    <a:pt x="58" y="102"/>
                  </a:lnTo>
                  <a:lnTo>
                    <a:pt x="0" y="322"/>
                  </a:lnTo>
                  <a:lnTo>
                    <a:pt x="413" y="322"/>
                  </a:lnTo>
                  <a:lnTo>
                    <a:pt x="413" y="54"/>
                  </a:lnTo>
                  <a:lnTo>
                    <a:pt x="250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3" name="Freeform 99"/>
            <p:cNvSpPr>
              <a:spLocks/>
            </p:cNvSpPr>
            <p:nvPr/>
          </p:nvSpPr>
          <p:spPr bwMode="auto">
            <a:xfrm>
              <a:off x="147" y="3799"/>
              <a:ext cx="253" cy="119"/>
            </a:xfrm>
            <a:custGeom>
              <a:avLst/>
              <a:gdLst>
                <a:gd name="T0" fmla="*/ 1 w 450"/>
                <a:gd name="T1" fmla="*/ 1 h 233"/>
                <a:gd name="T2" fmla="*/ 0 w 450"/>
                <a:gd name="T3" fmla="*/ 1 h 233"/>
                <a:gd name="T4" fmla="*/ 1 w 450"/>
                <a:gd name="T5" fmla="*/ 1 h 233"/>
                <a:gd name="T6" fmla="*/ 1 w 450"/>
                <a:gd name="T7" fmla="*/ 1 h 233"/>
                <a:gd name="T8" fmla="*/ 1 w 450"/>
                <a:gd name="T9" fmla="*/ 1 h 233"/>
                <a:gd name="T10" fmla="*/ 1 w 450"/>
                <a:gd name="T11" fmla="*/ 1 h 233"/>
                <a:gd name="T12" fmla="*/ 1 w 450"/>
                <a:gd name="T13" fmla="*/ 1 h 233"/>
                <a:gd name="T14" fmla="*/ 1 w 450"/>
                <a:gd name="T15" fmla="*/ 0 h 233"/>
                <a:gd name="T16" fmla="*/ 1 w 450"/>
                <a:gd name="T17" fmla="*/ 0 h 233"/>
                <a:gd name="T18" fmla="*/ 1 w 450"/>
                <a:gd name="T19" fmla="*/ 1 h 233"/>
                <a:gd name="T20" fmla="*/ 1 w 450"/>
                <a:gd name="T21" fmla="*/ 1 h 233"/>
                <a:gd name="T22" fmla="*/ 1 w 450"/>
                <a:gd name="T23" fmla="*/ 1 h 233"/>
                <a:gd name="T24" fmla="*/ 1 w 450"/>
                <a:gd name="T25" fmla="*/ 1 h 233"/>
                <a:gd name="T26" fmla="*/ 1 w 450"/>
                <a:gd name="T27" fmla="*/ 1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0"/>
                <a:gd name="T43" fmla="*/ 0 h 233"/>
                <a:gd name="T44" fmla="*/ 450 w 450"/>
                <a:gd name="T45" fmla="*/ 233 h 2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0" h="233">
                  <a:moveTo>
                    <a:pt x="446" y="233"/>
                  </a:moveTo>
                  <a:lnTo>
                    <a:pt x="0" y="233"/>
                  </a:lnTo>
                  <a:lnTo>
                    <a:pt x="4" y="43"/>
                  </a:lnTo>
                  <a:lnTo>
                    <a:pt x="8" y="29"/>
                  </a:lnTo>
                  <a:lnTo>
                    <a:pt x="18" y="1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390" y="0"/>
                  </a:lnTo>
                  <a:lnTo>
                    <a:pt x="404" y="0"/>
                  </a:lnTo>
                  <a:lnTo>
                    <a:pt x="419" y="4"/>
                  </a:lnTo>
                  <a:lnTo>
                    <a:pt x="432" y="14"/>
                  </a:lnTo>
                  <a:lnTo>
                    <a:pt x="444" y="25"/>
                  </a:lnTo>
                  <a:lnTo>
                    <a:pt x="450" y="39"/>
                  </a:lnTo>
                  <a:lnTo>
                    <a:pt x="446" y="233"/>
                  </a:lnTo>
                  <a:close/>
                </a:path>
              </a:pathLst>
            </a:custGeom>
            <a:solidFill>
              <a:srgbClr val="E21E1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4" name="Freeform 100"/>
            <p:cNvSpPr>
              <a:spLocks/>
            </p:cNvSpPr>
            <p:nvPr/>
          </p:nvSpPr>
          <p:spPr bwMode="auto">
            <a:xfrm>
              <a:off x="147" y="3799"/>
              <a:ext cx="253" cy="119"/>
            </a:xfrm>
            <a:custGeom>
              <a:avLst/>
              <a:gdLst>
                <a:gd name="T0" fmla="*/ 1 w 450"/>
                <a:gd name="T1" fmla="*/ 1 h 233"/>
                <a:gd name="T2" fmla="*/ 0 w 450"/>
                <a:gd name="T3" fmla="*/ 1 h 233"/>
                <a:gd name="T4" fmla="*/ 1 w 450"/>
                <a:gd name="T5" fmla="*/ 1 h 233"/>
                <a:gd name="T6" fmla="*/ 1 w 450"/>
                <a:gd name="T7" fmla="*/ 1 h 233"/>
                <a:gd name="T8" fmla="*/ 1 w 450"/>
                <a:gd name="T9" fmla="*/ 1 h 233"/>
                <a:gd name="T10" fmla="*/ 1 w 450"/>
                <a:gd name="T11" fmla="*/ 1 h 233"/>
                <a:gd name="T12" fmla="*/ 1 w 450"/>
                <a:gd name="T13" fmla="*/ 1 h 233"/>
                <a:gd name="T14" fmla="*/ 1 w 450"/>
                <a:gd name="T15" fmla="*/ 0 h 233"/>
                <a:gd name="T16" fmla="*/ 1 w 450"/>
                <a:gd name="T17" fmla="*/ 0 h 233"/>
                <a:gd name="T18" fmla="*/ 1 w 450"/>
                <a:gd name="T19" fmla="*/ 1 h 233"/>
                <a:gd name="T20" fmla="*/ 1 w 450"/>
                <a:gd name="T21" fmla="*/ 1 h 233"/>
                <a:gd name="T22" fmla="*/ 1 w 450"/>
                <a:gd name="T23" fmla="*/ 1 h 233"/>
                <a:gd name="T24" fmla="*/ 1 w 450"/>
                <a:gd name="T25" fmla="*/ 1 h 233"/>
                <a:gd name="T26" fmla="*/ 1 w 450"/>
                <a:gd name="T27" fmla="*/ 1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0"/>
                <a:gd name="T43" fmla="*/ 0 h 233"/>
                <a:gd name="T44" fmla="*/ 450 w 450"/>
                <a:gd name="T45" fmla="*/ 233 h 2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0" h="233">
                  <a:moveTo>
                    <a:pt x="446" y="233"/>
                  </a:moveTo>
                  <a:lnTo>
                    <a:pt x="0" y="233"/>
                  </a:lnTo>
                  <a:lnTo>
                    <a:pt x="4" y="43"/>
                  </a:lnTo>
                  <a:lnTo>
                    <a:pt x="8" y="29"/>
                  </a:lnTo>
                  <a:lnTo>
                    <a:pt x="18" y="16"/>
                  </a:lnTo>
                  <a:lnTo>
                    <a:pt x="27" y="10"/>
                  </a:lnTo>
                  <a:lnTo>
                    <a:pt x="45" y="10"/>
                  </a:lnTo>
                  <a:lnTo>
                    <a:pt x="390" y="0"/>
                  </a:lnTo>
                  <a:lnTo>
                    <a:pt x="404" y="0"/>
                  </a:lnTo>
                  <a:lnTo>
                    <a:pt x="419" y="4"/>
                  </a:lnTo>
                  <a:lnTo>
                    <a:pt x="432" y="14"/>
                  </a:lnTo>
                  <a:lnTo>
                    <a:pt x="444" y="25"/>
                  </a:lnTo>
                  <a:lnTo>
                    <a:pt x="450" y="39"/>
                  </a:lnTo>
                  <a:lnTo>
                    <a:pt x="446" y="233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5" name="Freeform 101"/>
            <p:cNvSpPr>
              <a:spLocks/>
            </p:cNvSpPr>
            <p:nvPr/>
          </p:nvSpPr>
          <p:spPr bwMode="auto">
            <a:xfrm>
              <a:off x="461" y="3816"/>
              <a:ext cx="309" cy="102"/>
            </a:xfrm>
            <a:custGeom>
              <a:avLst/>
              <a:gdLst>
                <a:gd name="T0" fmla="*/ 0 w 551"/>
                <a:gd name="T1" fmla="*/ 1 h 200"/>
                <a:gd name="T2" fmla="*/ 1 w 551"/>
                <a:gd name="T3" fmla="*/ 1 h 200"/>
                <a:gd name="T4" fmla="*/ 1 w 551"/>
                <a:gd name="T5" fmla="*/ 1 h 200"/>
                <a:gd name="T6" fmla="*/ 1 w 551"/>
                <a:gd name="T7" fmla="*/ 1 h 200"/>
                <a:gd name="T8" fmla="*/ 1 w 551"/>
                <a:gd name="T9" fmla="*/ 1 h 200"/>
                <a:gd name="T10" fmla="*/ 1 w 551"/>
                <a:gd name="T11" fmla="*/ 1 h 200"/>
                <a:gd name="T12" fmla="*/ 1 w 551"/>
                <a:gd name="T13" fmla="*/ 0 h 200"/>
                <a:gd name="T14" fmla="*/ 1 w 551"/>
                <a:gd name="T15" fmla="*/ 0 h 200"/>
                <a:gd name="T16" fmla="*/ 1 w 551"/>
                <a:gd name="T17" fmla="*/ 0 h 200"/>
                <a:gd name="T18" fmla="*/ 1 w 551"/>
                <a:gd name="T19" fmla="*/ 1 h 200"/>
                <a:gd name="T20" fmla="*/ 1 w 551"/>
                <a:gd name="T21" fmla="*/ 1 h 200"/>
                <a:gd name="T22" fmla="*/ 1 w 551"/>
                <a:gd name="T23" fmla="*/ 1 h 200"/>
                <a:gd name="T24" fmla="*/ 1 w 551"/>
                <a:gd name="T25" fmla="*/ 1 h 200"/>
                <a:gd name="T26" fmla="*/ 0 w 551"/>
                <a:gd name="T27" fmla="*/ 1 h 200"/>
                <a:gd name="T28" fmla="*/ 0 w 551"/>
                <a:gd name="T29" fmla="*/ 1 h 200"/>
                <a:gd name="T30" fmla="*/ 0 w 551"/>
                <a:gd name="T31" fmla="*/ 1 h 200"/>
                <a:gd name="T32" fmla="*/ 0 w 551"/>
                <a:gd name="T33" fmla="*/ 1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1"/>
                <a:gd name="T52" fmla="*/ 0 h 200"/>
                <a:gd name="T53" fmla="*/ 551 w 551"/>
                <a:gd name="T54" fmla="*/ 200 h 2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1" h="200">
                  <a:moveTo>
                    <a:pt x="0" y="200"/>
                  </a:moveTo>
                  <a:lnTo>
                    <a:pt x="551" y="200"/>
                  </a:lnTo>
                  <a:lnTo>
                    <a:pt x="551" y="44"/>
                  </a:lnTo>
                  <a:lnTo>
                    <a:pt x="551" y="27"/>
                  </a:lnTo>
                  <a:lnTo>
                    <a:pt x="545" y="15"/>
                  </a:lnTo>
                  <a:lnTo>
                    <a:pt x="536" y="6"/>
                  </a:lnTo>
                  <a:lnTo>
                    <a:pt x="522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50" y="10"/>
                  </a:lnTo>
                  <a:lnTo>
                    <a:pt x="37" y="10"/>
                  </a:lnTo>
                  <a:lnTo>
                    <a:pt x="19" y="15"/>
                  </a:lnTo>
                  <a:lnTo>
                    <a:pt x="10" y="25"/>
                  </a:lnTo>
                  <a:lnTo>
                    <a:pt x="0" y="35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E21E1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6" name="Freeform 102"/>
            <p:cNvSpPr>
              <a:spLocks/>
            </p:cNvSpPr>
            <p:nvPr/>
          </p:nvSpPr>
          <p:spPr bwMode="auto">
            <a:xfrm>
              <a:off x="461" y="3816"/>
              <a:ext cx="309" cy="102"/>
            </a:xfrm>
            <a:custGeom>
              <a:avLst/>
              <a:gdLst>
                <a:gd name="T0" fmla="*/ 0 w 551"/>
                <a:gd name="T1" fmla="*/ 1 h 200"/>
                <a:gd name="T2" fmla="*/ 1 w 551"/>
                <a:gd name="T3" fmla="*/ 1 h 200"/>
                <a:gd name="T4" fmla="*/ 1 w 551"/>
                <a:gd name="T5" fmla="*/ 1 h 200"/>
                <a:gd name="T6" fmla="*/ 1 w 551"/>
                <a:gd name="T7" fmla="*/ 1 h 200"/>
                <a:gd name="T8" fmla="*/ 1 w 551"/>
                <a:gd name="T9" fmla="*/ 1 h 200"/>
                <a:gd name="T10" fmla="*/ 1 w 551"/>
                <a:gd name="T11" fmla="*/ 1 h 200"/>
                <a:gd name="T12" fmla="*/ 1 w 551"/>
                <a:gd name="T13" fmla="*/ 0 h 200"/>
                <a:gd name="T14" fmla="*/ 1 w 551"/>
                <a:gd name="T15" fmla="*/ 0 h 200"/>
                <a:gd name="T16" fmla="*/ 1 w 551"/>
                <a:gd name="T17" fmla="*/ 0 h 200"/>
                <a:gd name="T18" fmla="*/ 1 w 551"/>
                <a:gd name="T19" fmla="*/ 1 h 200"/>
                <a:gd name="T20" fmla="*/ 1 w 551"/>
                <a:gd name="T21" fmla="*/ 1 h 200"/>
                <a:gd name="T22" fmla="*/ 1 w 551"/>
                <a:gd name="T23" fmla="*/ 1 h 200"/>
                <a:gd name="T24" fmla="*/ 1 w 551"/>
                <a:gd name="T25" fmla="*/ 1 h 200"/>
                <a:gd name="T26" fmla="*/ 0 w 551"/>
                <a:gd name="T27" fmla="*/ 1 h 200"/>
                <a:gd name="T28" fmla="*/ 0 w 551"/>
                <a:gd name="T29" fmla="*/ 1 h 200"/>
                <a:gd name="T30" fmla="*/ 0 w 551"/>
                <a:gd name="T31" fmla="*/ 1 h 200"/>
                <a:gd name="T32" fmla="*/ 0 w 551"/>
                <a:gd name="T33" fmla="*/ 1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1"/>
                <a:gd name="T52" fmla="*/ 0 h 200"/>
                <a:gd name="T53" fmla="*/ 551 w 551"/>
                <a:gd name="T54" fmla="*/ 200 h 2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1" h="200">
                  <a:moveTo>
                    <a:pt x="0" y="200"/>
                  </a:moveTo>
                  <a:lnTo>
                    <a:pt x="551" y="200"/>
                  </a:lnTo>
                  <a:lnTo>
                    <a:pt x="551" y="44"/>
                  </a:lnTo>
                  <a:lnTo>
                    <a:pt x="551" y="27"/>
                  </a:lnTo>
                  <a:lnTo>
                    <a:pt x="545" y="15"/>
                  </a:lnTo>
                  <a:lnTo>
                    <a:pt x="536" y="6"/>
                  </a:lnTo>
                  <a:lnTo>
                    <a:pt x="522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50" y="10"/>
                  </a:lnTo>
                  <a:lnTo>
                    <a:pt x="37" y="10"/>
                  </a:lnTo>
                  <a:lnTo>
                    <a:pt x="19" y="15"/>
                  </a:lnTo>
                  <a:lnTo>
                    <a:pt x="10" y="25"/>
                  </a:lnTo>
                  <a:lnTo>
                    <a:pt x="0" y="35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20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7" name="Freeform 103"/>
            <p:cNvSpPr>
              <a:spLocks/>
            </p:cNvSpPr>
            <p:nvPr/>
          </p:nvSpPr>
          <p:spPr bwMode="auto">
            <a:xfrm>
              <a:off x="801" y="3808"/>
              <a:ext cx="241" cy="110"/>
            </a:xfrm>
            <a:custGeom>
              <a:avLst/>
              <a:gdLst>
                <a:gd name="T0" fmla="*/ 1 w 432"/>
                <a:gd name="T1" fmla="*/ 1 h 217"/>
                <a:gd name="T2" fmla="*/ 0 w 432"/>
                <a:gd name="T3" fmla="*/ 1 h 217"/>
                <a:gd name="T4" fmla="*/ 0 w 432"/>
                <a:gd name="T5" fmla="*/ 1 h 217"/>
                <a:gd name="T6" fmla="*/ 1 w 432"/>
                <a:gd name="T7" fmla="*/ 1 h 217"/>
                <a:gd name="T8" fmla="*/ 1 w 432"/>
                <a:gd name="T9" fmla="*/ 1 h 217"/>
                <a:gd name="T10" fmla="*/ 1 w 432"/>
                <a:gd name="T11" fmla="*/ 1 h 217"/>
                <a:gd name="T12" fmla="*/ 1 w 432"/>
                <a:gd name="T13" fmla="*/ 1 h 217"/>
                <a:gd name="T14" fmla="*/ 1 w 432"/>
                <a:gd name="T15" fmla="*/ 0 h 217"/>
                <a:gd name="T16" fmla="*/ 1 w 432"/>
                <a:gd name="T17" fmla="*/ 0 h 217"/>
                <a:gd name="T18" fmla="*/ 1 w 432"/>
                <a:gd name="T19" fmla="*/ 1 h 217"/>
                <a:gd name="T20" fmla="*/ 1 w 432"/>
                <a:gd name="T21" fmla="*/ 1 h 217"/>
                <a:gd name="T22" fmla="*/ 1 w 432"/>
                <a:gd name="T23" fmla="*/ 1 h 217"/>
                <a:gd name="T24" fmla="*/ 1 w 432"/>
                <a:gd name="T25" fmla="*/ 1 h 217"/>
                <a:gd name="T26" fmla="*/ 1 w 432"/>
                <a:gd name="T27" fmla="*/ 1 h 2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17"/>
                <a:gd name="T44" fmla="*/ 432 w 432"/>
                <a:gd name="T45" fmla="*/ 217 h 2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17">
                  <a:moveTo>
                    <a:pt x="432" y="217"/>
                  </a:moveTo>
                  <a:lnTo>
                    <a:pt x="0" y="217"/>
                  </a:lnTo>
                  <a:lnTo>
                    <a:pt x="0" y="42"/>
                  </a:lnTo>
                  <a:lnTo>
                    <a:pt x="4" y="28"/>
                  </a:lnTo>
                  <a:lnTo>
                    <a:pt x="13" y="17"/>
                  </a:lnTo>
                  <a:lnTo>
                    <a:pt x="23" y="13"/>
                  </a:lnTo>
                  <a:lnTo>
                    <a:pt x="40" y="9"/>
                  </a:lnTo>
                  <a:lnTo>
                    <a:pt x="376" y="0"/>
                  </a:lnTo>
                  <a:lnTo>
                    <a:pt x="389" y="0"/>
                  </a:lnTo>
                  <a:lnTo>
                    <a:pt x="403" y="4"/>
                  </a:lnTo>
                  <a:lnTo>
                    <a:pt x="414" y="13"/>
                  </a:lnTo>
                  <a:lnTo>
                    <a:pt x="428" y="27"/>
                  </a:lnTo>
                  <a:lnTo>
                    <a:pt x="432" y="38"/>
                  </a:lnTo>
                  <a:lnTo>
                    <a:pt x="432" y="217"/>
                  </a:lnTo>
                  <a:close/>
                </a:path>
              </a:pathLst>
            </a:custGeom>
            <a:solidFill>
              <a:srgbClr val="E21E1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8" name="Freeform 104"/>
            <p:cNvSpPr>
              <a:spLocks/>
            </p:cNvSpPr>
            <p:nvPr/>
          </p:nvSpPr>
          <p:spPr bwMode="auto">
            <a:xfrm>
              <a:off x="801" y="3808"/>
              <a:ext cx="241" cy="110"/>
            </a:xfrm>
            <a:custGeom>
              <a:avLst/>
              <a:gdLst>
                <a:gd name="T0" fmla="*/ 1 w 432"/>
                <a:gd name="T1" fmla="*/ 1 h 217"/>
                <a:gd name="T2" fmla="*/ 0 w 432"/>
                <a:gd name="T3" fmla="*/ 1 h 217"/>
                <a:gd name="T4" fmla="*/ 0 w 432"/>
                <a:gd name="T5" fmla="*/ 1 h 217"/>
                <a:gd name="T6" fmla="*/ 1 w 432"/>
                <a:gd name="T7" fmla="*/ 1 h 217"/>
                <a:gd name="T8" fmla="*/ 1 w 432"/>
                <a:gd name="T9" fmla="*/ 1 h 217"/>
                <a:gd name="T10" fmla="*/ 1 w 432"/>
                <a:gd name="T11" fmla="*/ 1 h 217"/>
                <a:gd name="T12" fmla="*/ 1 w 432"/>
                <a:gd name="T13" fmla="*/ 1 h 217"/>
                <a:gd name="T14" fmla="*/ 1 w 432"/>
                <a:gd name="T15" fmla="*/ 0 h 217"/>
                <a:gd name="T16" fmla="*/ 1 w 432"/>
                <a:gd name="T17" fmla="*/ 0 h 217"/>
                <a:gd name="T18" fmla="*/ 1 w 432"/>
                <a:gd name="T19" fmla="*/ 1 h 217"/>
                <a:gd name="T20" fmla="*/ 1 w 432"/>
                <a:gd name="T21" fmla="*/ 1 h 217"/>
                <a:gd name="T22" fmla="*/ 1 w 432"/>
                <a:gd name="T23" fmla="*/ 1 h 217"/>
                <a:gd name="T24" fmla="*/ 1 w 432"/>
                <a:gd name="T25" fmla="*/ 1 h 217"/>
                <a:gd name="T26" fmla="*/ 1 w 432"/>
                <a:gd name="T27" fmla="*/ 1 h 2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17"/>
                <a:gd name="T44" fmla="*/ 432 w 432"/>
                <a:gd name="T45" fmla="*/ 217 h 2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17">
                  <a:moveTo>
                    <a:pt x="432" y="217"/>
                  </a:moveTo>
                  <a:lnTo>
                    <a:pt x="0" y="217"/>
                  </a:lnTo>
                  <a:lnTo>
                    <a:pt x="0" y="42"/>
                  </a:lnTo>
                  <a:lnTo>
                    <a:pt x="4" y="28"/>
                  </a:lnTo>
                  <a:lnTo>
                    <a:pt x="13" y="17"/>
                  </a:lnTo>
                  <a:lnTo>
                    <a:pt x="23" y="13"/>
                  </a:lnTo>
                  <a:lnTo>
                    <a:pt x="40" y="9"/>
                  </a:lnTo>
                  <a:lnTo>
                    <a:pt x="376" y="0"/>
                  </a:lnTo>
                  <a:lnTo>
                    <a:pt x="389" y="0"/>
                  </a:lnTo>
                  <a:lnTo>
                    <a:pt x="403" y="4"/>
                  </a:lnTo>
                  <a:lnTo>
                    <a:pt x="414" y="13"/>
                  </a:lnTo>
                  <a:lnTo>
                    <a:pt x="428" y="27"/>
                  </a:lnTo>
                  <a:lnTo>
                    <a:pt x="432" y="38"/>
                  </a:lnTo>
                  <a:lnTo>
                    <a:pt x="432" y="217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79" name="Freeform 105"/>
            <p:cNvSpPr>
              <a:spLocks/>
            </p:cNvSpPr>
            <p:nvPr/>
          </p:nvSpPr>
          <p:spPr bwMode="auto">
            <a:xfrm>
              <a:off x="1560" y="3704"/>
              <a:ext cx="137" cy="93"/>
            </a:xfrm>
            <a:custGeom>
              <a:avLst/>
              <a:gdLst>
                <a:gd name="T0" fmla="*/ 1 w 246"/>
                <a:gd name="T1" fmla="*/ 1 h 181"/>
                <a:gd name="T2" fmla="*/ 1 w 246"/>
                <a:gd name="T3" fmla="*/ 1 h 181"/>
                <a:gd name="T4" fmla="*/ 1 w 246"/>
                <a:gd name="T5" fmla="*/ 1 h 181"/>
                <a:gd name="T6" fmla="*/ 1 w 246"/>
                <a:gd name="T7" fmla="*/ 1 h 181"/>
                <a:gd name="T8" fmla="*/ 1 w 246"/>
                <a:gd name="T9" fmla="*/ 1 h 181"/>
                <a:gd name="T10" fmla="*/ 1 w 246"/>
                <a:gd name="T11" fmla="*/ 1 h 181"/>
                <a:gd name="T12" fmla="*/ 1 w 246"/>
                <a:gd name="T13" fmla="*/ 1 h 181"/>
                <a:gd name="T14" fmla="*/ 1 w 246"/>
                <a:gd name="T15" fmla="*/ 0 h 181"/>
                <a:gd name="T16" fmla="*/ 1 w 246"/>
                <a:gd name="T17" fmla="*/ 1 h 181"/>
                <a:gd name="T18" fmla="*/ 0 w 246"/>
                <a:gd name="T19" fmla="*/ 1 h 181"/>
                <a:gd name="T20" fmla="*/ 0 w 246"/>
                <a:gd name="T21" fmla="*/ 1 h 181"/>
                <a:gd name="T22" fmla="*/ 1 w 246"/>
                <a:gd name="T23" fmla="*/ 1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6"/>
                <a:gd name="T37" fmla="*/ 0 h 181"/>
                <a:gd name="T38" fmla="*/ 246 w 246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6" h="181">
                  <a:moveTo>
                    <a:pt x="236" y="181"/>
                  </a:moveTo>
                  <a:lnTo>
                    <a:pt x="244" y="138"/>
                  </a:lnTo>
                  <a:lnTo>
                    <a:pt x="246" y="108"/>
                  </a:lnTo>
                  <a:lnTo>
                    <a:pt x="244" y="73"/>
                  </a:lnTo>
                  <a:lnTo>
                    <a:pt x="232" y="40"/>
                  </a:lnTo>
                  <a:lnTo>
                    <a:pt x="227" y="25"/>
                  </a:lnTo>
                  <a:lnTo>
                    <a:pt x="209" y="21"/>
                  </a:lnTo>
                  <a:lnTo>
                    <a:pt x="104" y="0"/>
                  </a:lnTo>
                  <a:lnTo>
                    <a:pt x="54" y="31"/>
                  </a:lnTo>
                  <a:lnTo>
                    <a:pt x="0" y="44"/>
                  </a:lnTo>
                  <a:lnTo>
                    <a:pt x="0" y="181"/>
                  </a:lnTo>
                  <a:lnTo>
                    <a:pt x="236" y="181"/>
                  </a:lnTo>
                  <a:close/>
                </a:path>
              </a:pathLst>
            </a:custGeom>
            <a:solidFill>
              <a:srgbClr val="41B72A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0" name="Freeform 106"/>
            <p:cNvSpPr>
              <a:spLocks/>
            </p:cNvSpPr>
            <p:nvPr/>
          </p:nvSpPr>
          <p:spPr bwMode="auto">
            <a:xfrm>
              <a:off x="1560" y="3704"/>
              <a:ext cx="137" cy="93"/>
            </a:xfrm>
            <a:custGeom>
              <a:avLst/>
              <a:gdLst>
                <a:gd name="T0" fmla="*/ 1 w 246"/>
                <a:gd name="T1" fmla="*/ 1 h 181"/>
                <a:gd name="T2" fmla="*/ 1 w 246"/>
                <a:gd name="T3" fmla="*/ 1 h 181"/>
                <a:gd name="T4" fmla="*/ 1 w 246"/>
                <a:gd name="T5" fmla="*/ 1 h 181"/>
                <a:gd name="T6" fmla="*/ 1 w 246"/>
                <a:gd name="T7" fmla="*/ 1 h 181"/>
                <a:gd name="T8" fmla="*/ 1 w 246"/>
                <a:gd name="T9" fmla="*/ 1 h 181"/>
                <a:gd name="T10" fmla="*/ 1 w 246"/>
                <a:gd name="T11" fmla="*/ 1 h 181"/>
                <a:gd name="T12" fmla="*/ 1 w 246"/>
                <a:gd name="T13" fmla="*/ 1 h 181"/>
                <a:gd name="T14" fmla="*/ 1 w 246"/>
                <a:gd name="T15" fmla="*/ 0 h 181"/>
                <a:gd name="T16" fmla="*/ 1 w 246"/>
                <a:gd name="T17" fmla="*/ 1 h 181"/>
                <a:gd name="T18" fmla="*/ 0 w 246"/>
                <a:gd name="T19" fmla="*/ 1 h 181"/>
                <a:gd name="T20" fmla="*/ 0 w 246"/>
                <a:gd name="T21" fmla="*/ 1 h 181"/>
                <a:gd name="T22" fmla="*/ 1 w 246"/>
                <a:gd name="T23" fmla="*/ 1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6"/>
                <a:gd name="T37" fmla="*/ 0 h 181"/>
                <a:gd name="T38" fmla="*/ 246 w 246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6" h="181">
                  <a:moveTo>
                    <a:pt x="236" y="181"/>
                  </a:moveTo>
                  <a:lnTo>
                    <a:pt x="244" y="138"/>
                  </a:lnTo>
                  <a:lnTo>
                    <a:pt x="246" y="108"/>
                  </a:lnTo>
                  <a:lnTo>
                    <a:pt x="244" y="73"/>
                  </a:lnTo>
                  <a:lnTo>
                    <a:pt x="232" y="40"/>
                  </a:lnTo>
                  <a:lnTo>
                    <a:pt x="227" y="25"/>
                  </a:lnTo>
                  <a:lnTo>
                    <a:pt x="209" y="21"/>
                  </a:lnTo>
                  <a:lnTo>
                    <a:pt x="104" y="0"/>
                  </a:lnTo>
                  <a:lnTo>
                    <a:pt x="54" y="31"/>
                  </a:lnTo>
                  <a:lnTo>
                    <a:pt x="0" y="44"/>
                  </a:lnTo>
                  <a:lnTo>
                    <a:pt x="0" y="181"/>
                  </a:lnTo>
                  <a:lnTo>
                    <a:pt x="236" y="181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1" name="Freeform 107"/>
            <p:cNvSpPr>
              <a:spLocks/>
            </p:cNvSpPr>
            <p:nvPr/>
          </p:nvSpPr>
          <p:spPr bwMode="auto">
            <a:xfrm>
              <a:off x="1531" y="3607"/>
              <a:ext cx="157" cy="134"/>
            </a:xfrm>
            <a:custGeom>
              <a:avLst/>
              <a:gdLst>
                <a:gd name="T0" fmla="*/ 1 w 279"/>
                <a:gd name="T1" fmla="*/ 1 h 263"/>
                <a:gd name="T2" fmla="*/ 1 w 279"/>
                <a:gd name="T3" fmla="*/ 1 h 263"/>
                <a:gd name="T4" fmla="*/ 1 w 279"/>
                <a:gd name="T5" fmla="*/ 1 h 263"/>
                <a:gd name="T6" fmla="*/ 1 w 279"/>
                <a:gd name="T7" fmla="*/ 1 h 263"/>
                <a:gd name="T8" fmla="*/ 1 w 279"/>
                <a:gd name="T9" fmla="*/ 1 h 263"/>
                <a:gd name="T10" fmla="*/ 1 w 279"/>
                <a:gd name="T11" fmla="*/ 1 h 263"/>
                <a:gd name="T12" fmla="*/ 1 w 279"/>
                <a:gd name="T13" fmla="*/ 1 h 263"/>
                <a:gd name="T14" fmla="*/ 1 w 279"/>
                <a:gd name="T15" fmla="*/ 1 h 263"/>
                <a:gd name="T16" fmla="*/ 1 w 279"/>
                <a:gd name="T17" fmla="*/ 1 h 263"/>
                <a:gd name="T18" fmla="*/ 1 w 279"/>
                <a:gd name="T19" fmla="*/ 1 h 263"/>
                <a:gd name="T20" fmla="*/ 1 w 279"/>
                <a:gd name="T21" fmla="*/ 1 h 263"/>
                <a:gd name="T22" fmla="*/ 1 w 279"/>
                <a:gd name="T23" fmla="*/ 1 h 263"/>
                <a:gd name="T24" fmla="*/ 1 w 279"/>
                <a:gd name="T25" fmla="*/ 1 h 263"/>
                <a:gd name="T26" fmla="*/ 1 w 279"/>
                <a:gd name="T27" fmla="*/ 1 h 263"/>
                <a:gd name="T28" fmla="*/ 1 w 279"/>
                <a:gd name="T29" fmla="*/ 1 h 263"/>
                <a:gd name="T30" fmla="*/ 1 w 279"/>
                <a:gd name="T31" fmla="*/ 1 h 263"/>
                <a:gd name="T32" fmla="*/ 1 w 279"/>
                <a:gd name="T33" fmla="*/ 1 h 263"/>
                <a:gd name="T34" fmla="*/ 1 w 279"/>
                <a:gd name="T35" fmla="*/ 1 h 263"/>
                <a:gd name="T36" fmla="*/ 1 w 279"/>
                <a:gd name="T37" fmla="*/ 1 h 263"/>
                <a:gd name="T38" fmla="*/ 1 w 279"/>
                <a:gd name="T39" fmla="*/ 1 h 263"/>
                <a:gd name="T40" fmla="*/ 1 w 279"/>
                <a:gd name="T41" fmla="*/ 1 h 263"/>
                <a:gd name="T42" fmla="*/ 1 w 279"/>
                <a:gd name="T43" fmla="*/ 1 h 263"/>
                <a:gd name="T44" fmla="*/ 1 w 279"/>
                <a:gd name="T45" fmla="*/ 1 h 263"/>
                <a:gd name="T46" fmla="*/ 1 w 279"/>
                <a:gd name="T47" fmla="*/ 1 h 263"/>
                <a:gd name="T48" fmla="*/ 1 w 279"/>
                <a:gd name="T49" fmla="*/ 1 h 263"/>
                <a:gd name="T50" fmla="*/ 1 w 279"/>
                <a:gd name="T51" fmla="*/ 1 h 263"/>
                <a:gd name="T52" fmla="*/ 1 w 279"/>
                <a:gd name="T53" fmla="*/ 1 h 263"/>
                <a:gd name="T54" fmla="*/ 1 w 279"/>
                <a:gd name="T55" fmla="*/ 1 h 263"/>
                <a:gd name="T56" fmla="*/ 1 w 279"/>
                <a:gd name="T57" fmla="*/ 1 h 263"/>
                <a:gd name="T58" fmla="*/ 1 w 279"/>
                <a:gd name="T59" fmla="*/ 1 h 263"/>
                <a:gd name="T60" fmla="*/ 1 w 279"/>
                <a:gd name="T61" fmla="*/ 1 h 263"/>
                <a:gd name="T62" fmla="*/ 1 w 279"/>
                <a:gd name="T63" fmla="*/ 1 h 263"/>
                <a:gd name="T64" fmla="*/ 1 w 279"/>
                <a:gd name="T65" fmla="*/ 1 h 263"/>
                <a:gd name="T66" fmla="*/ 1 w 279"/>
                <a:gd name="T67" fmla="*/ 1 h 263"/>
                <a:gd name="T68" fmla="*/ 1 w 279"/>
                <a:gd name="T69" fmla="*/ 1 h 263"/>
                <a:gd name="T70" fmla="*/ 1 w 279"/>
                <a:gd name="T71" fmla="*/ 1 h 263"/>
                <a:gd name="T72" fmla="*/ 1 w 279"/>
                <a:gd name="T73" fmla="*/ 1 h 263"/>
                <a:gd name="T74" fmla="*/ 0 w 279"/>
                <a:gd name="T75" fmla="*/ 1 h 263"/>
                <a:gd name="T76" fmla="*/ 0 w 279"/>
                <a:gd name="T77" fmla="*/ 1 h 263"/>
                <a:gd name="T78" fmla="*/ 1 w 279"/>
                <a:gd name="T79" fmla="*/ 1 h 263"/>
                <a:gd name="T80" fmla="*/ 1 w 279"/>
                <a:gd name="T81" fmla="*/ 1 h 263"/>
                <a:gd name="T82" fmla="*/ 1 w 279"/>
                <a:gd name="T83" fmla="*/ 1 h 263"/>
                <a:gd name="T84" fmla="*/ 1 w 279"/>
                <a:gd name="T85" fmla="*/ 0 h 263"/>
                <a:gd name="T86" fmla="*/ 1 w 279"/>
                <a:gd name="T87" fmla="*/ 0 h 263"/>
                <a:gd name="T88" fmla="*/ 1 w 279"/>
                <a:gd name="T89" fmla="*/ 0 h 263"/>
                <a:gd name="T90" fmla="*/ 1 w 279"/>
                <a:gd name="T91" fmla="*/ 1 h 263"/>
                <a:gd name="T92" fmla="*/ 1 w 279"/>
                <a:gd name="T93" fmla="*/ 1 h 263"/>
                <a:gd name="T94" fmla="*/ 1 w 279"/>
                <a:gd name="T95" fmla="*/ 1 h 263"/>
                <a:gd name="T96" fmla="*/ 1 w 279"/>
                <a:gd name="T97" fmla="*/ 1 h 263"/>
                <a:gd name="T98" fmla="*/ 1 w 279"/>
                <a:gd name="T99" fmla="*/ 1 h 263"/>
                <a:gd name="T100" fmla="*/ 1 w 279"/>
                <a:gd name="T101" fmla="*/ 1 h 263"/>
                <a:gd name="T102" fmla="*/ 1 w 279"/>
                <a:gd name="T103" fmla="*/ 1 h 263"/>
                <a:gd name="T104" fmla="*/ 1 w 279"/>
                <a:gd name="T105" fmla="*/ 1 h 263"/>
                <a:gd name="T106" fmla="*/ 1 w 279"/>
                <a:gd name="T107" fmla="*/ 1 h 2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"/>
                <a:gd name="T163" fmla="*/ 0 h 263"/>
                <a:gd name="T164" fmla="*/ 279 w 279"/>
                <a:gd name="T165" fmla="*/ 263 h 2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" h="263">
                  <a:moveTo>
                    <a:pt x="206" y="146"/>
                  </a:moveTo>
                  <a:lnTo>
                    <a:pt x="215" y="156"/>
                  </a:lnTo>
                  <a:lnTo>
                    <a:pt x="225" y="163"/>
                  </a:lnTo>
                  <a:lnTo>
                    <a:pt x="229" y="173"/>
                  </a:lnTo>
                  <a:lnTo>
                    <a:pt x="246" y="186"/>
                  </a:lnTo>
                  <a:lnTo>
                    <a:pt x="259" y="196"/>
                  </a:lnTo>
                  <a:lnTo>
                    <a:pt x="275" y="211"/>
                  </a:lnTo>
                  <a:lnTo>
                    <a:pt x="279" y="225"/>
                  </a:lnTo>
                  <a:lnTo>
                    <a:pt x="275" y="234"/>
                  </a:lnTo>
                  <a:lnTo>
                    <a:pt x="273" y="240"/>
                  </a:lnTo>
                  <a:lnTo>
                    <a:pt x="255" y="253"/>
                  </a:lnTo>
                  <a:lnTo>
                    <a:pt x="238" y="259"/>
                  </a:lnTo>
                  <a:lnTo>
                    <a:pt x="215" y="263"/>
                  </a:lnTo>
                  <a:lnTo>
                    <a:pt x="196" y="259"/>
                  </a:lnTo>
                  <a:lnTo>
                    <a:pt x="209" y="250"/>
                  </a:lnTo>
                  <a:lnTo>
                    <a:pt x="215" y="240"/>
                  </a:lnTo>
                  <a:lnTo>
                    <a:pt x="215" y="230"/>
                  </a:lnTo>
                  <a:lnTo>
                    <a:pt x="211" y="215"/>
                  </a:lnTo>
                  <a:lnTo>
                    <a:pt x="196" y="202"/>
                  </a:lnTo>
                  <a:lnTo>
                    <a:pt x="183" y="200"/>
                  </a:lnTo>
                  <a:lnTo>
                    <a:pt x="173" y="200"/>
                  </a:lnTo>
                  <a:lnTo>
                    <a:pt x="148" y="202"/>
                  </a:lnTo>
                  <a:lnTo>
                    <a:pt x="142" y="202"/>
                  </a:lnTo>
                  <a:lnTo>
                    <a:pt x="136" y="200"/>
                  </a:lnTo>
                  <a:lnTo>
                    <a:pt x="133" y="192"/>
                  </a:lnTo>
                  <a:lnTo>
                    <a:pt x="133" y="190"/>
                  </a:lnTo>
                  <a:lnTo>
                    <a:pt x="123" y="177"/>
                  </a:lnTo>
                  <a:lnTo>
                    <a:pt x="110" y="173"/>
                  </a:lnTo>
                  <a:lnTo>
                    <a:pt x="102" y="163"/>
                  </a:lnTo>
                  <a:lnTo>
                    <a:pt x="100" y="152"/>
                  </a:lnTo>
                  <a:lnTo>
                    <a:pt x="75" y="142"/>
                  </a:lnTo>
                  <a:lnTo>
                    <a:pt x="56" y="129"/>
                  </a:lnTo>
                  <a:lnTo>
                    <a:pt x="42" y="117"/>
                  </a:lnTo>
                  <a:lnTo>
                    <a:pt x="33" y="100"/>
                  </a:lnTo>
                  <a:lnTo>
                    <a:pt x="25" y="83"/>
                  </a:lnTo>
                  <a:lnTo>
                    <a:pt x="16" y="75"/>
                  </a:lnTo>
                  <a:lnTo>
                    <a:pt x="6" y="65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6" y="27"/>
                  </a:lnTo>
                  <a:lnTo>
                    <a:pt x="37" y="15"/>
                  </a:lnTo>
                  <a:lnTo>
                    <a:pt x="60" y="6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9" y="0"/>
                  </a:lnTo>
                  <a:lnTo>
                    <a:pt x="138" y="6"/>
                  </a:lnTo>
                  <a:lnTo>
                    <a:pt x="156" y="19"/>
                  </a:lnTo>
                  <a:lnTo>
                    <a:pt x="169" y="35"/>
                  </a:lnTo>
                  <a:lnTo>
                    <a:pt x="175" y="40"/>
                  </a:lnTo>
                  <a:lnTo>
                    <a:pt x="188" y="60"/>
                  </a:lnTo>
                  <a:lnTo>
                    <a:pt x="196" y="79"/>
                  </a:lnTo>
                  <a:lnTo>
                    <a:pt x="198" y="98"/>
                  </a:lnTo>
                  <a:lnTo>
                    <a:pt x="196" y="119"/>
                  </a:lnTo>
                  <a:lnTo>
                    <a:pt x="206" y="146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2" name="Freeform 108"/>
            <p:cNvSpPr>
              <a:spLocks/>
            </p:cNvSpPr>
            <p:nvPr/>
          </p:nvSpPr>
          <p:spPr bwMode="auto">
            <a:xfrm>
              <a:off x="1531" y="3607"/>
              <a:ext cx="157" cy="134"/>
            </a:xfrm>
            <a:custGeom>
              <a:avLst/>
              <a:gdLst>
                <a:gd name="T0" fmla="*/ 1 w 279"/>
                <a:gd name="T1" fmla="*/ 1 h 263"/>
                <a:gd name="T2" fmla="*/ 1 w 279"/>
                <a:gd name="T3" fmla="*/ 1 h 263"/>
                <a:gd name="T4" fmla="*/ 1 w 279"/>
                <a:gd name="T5" fmla="*/ 1 h 263"/>
                <a:gd name="T6" fmla="*/ 1 w 279"/>
                <a:gd name="T7" fmla="*/ 1 h 263"/>
                <a:gd name="T8" fmla="*/ 1 w 279"/>
                <a:gd name="T9" fmla="*/ 1 h 263"/>
                <a:gd name="T10" fmla="*/ 1 w 279"/>
                <a:gd name="T11" fmla="*/ 1 h 263"/>
                <a:gd name="T12" fmla="*/ 1 w 279"/>
                <a:gd name="T13" fmla="*/ 1 h 263"/>
                <a:gd name="T14" fmla="*/ 1 w 279"/>
                <a:gd name="T15" fmla="*/ 1 h 263"/>
                <a:gd name="T16" fmla="*/ 1 w 279"/>
                <a:gd name="T17" fmla="*/ 1 h 263"/>
                <a:gd name="T18" fmla="*/ 1 w 279"/>
                <a:gd name="T19" fmla="*/ 1 h 263"/>
                <a:gd name="T20" fmla="*/ 1 w 279"/>
                <a:gd name="T21" fmla="*/ 1 h 263"/>
                <a:gd name="T22" fmla="*/ 1 w 279"/>
                <a:gd name="T23" fmla="*/ 1 h 263"/>
                <a:gd name="T24" fmla="*/ 1 w 279"/>
                <a:gd name="T25" fmla="*/ 1 h 263"/>
                <a:gd name="T26" fmla="*/ 1 w 279"/>
                <a:gd name="T27" fmla="*/ 1 h 263"/>
                <a:gd name="T28" fmla="*/ 1 w 279"/>
                <a:gd name="T29" fmla="*/ 1 h 263"/>
                <a:gd name="T30" fmla="*/ 1 w 279"/>
                <a:gd name="T31" fmla="*/ 1 h 263"/>
                <a:gd name="T32" fmla="*/ 1 w 279"/>
                <a:gd name="T33" fmla="*/ 1 h 263"/>
                <a:gd name="T34" fmla="*/ 1 w 279"/>
                <a:gd name="T35" fmla="*/ 1 h 263"/>
                <a:gd name="T36" fmla="*/ 1 w 279"/>
                <a:gd name="T37" fmla="*/ 1 h 263"/>
                <a:gd name="T38" fmla="*/ 1 w 279"/>
                <a:gd name="T39" fmla="*/ 1 h 263"/>
                <a:gd name="T40" fmla="*/ 1 w 279"/>
                <a:gd name="T41" fmla="*/ 1 h 263"/>
                <a:gd name="T42" fmla="*/ 1 w 279"/>
                <a:gd name="T43" fmla="*/ 1 h 263"/>
                <a:gd name="T44" fmla="*/ 1 w 279"/>
                <a:gd name="T45" fmla="*/ 1 h 263"/>
                <a:gd name="T46" fmla="*/ 1 w 279"/>
                <a:gd name="T47" fmla="*/ 1 h 263"/>
                <a:gd name="T48" fmla="*/ 1 w 279"/>
                <a:gd name="T49" fmla="*/ 1 h 263"/>
                <a:gd name="T50" fmla="*/ 1 w 279"/>
                <a:gd name="T51" fmla="*/ 1 h 263"/>
                <a:gd name="T52" fmla="*/ 1 w 279"/>
                <a:gd name="T53" fmla="*/ 1 h 263"/>
                <a:gd name="T54" fmla="*/ 1 w 279"/>
                <a:gd name="T55" fmla="*/ 1 h 263"/>
                <a:gd name="T56" fmla="*/ 1 w 279"/>
                <a:gd name="T57" fmla="*/ 1 h 263"/>
                <a:gd name="T58" fmla="*/ 1 w 279"/>
                <a:gd name="T59" fmla="*/ 1 h 263"/>
                <a:gd name="T60" fmla="*/ 1 w 279"/>
                <a:gd name="T61" fmla="*/ 1 h 263"/>
                <a:gd name="T62" fmla="*/ 1 w 279"/>
                <a:gd name="T63" fmla="*/ 1 h 263"/>
                <a:gd name="T64" fmla="*/ 1 w 279"/>
                <a:gd name="T65" fmla="*/ 1 h 263"/>
                <a:gd name="T66" fmla="*/ 1 w 279"/>
                <a:gd name="T67" fmla="*/ 1 h 263"/>
                <a:gd name="T68" fmla="*/ 1 w 279"/>
                <a:gd name="T69" fmla="*/ 1 h 263"/>
                <a:gd name="T70" fmla="*/ 1 w 279"/>
                <a:gd name="T71" fmla="*/ 1 h 263"/>
                <a:gd name="T72" fmla="*/ 1 w 279"/>
                <a:gd name="T73" fmla="*/ 1 h 263"/>
                <a:gd name="T74" fmla="*/ 0 w 279"/>
                <a:gd name="T75" fmla="*/ 1 h 263"/>
                <a:gd name="T76" fmla="*/ 0 w 279"/>
                <a:gd name="T77" fmla="*/ 1 h 263"/>
                <a:gd name="T78" fmla="*/ 1 w 279"/>
                <a:gd name="T79" fmla="*/ 1 h 263"/>
                <a:gd name="T80" fmla="*/ 1 w 279"/>
                <a:gd name="T81" fmla="*/ 1 h 263"/>
                <a:gd name="T82" fmla="*/ 1 w 279"/>
                <a:gd name="T83" fmla="*/ 1 h 263"/>
                <a:gd name="T84" fmla="*/ 1 w 279"/>
                <a:gd name="T85" fmla="*/ 0 h 263"/>
                <a:gd name="T86" fmla="*/ 1 w 279"/>
                <a:gd name="T87" fmla="*/ 0 h 263"/>
                <a:gd name="T88" fmla="*/ 1 w 279"/>
                <a:gd name="T89" fmla="*/ 0 h 263"/>
                <a:gd name="T90" fmla="*/ 1 w 279"/>
                <a:gd name="T91" fmla="*/ 1 h 263"/>
                <a:gd name="T92" fmla="*/ 1 w 279"/>
                <a:gd name="T93" fmla="*/ 1 h 263"/>
                <a:gd name="T94" fmla="*/ 1 w 279"/>
                <a:gd name="T95" fmla="*/ 1 h 263"/>
                <a:gd name="T96" fmla="*/ 1 w 279"/>
                <a:gd name="T97" fmla="*/ 1 h 263"/>
                <a:gd name="T98" fmla="*/ 1 w 279"/>
                <a:gd name="T99" fmla="*/ 1 h 263"/>
                <a:gd name="T100" fmla="*/ 1 w 279"/>
                <a:gd name="T101" fmla="*/ 1 h 263"/>
                <a:gd name="T102" fmla="*/ 1 w 279"/>
                <a:gd name="T103" fmla="*/ 1 h 263"/>
                <a:gd name="T104" fmla="*/ 1 w 279"/>
                <a:gd name="T105" fmla="*/ 1 h 263"/>
                <a:gd name="T106" fmla="*/ 1 w 279"/>
                <a:gd name="T107" fmla="*/ 1 h 2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"/>
                <a:gd name="T163" fmla="*/ 0 h 263"/>
                <a:gd name="T164" fmla="*/ 279 w 279"/>
                <a:gd name="T165" fmla="*/ 263 h 2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" h="263">
                  <a:moveTo>
                    <a:pt x="206" y="146"/>
                  </a:moveTo>
                  <a:lnTo>
                    <a:pt x="215" y="156"/>
                  </a:lnTo>
                  <a:lnTo>
                    <a:pt x="225" y="163"/>
                  </a:lnTo>
                  <a:lnTo>
                    <a:pt x="229" y="173"/>
                  </a:lnTo>
                  <a:lnTo>
                    <a:pt x="246" y="186"/>
                  </a:lnTo>
                  <a:lnTo>
                    <a:pt x="259" y="196"/>
                  </a:lnTo>
                  <a:lnTo>
                    <a:pt x="275" y="211"/>
                  </a:lnTo>
                  <a:lnTo>
                    <a:pt x="279" y="225"/>
                  </a:lnTo>
                  <a:lnTo>
                    <a:pt x="275" y="234"/>
                  </a:lnTo>
                  <a:lnTo>
                    <a:pt x="273" y="240"/>
                  </a:lnTo>
                  <a:lnTo>
                    <a:pt x="255" y="253"/>
                  </a:lnTo>
                  <a:lnTo>
                    <a:pt x="238" y="259"/>
                  </a:lnTo>
                  <a:lnTo>
                    <a:pt x="215" y="263"/>
                  </a:lnTo>
                  <a:lnTo>
                    <a:pt x="196" y="259"/>
                  </a:lnTo>
                  <a:lnTo>
                    <a:pt x="209" y="250"/>
                  </a:lnTo>
                  <a:lnTo>
                    <a:pt x="215" y="240"/>
                  </a:lnTo>
                  <a:lnTo>
                    <a:pt x="215" y="230"/>
                  </a:lnTo>
                  <a:lnTo>
                    <a:pt x="211" y="215"/>
                  </a:lnTo>
                  <a:lnTo>
                    <a:pt x="196" y="202"/>
                  </a:lnTo>
                  <a:lnTo>
                    <a:pt x="183" y="200"/>
                  </a:lnTo>
                  <a:lnTo>
                    <a:pt x="173" y="200"/>
                  </a:lnTo>
                  <a:lnTo>
                    <a:pt x="148" y="202"/>
                  </a:lnTo>
                  <a:lnTo>
                    <a:pt x="142" y="202"/>
                  </a:lnTo>
                  <a:lnTo>
                    <a:pt x="136" y="200"/>
                  </a:lnTo>
                  <a:lnTo>
                    <a:pt x="133" y="192"/>
                  </a:lnTo>
                  <a:lnTo>
                    <a:pt x="133" y="190"/>
                  </a:lnTo>
                  <a:lnTo>
                    <a:pt x="123" y="177"/>
                  </a:lnTo>
                  <a:lnTo>
                    <a:pt x="110" y="173"/>
                  </a:lnTo>
                  <a:lnTo>
                    <a:pt x="102" y="163"/>
                  </a:lnTo>
                  <a:lnTo>
                    <a:pt x="100" y="152"/>
                  </a:lnTo>
                  <a:lnTo>
                    <a:pt x="75" y="142"/>
                  </a:lnTo>
                  <a:lnTo>
                    <a:pt x="56" y="129"/>
                  </a:lnTo>
                  <a:lnTo>
                    <a:pt x="42" y="117"/>
                  </a:lnTo>
                  <a:lnTo>
                    <a:pt x="33" y="100"/>
                  </a:lnTo>
                  <a:lnTo>
                    <a:pt x="25" y="83"/>
                  </a:lnTo>
                  <a:lnTo>
                    <a:pt x="16" y="75"/>
                  </a:lnTo>
                  <a:lnTo>
                    <a:pt x="6" y="65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6" y="27"/>
                  </a:lnTo>
                  <a:lnTo>
                    <a:pt x="37" y="15"/>
                  </a:lnTo>
                  <a:lnTo>
                    <a:pt x="60" y="6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9" y="0"/>
                  </a:lnTo>
                  <a:lnTo>
                    <a:pt x="138" y="6"/>
                  </a:lnTo>
                  <a:lnTo>
                    <a:pt x="156" y="19"/>
                  </a:lnTo>
                  <a:lnTo>
                    <a:pt x="169" y="35"/>
                  </a:lnTo>
                  <a:lnTo>
                    <a:pt x="175" y="40"/>
                  </a:lnTo>
                  <a:lnTo>
                    <a:pt x="188" y="60"/>
                  </a:lnTo>
                  <a:lnTo>
                    <a:pt x="196" y="79"/>
                  </a:lnTo>
                  <a:lnTo>
                    <a:pt x="198" y="98"/>
                  </a:lnTo>
                  <a:lnTo>
                    <a:pt x="196" y="119"/>
                  </a:lnTo>
                  <a:lnTo>
                    <a:pt x="206" y="146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3" name="Freeform 109"/>
            <p:cNvSpPr>
              <a:spLocks/>
            </p:cNvSpPr>
            <p:nvPr/>
          </p:nvSpPr>
          <p:spPr bwMode="auto">
            <a:xfrm>
              <a:off x="1600" y="3674"/>
              <a:ext cx="47" cy="31"/>
            </a:xfrm>
            <a:custGeom>
              <a:avLst/>
              <a:gdLst>
                <a:gd name="T0" fmla="*/ 1 w 86"/>
                <a:gd name="T1" fmla="*/ 1 h 60"/>
                <a:gd name="T2" fmla="*/ 1 w 86"/>
                <a:gd name="T3" fmla="*/ 1 h 60"/>
                <a:gd name="T4" fmla="*/ 1 w 86"/>
                <a:gd name="T5" fmla="*/ 1 h 60"/>
                <a:gd name="T6" fmla="*/ 1 w 86"/>
                <a:gd name="T7" fmla="*/ 1 h 60"/>
                <a:gd name="T8" fmla="*/ 1 w 86"/>
                <a:gd name="T9" fmla="*/ 1 h 60"/>
                <a:gd name="T10" fmla="*/ 1 w 86"/>
                <a:gd name="T11" fmla="*/ 1 h 60"/>
                <a:gd name="T12" fmla="*/ 1 w 86"/>
                <a:gd name="T13" fmla="*/ 1 h 60"/>
                <a:gd name="T14" fmla="*/ 0 w 86"/>
                <a:gd name="T15" fmla="*/ 1 h 60"/>
                <a:gd name="T16" fmla="*/ 1 w 86"/>
                <a:gd name="T17" fmla="*/ 1 h 60"/>
                <a:gd name="T18" fmla="*/ 1 w 86"/>
                <a:gd name="T19" fmla="*/ 1 h 60"/>
                <a:gd name="T20" fmla="*/ 1 w 86"/>
                <a:gd name="T21" fmla="*/ 1 h 60"/>
                <a:gd name="T22" fmla="*/ 1 w 86"/>
                <a:gd name="T23" fmla="*/ 0 h 60"/>
                <a:gd name="T24" fmla="*/ 1 w 86"/>
                <a:gd name="T25" fmla="*/ 0 h 60"/>
                <a:gd name="T26" fmla="*/ 1 w 86"/>
                <a:gd name="T27" fmla="*/ 1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60"/>
                <a:gd name="T44" fmla="*/ 86 w 86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60">
                  <a:moveTo>
                    <a:pt x="86" y="16"/>
                  </a:moveTo>
                  <a:lnTo>
                    <a:pt x="65" y="16"/>
                  </a:lnTo>
                  <a:lnTo>
                    <a:pt x="50" y="20"/>
                  </a:lnTo>
                  <a:lnTo>
                    <a:pt x="33" y="29"/>
                  </a:lnTo>
                  <a:lnTo>
                    <a:pt x="19" y="45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0" y="48"/>
                  </a:lnTo>
                  <a:lnTo>
                    <a:pt x="6" y="31"/>
                  </a:lnTo>
                  <a:lnTo>
                    <a:pt x="19" y="20"/>
                  </a:lnTo>
                  <a:lnTo>
                    <a:pt x="36" y="6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86" y="16"/>
                  </a:lnTo>
                  <a:close/>
                </a:path>
              </a:pathLst>
            </a:custGeom>
            <a:solidFill>
              <a:srgbClr val="916F3A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4" name="Freeform 110"/>
            <p:cNvSpPr>
              <a:spLocks/>
            </p:cNvSpPr>
            <p:nvPr/>
          </p:nvSpPr>
          <p:spPr bwMode="auto">
            <a:xfrm>
              <a:off x="1600" y="3674"/>
              <a:ext cx="47" cy="31"/>
            </a:xfrm>
            <a:custGeom>
              <a:avLst/>
              <a:gdLst>
                <a:gd name="T0" fmla="*/ 1 w 86"/>
                <a:gd name="T1" fmla="*/ 1 h 60"/>
                <a:gd name="T2" fmla="*/ 1 w 86"/>
                <a:gd name="T3" fmla="*/ 1 h 60"/>
                <a:gd name="T4" fmla="*/ 1 w 86"/>
                <a:gd name="T5" fmla="*/ 1 h 60"/>
                <a:gd name="T6" fmla="*/ 1 w 86"/>
                <a:gd name="T7" fmla="*/ 1 h 60"/>
                <a:gd name="T8" fmla="*/ 1 w 86"/>
                <a:gd name="T9" fmla="*/ 1 h 60"/>
                <a:gd name="T10" fmla="*/ 1 w 86"/>
                <a:gd name="T11" fmla="*/ 1 h 60"/>
                <a:gd name="T12" fmla="*/ 1 w 86"/>
                <a:gd name="T13" fmla="*/ 1 h 60"/>
                <a:gd name="T14" fmla="*/ 0 w 86"/>
                <a:gd name="T15" fmla="*/ 1 h 60"/>
                <a:gd name="T16" fmla="*/ 1 w 86"/>
                <a:gd name="T17" fmla="*/ 1 h 60"/>
                <a:gd name="T18" fmla="*/ 1 w 86"/>
                <a:gd name="T19" fmla="*/ 1 h 60"/>
                <a:gd name="T20" fmla="*/ 1 w 86"/>
                <a:gd name="T21" fmla="*/ 1 h 60"/>
                <a:gd name="T22" fmla="*/ 1 w 86"/>
                <a:gd name="T23" fmla="*/ 0 h 60"/>
                <a:gd name="T24" fmla="*/ 1 w 86"/>
                <a:gd name="T25" fmla="*/ 0 h 60"/>
                <a:gd name="T26" fmla="*/ 1 w 86"/>
                <a:gd name="T27" fmla="*/ 1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60"/>
                <a:gd name="T44" fmla="*/ 86 w 86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60">
                  <a:moveTo>
                    <a:pt x="86" y="16"/>
                  </a:moveTo>
                  <a:lnTo>
                    <a:pt x="65" y="16"/>
                  </a:lnTo>
                  <a:lnTo>
                    <a:pt x="50" y="20"/>
                  </a:lnTo>
                  <a:lnTo>
                    <a:pt x="33" y="29"/>
                  </a:lnTo>
                  <a:lnTo>
                    <a:pt x="19" y="45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0" y="48"/>
                  </a:lnTo>
                  <a:lnTo>
                    <a:pt x="6" y="31"/>
                  </a:lnTo>
                  <a:lnTo>
                    <a:pt x="19" y="20"/>
                  </a:lnTo>
                  <a:lnTo>
                    <a:pt x="36" y="6"/>
                  </a:lnTo>
                  <a:lnTo>
                    <a:pt x="52" y="0"/>
                  </a:lnTo>
                  <a:lnTo>
                    <a:pt x="73" y="0"/>
                  </a:lnTo>
                  <a:lnTo>
                    <a:pt x="86" y="16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5" name="Freeform 111"/>
            <p:cNvSpPr>
              <a:spLocks/>
            </p:cNvSpPr>
            <p:nvPr/>
          </p:nvSpPr>
          <p:spPr bwMode="auto">
            <a:xfrm>
              <a:off x="1164" y="3607"/>
              <a:ext cx="107" cy="91"/>
            </a:xfrm>
            <a:custGeom>
              <a:avLst/>
              <a:gdLst>
                <a:gd name="T0" fmla="*/ 1 w 191"/>
                <a:gd name="T1" fmla="*/ 0 h 177"/>
                <a:gd name="T2" fmla="*/ 0 w 191"/>
                <a:gd name="T3" fmla="*/ 0 h 177"/>
                <a:gd name="T4" fmla="*/ 0 w 191"/>
                <a:gd name="T5" fmla="*/ 1 h 177"/>
                <a:gd name="T6" fmla="*/ 0 w 191"/>
                <a:gd name="T7" fmla="*/ 1 h 177"/>
                <a:gd name="T8" fmla="*/ 1 w 191"/>
                <a:gd name="T9" fmla="*/ 1 h 177"/>
                <a:gd name="T10" fmla="*/ 1 w 191"/>
                <a:gd name="T11" fmla="*/ 1 h 177"/>
                <a:gd name="T12" fmla="*/ 1 w 191"/>
                <a:gd name="T13" fmla="*/ 1 h 177"/>
                <a:gd name="T14" fmla="*/ 1 w 191"/>
                <a:gd name="T15" fmla="*/ 1 h 177"/>
                <a:gd name="T16" fmla="*/ 1 w 191"/>
                <a:gd name="T17" fmla="*/ 1 h 177"/>
                <a:gd name="T18" fmla="*/ 1 w 191"/>
                <a:gd name="T19" fmla="*/ 1 h 177"/>
                <a:gd name="T20" fmla="*/ 1 w 191"/>
                <a:gd name="T21" fmla="*/ 1 h 177"/>
                <a:gd name="T22" fmla="*/ 1 w 191"/>
                <a:gd name="T23" fmla="*/ 1 h 177"/>
                <a:gd name="T24" fmla="*/ 1 w 191"/>
                <a:gd name="T25" fmla="*/ 0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1"/>
                <a:gd name="T40" fmla="*/ 0 h 177"/>
                <a:gd name="T41" fmla="*/ 191 w 191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1" h="177">
                  <a:moveTo>
                    <a:pt x="181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0" y="83"/>
                  </a:lnTo>
                  <a:lnTo>
                    <a:pt x="4" y="90"/>
                  </a:lnTo>
                  <a:lnTo>
                    <a:pt x="4" y="108"/>
                  </a:lnTo>
                  <a:lnTo>
                    <a:pt x="18" y="123"/>
                  </a:lnTo>
                  <a:lnTo>
                    <a:pt x="22" y="161"/>
                  </a:lnTo>
                  <a:lnTo>
                    <a:pt x="45" y="167"/>
                  </a:lnTo>
                  <a:lnTo>
                    <a:pt x="45" y="177"/>
                  </a:lnTo>
                  <a:lnTo>
                    <a:pt x="191" y="177"/>
                  </a:lnTo>
                  <a:lnTo>
                    <a:pt x="181" y="13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6" name="Freeform 112"/>
            <p:cNvSpPr>
              <a:spLocks/>
            </p:cNvSpPr>
            <p:nvPr/>
          </p:nvSpPr>
          <p:spPr bwMode="auto">
            <a:xfrm>
              <a:off x="1164" y="3607"/>
              <a:ext cx="107" cy="91"/>
            </a:xfrm>
            <a:custGeom>
              <a:avLst/>
              <a:gdLst>
                <a:gd name="T0" fmla="*/ 1 w 191"/>
                <a:gd name="T1" fmla="*/ 0 h 177"/>
                <a:gd name="T2" fmla="*/ 0 w 191"/>
                <a:gd name="T3" fmla="*/ 0 h 177"/>
                <a:gd name="T4" fmla="*/ 0 w 191"/>
                <a:gd name="T5" fmla="*/ 1 h 177"/>
                <a:gd name="T6" fmla="*/ 0 w 191"/>
                <a:gd name="T7" fmla="*/ 1 h 177"/>
                <a:gd name="T8" fmla="*/ 1 w 191"/>
                <a:gd name="T9" fmla="*/ 1 h 177"/>
                <a:gd name="T10" fmla="*/ 1 w 191"/>
                <a:gd name="T11" fmla="*/ 1 h 177"/>
                <a:gd name="T12" fmla="*/ 1 w 191"/>
                <a:gd name="T13" fmla="*/ 1 h 177"/>
                <a:gd name="T14" fmla="*/ 1 w 191"/>
                <a:gd name="T15" fmla="*/ 1 h 177"/>
                <a:gd name="T16" fmla="*/ 1 w 191"/>
                <a:gd name="T17" fmla="*/ 1 h 177"/>
                <a:gd name="T18" fmla="*/ 1 w 191"/>
                <a:gd name="T19" fmla="*/ 1 h 177"/>
                <a:gd name="T20" fmla="*/ 1 w 191"/>
                <a:gd name="T21" fmla="*/ 1 h 177"/>
                <a:gd name="T22" fmla="*/ 1 w 191"/>
                <a:gd name="T23" fmla="*/ 1 h 177"/>
                <a:gd name="T24" fmla="*/ 1 w 191"/>
                <a:gd name="T25" fmla="*/ 0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1"/>
                <a:gd name="T40" fmla="*/ 0 h 177"/>
                <a:gd name="T41" fmla="*/ 191 w 191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1" h="177">
                  <a:moveTo>
                    <a:pt x="181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0" y="83"/>
                  </a:lnTo>
                  <a:lnTo>
                    <a:pt x="4" y="90"/>
                  </a:lnTo>
                  <a:lnTo>
                    <a:pt x="4" y="108"/>
                  </a:lnTo>
                  <a:lnTo>
                    <a:pt x="18" y="123"/>
                  </a:lnTo>
                  <a:lnTo>
                    <a:pt x="22" y="161"/>
                  </a:lnTo>
                  <a:lnTo>
                    <a:pt x="45" y="167"/>
                  </a:lnTo>
                  <a:lnTo>
                    <a:pt x="45" y="177"/>
                  </a:lnTo>
                  <a:lnTo>
                    <a:pt x="191" y="177"/>
                  </a:lnTo>
                  <a:lnTo>
                    <a:pt x="181" y="138"/>
                  </a:lnTo>
                  <a:lnTo>
                    <a:pt x="181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7" name="Freeform 113"/>
            <p:cNvSpPr>
              <a:spLocks/>
            </p:cNvSpPr>
            <p:nvPr/>
          </p:nvSpPr>
          <p:spPr bwMode="auto">
            <a:xfrm>
              <a:off x="1158" y="3558"/>
              <a:ext cx="132" cy="126"/>
            </a:xfrm>
            <a:custGeom>
              <a:avLst/>
              <a:gdLst>
                <a:gd name="T0" fmla="*/ 1 w 236"/>
                <a:gd name="T1" fmla="*/ 1 h 248"/>
                <a:gd name="T2" fmla="*/ 1 w 236"/>
                <a:gd name="T3" fmla="*/ 1 h 248"/>
                <a:gd name="T4" fmla="*/ 1 w 236"/>
                <a:gd name="T5" fmla="*/ 1 h 248"/>
                <a:gd name="T6" fmla="*/ 1 w 236"/>
                <a:gd name="T7" fmla="*/ 1 h 248"/>
                <a:gd name="T8" fmla="*/ 1 w 236"/>
                <a:gd name="T9" fmla="*/ 1 h 248"/>
                <a:gd name="T10" fmla="*/ 1 w 236"/>
                <a:gd name="T11" fmla="*/ 1 h 248"/>
                <a:gd name="T12" fmla="*/ 1 w 236"/>
                <a:gd name="T13" fmla="*/ 1 h 248"/>
                <a:gd name="T14" fmla="*/ 1 w 236"/>
                <a:gd name="T15" fmla="*/ 1 h 248"/>
                <a:gd name="T16" fmla="*/ 1 w 236"/>
                <a:gd name="T17" fmla="*/ 1 h 248"/>
                <a:gd name="T18" fmla="*/ 1 w 236"/>
                <a:gd name="T19" fmla="*/ 1 h 248"/>
                <a:gd name="T20" fmla="*/ 1 w 236"/>
                <a:gd name="T21" fmla="*/ 1 h 248"/>
                <a:gd name="T22" fmla="*/ 1 w 236"/>
                <a:gd name="T23" fmla="*/ 1 h 248"/>
                <a:gd name="T24" fmla="*/ 1 w 236"/>
                <a:gd name="T25" fmla="*/ 1 h 248"/>
                <a:gd name="T26" fmla="*/ 1 w 236"/>
                <a:gd name="T27" fmla="*/ 1 h 248"/>
                <a:gd name="T28" fmla="*/ 1 w 236"/>
                <a:gd name="T29" fmla="*/ 1 h 248"/>
                <a:gd name="T30" fmla="*/ 0 w 236"/>
                <a:gd name="T31" fmla="*/ 1 h 248"/>
                <a:gd name="T32" fmla="*/ 1 w 236"/>
                <a:gd name="T33" fmla="*/ 1 h 248"/>
                <a:gd name="T34" fmla="*/ 1 w 236"/>
                <a:gd name="T35" fmla="*/ 1 h 248"/>
                <a:gd name="T36" fmla="*/ 1 w 236"/>
                <a:gd name="T37" fmla="*/ 1 h 248"/>
                <a:gd name="T38" fmla="*/ 1 w 236"/>
                <a:gd name="T39" fmla="*/ 1 h 248"/>
                <a:gd name="T40" fmla="*/ 1 w 236"/>
                <a:gd name="T41" fmla="*/ 0 h 248"/>
                <a:gd name="T42" fmla="*/ 1 w 236"/>
                <a:gd name="T43" fmla="*/ 0 h 248"/>
                <a:gd name="T44" fmla="*/ 1 w 236"/>
                <a:gd name="T45" fmla="*/ 1 h 248"/>
                <a:gd name="T46" fmla="*/ 1 w 236"/>
                <a:gd name="T47" fmla="*/ 1 h 248"/>
                <a:gd name="T48" fmla="*/ 1 w 236"/>
                <a:gd name="T49" fmla="*/ 1 h 248"/>
                <a:gd name="T50" fmla="*/ 1 w 236"/>
                <a:gd name="T51" fmla="*/ 1 h 248"/>
                <a:gd name="T52" fmla="*/ 1 w 236"/>
                <a:gd name="T53" fmla="*/ 1 h 248"/>
                <a:gd name="T54" fmla="*/ 1 w 236"/>
                <a:gd name="T55" fmla="*/ 1 h 248"/>
                <a:gd name="T56" fmla="*/ 1 w 236"/>
                <a:gd name="T57" fmla="*/ 1 h 248"/>
                <a:gd name="T58" fmla="*/ 1 w 236"/>
                <a:gd name="T59" fmla="*/ 1 h 248"/>
                <a:gd name="T60" fmla="*/ 1 w 236"/>
                <a:gd name="T61" fmla="*/ 1 h 248"/>
                <a:gd name="T62" fmla="*/ 1 w 236"/>
                <a:gd name="T63" fmla="*/ 1 h 248"/>
                <a:gd name="T64" fmla="*/ 1 w 236"/>
                <a:gd name="T65" fmla="*/ 1 h 248"/>
                <a:gd name="T66" fmla="*/ 1 w 236"/>
                <a:gd name="T67" fmla="*/ 1 h 2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6"/>
                <a:gd name="T103" fmla="*/ 0 h 248"/>
                <a:gd name="T104" fmla="*/ 236 w 236"/>
                <a:gd name="T105" fmla="*/ 248 h 2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6" h="248">
                  <a:moveTo>
                    <a:pt x="186" y="242"/>
                  </a:moveTo>
                  <a:lnTo>
                    <a:pt x="150" y="244"/>
                  </a:lnTo>
                  <a:lnTo>
                    <a:pt x="113" y="248"/>
                  </a:lnTo>
                  <a:lnTo>
                    <a:pt x="86" y="232"/>
                  </a:lnTo>
                  <a:lnTo>
                    <a:pt x="61" y="209"/>
                  </a:lnTo>
                  <a:lnTo>
                    <a:pt x="48" y="194"/>
                  </a:lnTo>
                  <a:lnTo>
                    <a:pt x="50" y="180"/>
                  </a:lnTo>
                  <a:lnTo>
                    <a:pt x="48" y="161"/>
                  </a:lnTo>
                  <a:lnTo>
                    <a:pt x="44" y="146"/>
                  </a:lnTo>
                  <a:lnTo>
                    <a:pt x="37" y="142"/>
                  </a:lnTo>
                  <a:lnTo>
                    <a:pt x="31" y="142"/>
                  </a:lnTo>
                  <a:lnTo>
                    <a:pt x="31" y="150"/>
                  </a:lnTo>
                  <a:lnTo>
                    <a:pt x="31" y="156"/>
                  </a:lnTo>
                  <a:lnTo>
                    <a:pt x="21" y="150"/>
                  </a:lnTo>
                  <a:lnTo>
                    <a:pt x="21" y="115"/>
                  </a:lnTo>
                  <a:lnTo>
                    <a:pt x="0" y="86"/>
                  </a:lnTo>
                  <a:lnTo>
                    <a:pt x="13" y="48"/>
                  </a:lnTo>
                  <a:lnTo>
                    <a:pt x="35" y="23"/>
                  </a:lnTo>
                  <a:lnTo>
                    <a:pt x="48" y="13"/>
                  </a:lnTo>
                  <a:lnTo>
                    <a:pt x="81" y="4"/>
                  </a:lnTo>
                  <a:lnTo>
                    <a:pt x="111" y="0"/>
                  </a:lnTo>
                  <a:lnTo>
                    <a:pt x="144" y="0"/>
                  </a:lnTo>
                  <a:lnTo>
                    <a:pt x="177" y="4"/>
                  </a:lnTo>
                  <a:lnTo>
                    <a:pt x="198" y="15"/>
                  </a:lnTo>
                  <a:lnTo>
                    <a:pt x="213" y="35"/>
                  </a:lnTo>
                  <a:lnTo>
                    <a:pt x="227" y="54"/>
                  </a:lnTo>
                  <a:lnTo>
                    <a:pt x="234" y="77"/>
                  </a:lnTo>
                  <a:lnTo>
                    <a:pt x="236" y="98"/>
                  </a:lnTo>
                  <a:lnTo>
                    <a:pt x="234" y="123"/>
                  </a:lnTo>
                  <a:lnTo>
                    <a:pt x="234" y="146"/>
                  </a:lnTo>
                  <a:lnTo>
                    <a:pt x="230" y="175"/>
                  </a:lnTo>
                  <a:lnTo>
                    <a:pt x="221" y="204"/>
                  </a:lnTo>
                  <a:lnTo>
                    <a:pt x="204" y="228"/>
                  </a:lnTo>
                  <a:lnTo>
                    <a:pt x="186" y="242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8" name="Freeform 114"/>
            <p:cNvSpPr>
              <a:spLocks/>
            </p:cNvSpPr>
            <p:nvPr/>
          </p:nvSpPr>
          <p:spPr bwMode="auto">
            <a:xfrm>
              <a:off x="1158" y="3558"/>
              <a:ext cx="132" cy="126"/>
            </a:xfrm>
            <a:custGeom>
              <a:avLst/>
              <a:gdLst>
                <a:gd name="T0" fmla="*/ 1 w 236"/>
                <a:gd name="T1" fmla="*/ 1 h 248"/>
                <a:gd name="T2" fmla="*/ 1 w 236"/>
                <a:gd name="T3" fmla="*/ 1 h 248"/>
                <a:gd name="T4" fmla="*/ 1 w 236"/>
                <a:gd name="T5" fmla="*/ 1 h 248"/>
                <a:gd name="T6" fmla="*/ 1 w 236"/>
                <a:gd name="T7" fmla="*/ 1 h 248"/>
                <a:gd name="T8" fmla="*/ 1 w 236"/>
                <a:gd name="T9" fmla="*/ 1 h 248"/>
                <a:gd name="T10" fmla="*/ 1 w 236"/>
                <a:gd name="T11" fmla="*/ 1 h 248"/>
                <a:gd name="T12" fmla="*/ 1 w 236"/>
                <a:gd name="T13" fmla="*/ 1 h 248"/>
                <a:gd name="T14" fmla="*/ 1 w 236"/>
                <a:gd name="T15" fmla="*/ 1 h 248"/>
                <a:gd name="T16" fmla="*/ 1 w 236"/>
                <a:gd name="T17" fmla="*/ 1 h 248"/>
                <a:gd name="T18" fmla="*/ 1 w 236"/>
                <a:gd name="T19" fmla="*/ 1 h 248"/>
                <a:gd name="T20" fmla="*/ 1 w 236"/>
                <a:gd name="T21" fmla="*/ 1 h 248"/>
                <a:gd name="T22" fmla="*/ 1 w 236"/>
                <a:gd name="T23" fmla="*/ 1 h 248"/>
                <a:gd name="T24" fmla="*/ 1 w 236"/>
                <a:gd name="T25" fmla="*/ 1 h 248"/>
                <a:gd name="T26" fmla="*/ 1 w 236"/>
                <a:gd name="T27" fmla="*/ 1 h 248"/>
                <a:gd name="T28" fmla="*/ 1 w 236"/>
                <a:gd name="T29" fmla="*/ 1 h 248"/>
                <a:gd name="T30" fmla="*/ 0 w 236"/>
                <a:gd name="T31" fmla="*/ 1 h 248"/>
                <a:gd name="T32" fmla="*/ 1 w 236"/>
                <a:gd name="T33" fmla="*/ 1 h 248"/>
                <a:gd name="T34" fmla="*/ 1 w 236"/>
                <a:gd name="T35" fmla="*/ 1 h 248"/>
                <a:gd name="T36" fmla="*/ 1 w 236"/>
                <a:gd name="T37" fmla="*/ 1 h 248"/>
                <a:gd name="T38" fmla="*/ 1 w 236"/>
                <a:gd name="T39" fmla="*/ 1 h 248"/>
                <a:gd name="T40" fmla="*/ 1 w 236"/>
                <a:gd name="T41" fmla="*/ 0 h 248"/>
                <a:gd name="T42" fmla="*/ 1 w 236"/>
                <a:gd name="T43" fmla="*/ 0 h 248"/>
                <a:gd name="T44" fmla="*/ 1 w 236"/>
                <a:gd name="T45" fmla="*/ 1 h 248"/>
                <a:gd name="T46" fmla="*/ 1 w 236"/>
                <a:gd name="T47" fmla="*/ 1 h 248"/>
                <a:gd name="T48" fmla="*/ 1 w 236"/>
                <a:gd name="T49" fmla="*/ 1 h 248"/>
                <a:gd name="T50" fmla="*/ 1 w 236"/>
                <a:gd name="T51" fmla="*/ 1 h 248"/>
                <a:gd name="T52" fmla="*/ 1 w 236"/>
                <a:gd name="T53" fmla="*/ 1 h 248"/>
                <a:gd name="T54" fmla="*/ 1 w 236"/>
                <a:gd name="T55" fmla="*/ 1 h 248"/>
                <a:gd name="T56" fmla="*/ 1 w 236"/>
                <a:gd name="T57" fmla="*/ 1 h 248"/>
                <a:gd name="T58" fmla="*/ 1 w 236"/>
                <a:gd name="T59" fmla="*/ 1 h 248"/>
                <a:gd name="T60" fmla="*/ 1 w 236"/>
                <a:gd name="T61" fmla="*/ 1 h 248"/>
                <a:gd name="T62" fmla="*/ 1 w 236"/>
                <a:gd name="T63" fmla="*/ 1 h 248"/>
                <a:gd name="T64" fmla="*/ 1 w 236"/>
                <a:gd name="T65" fmla="*/ 1 h 248"/>
                <a:gd name="T66" fmla="*/ 1 w 236"/>
                <a:gd name="T67" fmla="*/ 1 h 2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6"/>
                <a:gd name="T103" fmla="*/ 0 h 248"/>
                <a:gd name="T104" fmla="*/ 236 w 236"/>
                <a:gd name="T105" fmla="*/ 248 h 2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6" h="248">
                  <a:moveTo>
                    <a:pt x="186" y="242"/>
                  </a:moveTo>
                  <a:lnTo>
                    <a:pt x="150" y="244"/>
                  </a:lnTo>
                  <a:lnTo>
                    <a:pt x="113" y="248"/>
                  </a:lnTo>
                  <a:lnTo>
                    <a:pt x="86" y="232"/>
                  </a:lnTo>
                  <a:lnTo>
                    <a:pt x="61" y="209"/>
                  </a:lnTo>
                  <a:lnTo>
                    <a:pt x="48" y="194"/>
                  </a:lnTo>
                  <a:lnTo>
                    <a:pt x="50" y="180"/>
                  </a:lnTo>
                  <a:lnTo>
                    <a:pt x="48" y="161"/>
                  </a:lnTo>
                  <a:lnTo>
                    <a:pt x="44" y="146"/>
                  </a:lnTo>
                  <a:lnTo>
                    <a:pt x="37" y="142"/>
                  </a:lnTo>
                  <a:lnTo>
                    <a:pt x="31" y="142"/>
                  </a:lnTo>
                  <a:lnTo>
                    <a:pt x="31" y="150"/>
                  </a:lnTo>
                  <a:lnTo>
                    <a:pt x="31" y="156"/>
                  </a:lnTo>
                  <a:lnTo>
                    <a:pt x="21" y="150"/>
                  </a:lnTo>
                  <a:lnTo>
                    <a:pt x="21" y="115"/>
                  </a:lnTo>
                  <a:lnTo>
                    <a:pt x="0" y="86"/>
                  </a:lnTo>
                  <a:lnTo>
                    <a:pt x="13" y="48"/>
                  </a:lnTo>
                  <a:lnTo>
                    <a:pt x="35" y="23"/>
                  </a:lnTo>
                  <a:lnTo>
                    <a:pt x="48" y="13"/>
                  </a:lnTo>
                  <a:lnTo>
                    <a:pt x="81" y="4"/>
                  </a:lnTo>
                  <a:lnTo>
                    <a:pt x="111" y="0"/>
                  </a:lnTo>
                  <a:lnTo>
                    <a:pt x="144" y="0"/>
                  </a:lnTo>
                  <a:lnTo>
                    <a:pt x="177" y="4"/>
                  </a:lnTo>
                  <a:lnTo>
                    <a:pt x="198" y="15"/>
                  </a:lnTo>
                  <a:lnTo>
                    <a:pt x="213" y="35"/>
                  </a:lnTo>
                  <a:lnTo>
                    <a:pt x="227" y="54"/>
                  </a:lnTo>
                  <a:lnTo>
                    <a:pt x="234" y="77"/>
                  </a:lnTo>
                  <a:lnTo>
                    <a:pt x="236" y="98"/>
                  </a:lnTo>
                  <a:lnTo>
                    <a:pt x="234" y="123"/>
                  </a:lnTo>
                  <a:lnTo>
                    <a:pt x="234" y="146"/>
                  </a:lnTo>
                  <a:lnTo>
                    <a:pt x="230" y="175"/>
                  </a:lnTo>
                  <a:lnTo>
                    <a:pt x="221" y="204"/>
                  </a:lnTo>
                  <a:lnTo>
                    <a:pt x="204" y="228"/>
                  </a:lnTo>
                  <a:lnTo>
                    <a:pt x="186" y="242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89" name="Freeform 115"/>
            <p:cNvSpPr>
              <a:spLocks/>
            </p:cNvSpPr>
            <p:nvPr/>
          </p:nvSpPr>
          <p:spPr bwMode="auto">
            <a:xfrm>
              <a:off x="1187" y="3684"/>
              <a:ext cx="102" cy="30"/>
            </a:xfrm>
            <a:custGeom>
              <a:avLst/>
              <a:gdLst>
                <a:gd name="T0" fmla="*/ 1 w 180"/>
                <a:gd name="T1" fmla="*/ 1 h 57"/>
                <a:gd name="T2" fmla="*/ 1 w 180"/>
                <a:gd name="T3" fmla="*/ 1 h 57"/>
                <a:gd name="T4" fmla="*/ 1 w 180"/>
                <a:gd name="T5" fmla="*/ 0 h 57"/>
                <a:gd name="T6" fmla="*/ 1 w 180"/>
                <a:gd name="T7" fmla="*/ 0 h 57"/>
                <a:gd name="T8" fmla="*/ 1 w 180"/>
                <a:gd name="T9" fmla="*/ 1 h 57"/>
                <a:gd name="T10" fmla="*/ 1 w 180"/>
                <a:gd name="T11" fmla="*/ 1 h 57"/>
                <a:gd name="T12" fmla="*/ 1 w 180"/>
                <a:gd name="T13" fmla="*/ 1 h 57"/>
                <a:gd name="T14" fmla="*/ 0 w 180"/>
                <a:gd name="T15" fmla="*/ 1 h 57"/>
                <a:gd name="T16" fmla="*/ 1 w 180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57"/>
                <a:gd name="T29" fmla="*/ 180 w 180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57">
                  <a:moveTo>
                    <a:pt x="180" y="38"/>
                  </a:moveTo>
                  <a:lnTo>
                    <a:pt x="163" y="4"/>
                  </a:lnTo>
                  <a:lnTo>
                    <a:pt x="127" y="0"/>
                  </a:lnTo>
                  <a:lnTo>
                    <a:pt x="94" y="0"/>
                  </a:lnTo>
                  <a:lnTo>
                    <a:pt x="57" y="5"/>
                  </a:lnTo>
                  <a:lnTo>
                    <a:pt x="23" y="15"/>
                  </a:lnTo>
                  <a:lnTo>
                    <a:pt x="4" y="25"/>
                  </a:lnTo>
                  <a:lnTo>
                    <a:pt x="0" y="57"/>
                  </a:lnTo>
                  <a:lnTo>
                    <a:pt x="180" y="38"/>
                  </a:lnTo>
                  <a:close/>
                </a:path>
              </a:pathLst>
            </a:custGeom>
            <a:solidFill>
              <a:srgbClr val="3D56B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0" name="Freeform 116"/>
            <p:cNvSpPr>
              <a:spLocks/>
            </p:cNvSpPr>
            <p:nvPr/>
          </p:nvSpPr>
          <p:spPr bwMode="auto">
            <a:xfrm>
              <a:off x="1187" y="3684"/>
              <a:ext cx="102" cy="30"/>
            </a:xfrm>
            <a:custGeom>
              <a:avLst/>
              <a:gdLst>
                <a:gd name="T0" fmla="*/ 1 w 180"/>
                <a:gd name="T1" fmla="*/ 1 h 57"/>
                <a:gd name="T2" fmla="*/ 1 w 180"/>
                <a:gd name="T3" fmla="*/ 1 h 57"/>
                <a:gd name="T4" fmla="*/ 1 w 180"/>
                <a:gd name="T5" fmla="*/ 0 h 57"/>
                <a:gd name="T6" fmla="*/ 1 w 180"/>
                <a:gd name="T7" fmla="*/ 0 h 57"/>
                <a:gd name="T8" fmla="*/ 1 w 180"/>
                <a:gd name="T9" fmla="*/ 1 h 57"/>
                <a:gd name="T10" fmla="*/ 1 w 180"/>
                <a:gd name="T11" fmla="*/ 1 h 57"/>
                <a:gd name="T12" fmla="*/ 1 w 180"/>
                <a:gd name="T13" fmla="*/ 1 h 57"/>
                <a:gd name="T14" fmla="*/ 0 w 180"/>
                <a:gd name="T15" fmla="*/ 1 h 57"/>
                <a:gd name="T16" fmla="*/ 1 w 180"/>
                <a:gd name="T17" fmla="*/ 1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57"/>
                <a:gd name="T29" fmla="*/ 180 w 180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57">
                  <a:moveTo>
                    <a:pt x="180" y="38"/>
                  </a:moveTo>
                  <a:lnTo>
                    <a:pt x="163" y="4"/>
                  </a:lnTo>
                  <a:lnTo>
                    <a:pt x="127" y="0"/>
                  </a:lnTo>
                  <a:lnTo>
                    <a:pt x="94" y="0"/>
                  </a:lnTo>
                  <a:lnTo>
                    <a:pt x="57" y="5"/>
                  </a:lnTo>
                  <a:lnTo>
                    <a:pt x="23" y="15"/>
                  </a:lnTo>
                  <a:lnTo>
                    <a:pt x="4" y="25"/>
                  </a:lnTo>
                  <a:lnTo>
                    <a:pt x="0" y="57"/>
                  </a:lnTo>
                  <a:lnTo>
                    <a:pt x="180" y="38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1" name="Freeform 117"/>
            <p:cNvSpPr>
              <a:spLocks/>
            </p:cNvSpPr>
            <p:nvPr/>
          </p:nvSpPr>
          <p:spPr bwMode="auto">
            <a:xfrm>
              <a:off x="1040" y="3699"/>
              <a:ext cx="261" cy="191"/>
            </a:xfrm>
            <a:custGeom>
              <a:avLst/>
              <a:gdLst>
                <a:gd name="T0" fmla="*/ 1 w 466"/>
                <a:gd name="T1" fmla="*/ 1 h 373"/>
                <a:gd name="T2" fmla="*/ 1 w 466"/>
                <a:gd name="T3" fmla="*/ 1 h 373"/>
                <a:gd name="T4" fmla="*/ 1 w 466"/>
                <a:gd name="T5" fmla="*/ 1 h 373"/>
                <a:gd name="T6" fmla="*/ 1 w 466"/>
                <a:gd name="T7" fmla="*/ 1 h 373"/>
                <a:gd name="T8" fmla="*/ 1 w 466"/>
                <a:gd name="T9" fmla="*/ 1 h 373"/>
                <a:gd name="T10" fmla="*/ 1 w 466"/>
                <a:gd name="T11" fmla="*/ 1 h 373"/>
                <a:gd name="T12" fmla="*/ 1 w 466"/>
                <a:gd name="T13" fmla="*/ 1 h 373"/>
                <a:gd name="T14" fmla="*/ 0 w 466"/>
                <a:gd name="T15" fmla="*/ 1 h 373"/>
                <a:gd name="T16" fmla="*/ 0 w 466"/>
                <a:gd name="T17" fmla="*/ 1 h 373"/>
                <a:gd name="T18" fmla="*/ 1 w 466"/>
                <a:gd name="T19" fmla="*/ 1 h 373"/>
                <a:gd name="T20" fmla="*/ 1 w 466"/>
                <a:gd name="T21" fmla="*/ 1 h 373"/>
                <a:gd name="T22" fmla="*/ 1 w 466"/>
                <a:gd name="T23" fmla="*/ 1 h 373"/>
                <a:gd name="T24" fmla="*/ 1 w 466"/>
                <a:gd name="T25" fmla="*/ 1 h 373"/>
                <a:gd name="T26" fmla="*/ 1 w 466"/>
                <a:gd name="T27" fmla="*/ 1 h 373"/>
                <a:gd name="T28" fmla="*/ 1 w 466"/>
                <a:gd name="T29" fmla="*/ 1 h 373"/>
                <a:gd name="T30" fmla="*/ 1 w 466"/>
                <a:gd name="T31" fmla="*/ 1 h 373"/>
                <a:gd name="T32" fmla="*/ 1 w 466"/>
                <a:gd name="T33" fmla="*/ 1 h 373"/>
                <a:gd name="T34" fmla="*/ 1 w 466"/>
                <a:gd name="T35" fmla="*/ 1 h 373"/>
                <a:gd name="T36" fmla="*/ 1 w 466"/>
                <a:gd name="T37" fmla="*/ 1 h 373"/>
                <a:gd name="T38" fmla="*/ 1 w 466"/>
                <a:gd name="T39" fmla="*/ 1 h 373"/>
                <a:gd name="T40" fmla="*/ 1 w 466"/>
                <a:gd name="T41" fmla="*/ 1 h 373"/>
                <a:gd name="T42" fmla="*/ 1 w 466"/>
                <a:gd name="T43" fmla="*/ 1 h 373"/>
                <a:gd name="T44" fmla="*/ 1 w 466"/>
                <a:gd name="T45" fmla="*/ 1 h 373"/>
                <a:gd name="T46" fmla="*/ 1 w 466"/>
                <a:gd name="T47" fmla="*/ 1 h 373"/>
                <a:gd name="T48" fmla="*/ 1 w 466"/>
                <a:gd name="T49" fmla="*/ 1 h 373"/>
                <a:gd name="T50" fmla="*/ 1 w 466"/>
                <a:gd name="T51" fmla="*/ 0 h 373"/>
                <a:gd name="T52" fmla="*/ 1 w 466"/>
                <a:gd name="T53" fmla="*/ 0 h 373"/>
                <a:gd name="T54" fmla="*/ 1 w 466"/>
                <a:gd name="T55" fmla="*/ 1 h 373"/>
                <a:gd name="T56" fmla="*/ 1 w 466"/>
                <a:gd name="T57" fmla="*/ 1 h 3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373"/>
                <a:gd name="T89" fmla="*/ 466 w 466"/>
                <a:gd name="T90" fmla="*/ 373 h 3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373">
                  <a:moveTo>
                    <a:pt x="466" y="327"/>
                  </a:moveTo>
                  <a:lnTo>
                    <a:pt x="176" y="327"/>
                  </a:lnTo>
                  <a:lnTo>
                    <a:pt x="113" y="373"/>
                  </a:lnTo>
                  <a:lnTo>
                    <a:pt x="57" y="373"/>
                  </a:lnTo>
                  <a:lnTo>
                    <a:pt x="44" y="359"/>
                  </a:lnTo>
                  <a:lnTo>
                    <a:pt x="27" y="334"/>
                  </a:lnTo>
                  <a:lnTo>
                    <a:pt x="13" y="306"/>
                  </a:lnTo>
                  <a:lnTo>
                    <a:pt x="0" y="296"/>
                  </a:lnTo>
                  <a:lnTo>
                    <a:pt x="0" y="281"/>
                  </a:lnTo>
                  <a:lnTo>
                    <a:pt x="21" y="271"/>
                  </a:lnTo>
                  <a:lnTo>
                    <a:pt x="40" y="242"/>
                  </a:lnTo>
                  <a:lnTo>
                    <a:pt x="71" y="210"/>
                  </a:lnTo>
                  <a:lnTo>
                    <a:pt x="63" y="194"/>
                  </a:lnTo>
                  <a:lnTo>
                    <a:pt x="73" y="181"/>
                  </a:lnTo>
                  <a:lnTo>
                    <a:pt x="80" y="179"/>
                  </a:lnTo>
                  <a:lnTo>
                    <a:pt x="136" y="112"/>
                  </a:lnTo>
                  <a:lnTo>
                    <a:pt x="134" y="102"/>
                  </a:lnTo>
                  <a:lnTo>
                    <a:pt x="153" y="71"/>
                  </a:lnTo>
                  <a:lnTo>
                    <a:pt x="184" y="48"/>
                  </a:lnTo>
                  <a:lnTo>
                    <a:pt x="190" y="43"/>
                  </a:lnTo>
                  <a:lnTo>
                    <a:pt x="203" y="33"/>
                  </a:lnTo>
                  <a:lnTo>
                    <a:pt x="217" y="33"/>
                  </a:lnTo>
                  <a:lnTo>
                    <a:pt x="280" y="27"/>
                  </a:lnTo>
                  <a:lnTo>
                    <a:pt x="303" y="20"/>
                  </a:lnTo>
                  <a:lnTo>
                    <a:pt x="349" y="8"/>
                  </a:lnTo>
                  <a:lnTo>
                    <a:pt x="395" y="0"/>
                  </a:lnTo>
                  <a:lnTo>
                    <a:pt x="443" y="0"/>
                  </a:lnTo>
                  <a:lnTo>
                    <a:pt x="466" y="18"/>
                  </a:lnTo>
                  <a:lnTo>
                    <a:pt x="466" y="327"/>
                  </a:lnTo>
                  <a:close/>
                </a:path>
              </a:pathLst>
            </a:custGeom>
            <a:solidFill>
              <a:srgbClr val="3D56B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2" name="Freeform 118"/>
            <p:cNvSpPr>
              <a:spLocks/>
            </p:cNvSpPr>
            <p:nvPr/>
          </p:nvSpPr>
          <p:spPr bwMode="auto">
            <a:xfrm>
              <a:off x="1040" y="3699"/>
              <a:ext cx="261" cy="191"/>
            </a:xfrm>
            <a:custGeom>
              <a:avLst/>
              <a:gdLst>
                <a:gd name="T0" fmla="*/ 1 w 466"/>
                <a:gd name="T1" fmla="*/ 1 h 373"/>
                <a:gd name="T2" fmla="*/ 1 w 466"/>
                <a:gd name="T3" fmla="*/ 1 h 373"/>
                <a:gd name="T4" fmla="*/ 1 w 466"/>
                <a:gd name="T5" fmla="*/ 1 h 373"/>
                <a:gd name="T6" fmla="*/ 1 w 466"/>
                <a:gd name="T7" fmla="*/ 1 h 373"/>
                <a:gd name="T8" fmla="*/ 1 w 466"/>
                <a:gd name="T9" fmla="*/ 1 h 373"/>
                <a:gd name="T10" fmla="*/ 1 w 466"/>
                <a:gd name="T11" fmla="*/ 1 h 373"/>
                <a:gd name="T12" fmla="*/ 1 w 466"/>
                <a:gd name="T13" fmla="*/ 1 h 373"/>
                <a:gd name="T14" fmla="*/ 0 w 466"/>
                <a:gd name="T15" fmla="*/ 1 h 373"/>
                <a:gd name="T16" fmla="*/ 0 w 466"/>
                <a:gd name="T17" fmla="*/ 1 h 373"/>
                <a:gd name="T18" fmla="*/ 1 w 466"/>
                <a:gd name="T19" fmla="*/ 1 h 373"/>
                <a:gd name="T20" fmla="*/ 1 w 466"/>
                <a:gd name="T21" fmla="*/ 1 h 373"/>
                <a:gd name="T22" fmla="*/ 1 w 466"/>
                <a:gd name="T23" fmla="*/ 1 h 373"/>
                <a:gd name="T24" fmla="*/ 1 w 466"/>
                <a:gd name="T25" fmla="*/ 1 h 373"/>
                <a:gd name="T26" fmla="*/ 1 w 466"/>
                <a:gd name="T27" fmla="*/ 1 h 373"/>
                <a:gd name="T28" fmla="*/ 1 w 466"/>
                <a:gd name="T29" fmla="*/ 1 h 373"/>
                <a:gd name="T30" fmla="*/ 1 w 466"/>
                <a:gd name="T31" fmla="*/ 1 h 373"/>
                <a:gd name="T32" fmla="*/ 1 w 466"/>
                <a:gd name="T33" fmla="*/ 1 h 373"/>
                <a:gd name="T34" fmla="*/ 1 w 466"/>
                <a:gd name="T35" fmla="*/ 1 h 373"/>
                <a:gd name="T36" fmla="*/ 1 w 466"/>
                <a:gd name="T37" fmla="*/ 1 h 373"/>
                <a:gd name="T38" fmla="*/ 1 w 466"/>
                <a:gd name="T39" fmla="*/ 1 h 373"/>
                <a:gd name="T40" fmla="*/ 1 w 466"/>
                <a:gd name="T41" fmla="*/ 1 h 373"/>
                <a:gd name="T42" fmla="*/ 1 w 466"/>
                <a:gd name="T43" fmla="*/ 1 h 373"/>
                <a:gd name="T44" fmla="*/ 1 w 466"/>
                <a:gd name="T45" fmla="*/ 1 h 373"/>
                <a:gd name="T46" fmla="*/ 1 w 466"/>
                <a:gd name="T47" fmla="*/ 1 h 373"/>
                <a:gd name="T48" fmla="*/ 1 w 466"/>
                <a:gd name="T49" fmla="*/ 1 h 373"/>
                <a:gd name="T50" fmla="*/ 1 w 466"/>
                <a:gd name="T51" fmla="*/ 0 h 373"/>
                <a:gd name="T52" fmla="*/ 1 w 466"/>
                <a:gd name="T53" fmla="*/ 0 h 373"/>
                <a:gd name="T54" fmla="*/ 1 w 466"/>
                <a:gd name="T55" fmla="*/ 1 h 373"/>
                <a:gd name="T56" fmla="*/ 1 w 466"/>
                <a:gd name="T57" fmla="*/ 1 h 3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6"/>
                <a:gd name="T88" fmla="*/ 0 h 373"/>
                <a:gd name="T89" fmla="*/ 466 w 466"/>
                <a:gd name="T90" fmla="*/ 373 h 3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6" h="373">
                  <a:moveTo>
                    <a:pt x="466" y="327"/>
                  </a:moveTo>
                  <a:lnTo>
                    <a:pt x="176" y="327"/>
                  </a:lnTo>
                  <a:lnTo>
                    <a:pt x="113" y="373"/>
                  </a:lnTo>
                  <a:lnTo>
                    <a:pt x="57" y="373"/>
                  </a:lnTo>
                  <a:lnTo>
                    <a:pt x="44" y="359"/>
                  </a:lnTo>
                  <a:lnTo>
                    <a:pt x="27" y="334"/>
                  </a:lnTo>
                  <a:lnTo>
                    <a:pt x="13" y="306"/>
                  </a:lnTo>
                  <a:lnTo>
                    <a:pt x="0" y="296"/>
                  </a:lnTo>
                  <a:lnTo>
                    <a:pt x="0" y="281"/>
                  </a:lnTo>
                  <a:lnTo>
                    <a:pt x="21" y="271"/>
                  </a:lnTo>
                  <a:lnTo>
                    <a:pt x="40" y="242"/>
                  </a:lnTo>
                  <a:lnTo>
                    <a:pt x="71" y="210"/>
                  </a:lnTo>
                  <a:lnTo>
                    <a:pt x="63" y="194"/>
                  </a:lnTo>
                  <a:lnTo>
                    <a:pt x="73" y="181"/>
                  </a:lnTo>
                  <a:lnTo>
                    <a:pt x="80" y="179"/>
                  </a:lnTo>
                  <a:lnTo>
                    <a:pt x="136" y="112"/>
                  </a:lnTo>
                  <a:lnTo>
                    <a:pt x="134" y="102"/>
                  </a:lnTo>
                  <a:lnTo>
                    <a:pt x="153" y="71"/>
                  </a:lnTo>
                  <a:lnTo>
                    <a:pt x="184" y="48"/>
                  </a:lnTo>
                  <a:lnTo>
                    <a:pt x="190" y="43"/>
                  </a:lnTo>
                  <a:lnTo>
                    <a:pt x="203" y="33"/>
                  </a:lnTo>
                  <a:lnTo>
                    <a:pt x="217" y="33"/>
                  </a:lnTo>
                  <a:lnTo>
                    <a:pt x="280" y="27"/>
                  </a:lnTo>
                  <a:lnTo>
                    <a:pt x="303" y="20"/>
                  </a:lnTo>
                  <a:lnTo>
                    <a:pt x="349" y="8"/>
                  </a:lnTo>
                  <a:lnTo>
                    <a:pt x="395" y="0"/>
                  </a:lnTo>
                  <a:lnTo>
                    <a:pt x="443" y="0"/>
                  </a:lnTo>
                  <a:lnTo>
                    <a:pt x="466" y="18"/>
                  </a:lnTo>
                  <a:lnTo>
                    <a:pt x="466" y="327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3" name="Freeform 119"/>
            <p:cNvSpPr>
              <a:spLocks/>
            </p:cNvSpPr>
            <p:nvPr/>
          </p:nvSpPr>
          <p:spPr bwMode="auto">
            <a:xfrm>
              <a:off x="1136" y="3799"/>
              <a:ext cx="251" cy="119"/>
            </a:xfrm>
            <a:custGeom>
              <a:avLst/>
              <a:gdLst>
                <a:gd name="T0" fmla="*/ 1 w 447"/>
                <a:gd name="T1" fmla="*/ 1 h 233"/>
                <a:gd name="T2" fmla="*/ 0 w 447"/>
                <a:gd name="T3" fmla="*/ 1 h 233"/>
                <a:gd name="T4" fmla="*/ 1 w 447"/>
                <a:gd name="T5" fmla="*/ 1 h 233"/>
                <a:gd name="T6" fmla="*/ 1 w 447"/>
                <a:gd name="T7" fmla="*/ 1 h 233"/>
                <a:gd name="T8" fmla="*/ 1 w 447"/>
                <a:gd name="T9" fmla="*/ 1 h 233"/>
                <a:gd name="T10" fmla="*/ 1 w 447"/>
                <a:gd name="T11" fmla="*/ 1 h 233"/>
                <a:gd name="T12" fmla="*/ 1 w 447"/>
                <a:gd name="T13" fmla="*/ 1 h 233"/>
                <a:gd name="T14" fmla="*/ 1 w 447"/>
                <a:gd name="T15" fmla="*/ 0 h 233"/>
                <a:gd name="T16" fmla="*/ 1 w 447"/>
                <a:gd name="T17" fmla="*/ 0 h 233"/>
                <a:gd name="T18" fmla="*/ 1 w 447"/>
                <a:gd name="T19" fmla="*/ 1 h 233"/>
                <a:gd name="T20" fmla="*/ 1 w 447"/>
                <a:gd name="T21" fmla="*/ 1 h 233"/>
                <a:gd name="T22" fmla="*/ 1 w 447"/>
                <a:gd name="T23" fmla="*/ 1 h 233"/>
                <a:gd name="T24" fmla="*/ 1 w 447"/>
                <a:gd name="T25" fmla="*/ 1 h 233"/>
                <a:gd name="T26" fmla="*/ 1 w 447"/>
                <a:gd name="T27" fmla="*/ 1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7"/>
                <a:gd name="T43" fmla="*/ 0 h 233"/>
                <a:gd name="T44" fmla="*/ 447 w 447"/>
                <a:gd name="T45" fmla="*/ 233 h 2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7" h="233">
                  <a:moveTo>
                    <a:pt x="447" y="233"/>
                  </a:moveTo>
                  <a:lnTo>
                    <a:pt x="0" y="233"/>
                  </a:lnTo>
                  <a:lnTo>
                    <a:pt x="2" y="43"/>
                  </a:lnTo>
                  <a:lnTo>
                    <a:pt x="5" y="29"/>
                  </a:lnTo>
                  <a:lnTo>
                    <a:pt x="15" y="16"/>
                  </a:lnTo>
                  <a:lnTo>
                    <a:pt x="28" y="10"/>
                  </a:lnTo>
                  <a:lnTo>
                    <a:pt x="42" y="10"/>
                  </a:lnTo>
                  <a:lnTo>
                    <a:pt x="387" y="0"/>
                  </a:lnTo>
                  <a:lnTo>
                    <a:pt x="401" y="0"/>
                  </a:lnTo>
                  <a:lnTo>
                    <a:pt x="418" y="4"/>
                  </a:lnTo>
                  <a:lnTo>
                    <a:pt x="432" y="14"/>
                  </a:lnTo>
                  <a:lnTo>
                    <a:pt x="445" y="25"/>
                  </a:lnTo>
                  <a:lnTo>
                    <a:pt x="447" y="39"/>
                  </a:lnTo>
                  <a:lnTo>
                    <a:pt x="447" y="233"/>
                  </a:lnTo>
                  <a:close/>
                </a:path>
              </a:pathLst>
            </a:custGeom>
            <a:solidFill>
              <a:srgbClr val="E21E1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4" name="Freeform 120"/>
            <p:cNvSpPr>
              <a:spLocks/>
            </p:cNvSpPr>
            <p:nvPr/>
          </p:nvSpPr>
          <p:spPr bwMode="auto">
            <a:xfrm>
              <a:off x="1136" y="3799"/>
              <a:ext cx="251" cy="119"/>
            </a:xfrm>
            <a:custGeom>
              <a:avLst/>
              <a:gdLst>
                <a:gd name="T0" fmla="*/ 1 w 447"/>
                <a:gd name="T1" fmla="*/ 1 h 233"/>
                <a:gd name="T2" fmla="*/ 0 w 447"/>
                <a:gd name="T3" fmla="*/ 1 h 233"/>
                <a:gd name="T4" fmla="*/ 1 w 447"/>
                <a:gd name="T5" fmla="*/ 1 h 233"/>
                <a:gd name="T6" fmla="*/ 1 w 447"/>
                <a:gd name="T7" fmla="*/ 1 h 233"/>
                <a:gd name="T8" fmla="*/ 1 w 447"/>
                <a:gd name="T9" fmla="*/ 1 h 233"/>
                <a:gd name="T10" fmla="*/ 1 w 447"/>
                <a:gd name="T11" fmla="*/ 1 h 233"/>
                <a:gd name="T12" fmla="*/ 1 w 447"/>
                <a:gd name="T13" fmla="*/ 1 h 233"/>
                <a:gd name="T14" fmla="*/ 1 w 447"/>
                <a:gd name="T15" fmla="*/ 0 h 233"/>
                <a:gd name="T16" fmla="*/ 1 w 447"/>
                <a:gd name="T17" fmla="*/ 0 h 233"/>
                <a:gd name="T18" fmla="*/ 1 w 447"/>
                <a:gd name="T19" fmla="*/ 1 h 233"/>
                <a:gd name="T20" fmla="*/ 1 w 447"/>
                <a:gd name="T21" fmla="*/ 1 h 233"/>
                <a:gd name="T22" fmla="*/ 1 w 447"/>
                <a:gd name="T23" fmla="*/ 1 h 233"/>
                <a:gd name="T24" fmla="*/ 1 w 447"/>
                <a:gd name="T25" fmla="*/ 1 h 233"/>
                <a:gd name="T26" fmla="*/ 1 w 447"/>
                <a:gd name="T27" fmla="*/ 1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7"/>
                <a:gd name="T43" fmla="*/ 0 h 233"/>
                <a:gd name="T44" fmla="*/ 447 w 447"/>
                <a:gd name="T45" fmla="*/ 233 h 2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7" h="233">
                  <a:moveTo>
                    <a:pt x="447" y="233"/>
                  </a:moveTo>
                  <a:lnTo>
                    <a:pt x="0" y="233"/>
                  </a:lnTo>
                  <a:lnTo>
                    <a:pt x="2" y="43"/>
                  </a:lnTo>
                  <a:lnTo>
                    <a:pt x="5" y="29"/>
                  </a:lnTo>
                  <a:lnTo>
                    <a:pt x="15" y="16"/>
                  </a:lnTo>
                  <a:lnTo>
                    <a:pt x="28" y="10"/>
                  </a:lnTo>
                  <a:lnTo>
                    <a:pt x="42" y="10"/>
                  </a:lnTo>
                  <a:lnTo>
                    <a:pt x="387" y="0"/>
                  </a:lnTo>
                  <a:lnTo>
                    <a:pt x="401" y="0"/>
                  </a:lnTo>
                  <a:lnTo>
                    <a:pt x="418" y="4"/>
                  </a:lnTo>
                  <a:lnTo>
                    <a:pt x="432" y="14"/>
                  </a:lnTo>
                  <a:lnTo>
                    <a:pt x="445" y="25"/>
                  </a:lnTo>
                  <a:lnTo>
                    <a:pt x="447" y="39"/>
                  </a:lnTo>
                  <a:lnTo>
                    <a:pt x="447" y="233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5" name="Freeform 121"/>
            <p:cNvSpPr>
              <a:spLocks/>
            </p:cNvSpPr>
            <p:nvPr/>
          </p:nvSpPr>
          <p:spPr bwMode="auto">
            <a:xfrm>
              <a:off x="1368" y="3556"/>
              <a:ext cx="136" cy="109"/>
            </a:xfrm>
            <a:custGeom>
              <a:avLst/>
              <a:gdLst>
                <a:gd name="T0" fmla="*/ 1 w 242"/>
                <a:gd name="T1" fmla="*/ 1 h 213"/>
                <a:gd name="T2" fmla="*/ 0 w 242"/>
                <a:gd name="T3" fmla="*/ 1 h 213"/>
                <a:gd name="T4" fmla="*/ 1 w 242"/>
                <a:gd name="T5" fmla="*/ 1 h 213"/>
                <a:gd name="T6" fmla="*/ 1 w 242"/>
                <a:gd name="T7" fmla="*/ 1 h 213"/>
                <a:gd name="T8" fmla="*/ 1 w 242"/>
                <a:gd name="T9" fmla="*/ 1 h 213"/>
                <a:gd name="T10" fmla="*/ 1 w 242"/>
                <a:gd name="T11" fmla="*/ 1 h 213"/>
                <a:gd name="T12" fmla="*/ 1 w 242"/>
                <a:gd name="T13" fmla="*/ 1 h 213"/>
                <a:gd name="T14" fmla="*/ 1 w 242"/>
                <a:gd name="T15" fmla="*/ 1 h 213"/>
                <a:gd name="T16" fmla="*/ 1 w 242"/>
                <a:gd name="T17" fmla="*/ 1 h 213"/>
                <a:gd name="T18" fmla="*/ 1 w 242"/>
                <a:gd name="T19" fmla="*/ 0 h 213"/>
                <a:gd name="T20" fmla="*/ 1 w 242"/>
                <a:gd name="T21" fmla="*/ 1 h 213"/>
                <a:gd name="T22" fmla="*/ 1 w 242"/>
                <a:gd name="T23" fmla="*/ 1 h 213"/>
                <a:gd name="T24" fmla="*/ 1 w 242"/>
                <a:gd name="T25" fmla="*/ 1 h 213"/>
                <a:gd name="T26" fmla="*/ 1 w 242"/>
                <a:gd name="T27" fmla="*/ 1 h 213"/>
                <a:gd name="T28" fmla="*/ 1 w 242"/>
                <a:gd name="T29" fmla="*/ 1 h 213"/>
                <a:gd name="T30" fmla="*/ 1 w 242"/>
                <a:gd name="T31" fmla="*/ 1 h 213"/>
                <a:gd name="T32" fmla="*/ 1 w 242"/>
                <a:gd name="T33" fmla="*/ 1 h 213"/>
                <a:gd name="T34" fmla="*/ 1 w 242"/>
                <a:gd name="T35" fmla="*/ 1 h 213"/>
                <a:gd name="T36" fmla="*/ 1 w 242"/>
                <a:gd name="T37" fmla="*/ 1 h 213"/>
                <a:gd name="T38" fmla="*/ 1 w 242"/>
                <a:gd name="T39" fmla="*/ 1 h 213"/>
                <a:gd name="T40" fmla="*/ 1 w 242"/>
                <a:gd name="T41" fmla="*/ 1 h 213"/>
                <a:gd name="T42" fmla="*/ 1 w 242"/>
                <a:gd name="T43" fmla="*/ 1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2"/>
                <a:gd name="T67" fmla="*/ 0 h 213"/>
                <a:gd name="T68" fmla="*/ 242 w 242"/>
                <a:gd name="T69" fmla="*/ 213 h 2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2" h="213">
                  <a:moveTo>
                    <a:pt x="14" y="127"/>
                  </a:moveTo>
                  <a:lnTo>
                    <a:pt x="0" y="115"/>
                  </a:lnTo>
                  <a:lnTo>
                    <a:pt x="14" y="73"/>
                  </a:lnTo>
                  <a:lnTo>
                    <a:pt x="19" y="58"/>
                  </a:lnTo>
                  <a:lnTo>
                    <a:pt x="37" y="39"/>
                  </a:lnTo>
                  <a:lnTo>
                    <a:pt x="56" y="23"/>
                  </a:lnTo>
                  <a:lnTo>
                    <a:pt x="81" y="14"/>
                  </a:lnTo>
                  <a:lnTo>
                    <a:pt x="87" y="10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60" y="4"/>
                  </a:lnTo>
                  <a:lnTo>
                    <a:pt x="183" y="10"/>
                  </a:lnTo>
                  <a:lnTo>
                    <a:pt x="204" y="23"/>
                  </a:lnTo>
                  <a:lnTo>
                    <a:pt x="219" y="42"/>
                  </a:lnTo>
                  <a:lnTo>
                    <a:pt x="233" y="58"/>
                  </a:lnTo>
                  <a:lnTo>
                    <a:pt x="240" y="77"/>
                  </a:lnTo>
                  <a:lnTo>
                    <a:pt x="242" y="100"/>
                  </a:lnTo>
                  <a:lnTo>
                    <a:pt x="236" y="121"/>
                  </a:lnTo>
                  <a:lnTo>
                    <a:pt x="219" y="165"/>
                  </a:lnTo>
                  <a:lnTo>
                    <a:pt x="200" y="213"/>
                  </a:lnTo>
                  <a:lnTo>
                    <a:pt x="60" y="213"/>
                  </a:lnTo>
                  <a:lnTo>
                    <a:pt x="14" y="127"/>
                  </a:lnTo>
                  <a:close/>
                </a:path>
              </a:pathLst>
            </a:custGeom>
            <a:solidFill>
              <a:srgbClr val="916F3A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6" name="Freeform 122"/>
            <p:cNvSpPr>
              <a:spLocks/>
            </p:cNvSpPr>
            <p:nvPr/>
          </p:nvSpPr>
          <p:spPr bwMode="auto">
            <a:xfrm>
              <a:off x="1368" y="3556"/>
              <a:ext cx="136" cy="109"/>
            </a:xfrm>
            <a:custGeom>
              <a:avLst/>
              <a:gdLst>
                <a:gd name="T0" fmla="*/ 1 w 242"/>
                <a:gd name="T1" fmla="*/ 1 h 213"/>
                <a:gd name="T2" fmla="*/ 0 w 242"/>
                <a:gd name="T3" fmla="*/ 1 h 213"/>
                <a:gd name="T4" fmla="*/ 1 w 242"/>
                <a:gd name="T5" fmla="*/ 1 h 213"/>
                <a:gd name="T6" fmla="*/ 1 w 242"/>
                <a:gd name="T7" fmla="*/ 1 h 213"/>
                <a:gd name="T8" fmla="*/ 1 w 242"/>
                <a:gd name="T9" fmla="*/ 1 h 213"/>
                <a:gd name="T10" fmla="*/ 1 w 242"/>
                <a:gd name="T11" fmla="*/ 1 h 213"/>
                <a:gd name="T12" fmla="*/ 1 w 242"/>
                <a:gd name="T13" fmla="*/ 1 h 213"/>
                <a:gd name="T14" fmla="*/ 1 w 242"/>
                <a:gd name="T15" fmla="*/ 1 h 213"/>
                <a:gd name="T16" fmla="*/ 1 w 242"/>
                <a:gd name="T17" fmla="*/ 1 h 213"/>
                <a:gd name="T18" fmla="*/ 1 w 242"/>
                <a:gd name="T19" fmla="*/ 0 h 213"/>
                <a:gd name="T20" fmla="*/ 1 w 242"/>
                <a:gd name="T21" fmla="*/ 1 h 213"/>
                <a:gd name="T22" fmla="*/ 1 w 242"/>
                <a:gd name="T23" fmla="*/ 1 h 213"/>
                <a:gd name="T24" fmla="*/ 1 w 242"/>
                <a:gd name="T25" fmla="*/ 1 h 213"/>
                <a:gd name="T26" fmla="*/ 1 w 242"/>
                <a:gd name="T27" fmla="*/ 1 h 213"/>
                <a:gd name="T28" fmla="*/ 1 w 242"/>
                <a:gd name="T29" fmla="*/ 1 h 213"/>
                <a:gd name="T30" fmla="*/ 1 w 242"/>
                <a:gd name="T31" fmla="*/ 1 h 213"/>
                <a:gd name="T32" fmla="*/ 1 w 242"/>
                <a:gd name="T33" fmla="*/ 1 h 213"/>
                <a:gd name="T34" fmla="*/ 1 w 242"/>
                <a:gd name="T35" fmla="*/ 1 h 213"/>
                <a:gd name="T36" fmla="*/ 1 w 242"/>
                <a:gd name="T37" fmla="*/ 1 h 213"/>
                <a:gd name="T38" fmla="*/ 1 w 242"/>
                <a:gd name="T39" fmla="*/ 1 h 213"/>
                <a:gd name="T40" fmla="*/ 1 w 242"/>
                <a:gd name="T41" fmla="*/ 1 h 213"/>
                <a:gd name="T42" fmla="*/ 1 w 242"/>
                <a:gd name="T43" fmla="*/ 1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2"/>
                <a:gd name="T67" fmla="*/ 0 h 213"/>
                <a:gd name="T68" fmla="*/ 242 w 242"/>
                <a:gd name="T69" fmla="*/ 213 h 2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2" h="213">
                  <a:moveTo>
                    <a:pt x="14" y="127"/>
                  </a:moveTo>
                  <a:lnTo>
                    <a:pt x="0" y="115"/>
                  </a:lnTo>
                  <a:lnTo>
                    <a:pt x="14" y="73"/>
                  </a:lnTo>
                  <a:lnTo>
                    <a:pt x="19" y="58"/>
                  </a:lnTo>
                  <a:lnTo>
                    <a:pt x="37" y="39"/>
                  </a:lnTo>
                  <a:lnTo>
                    <a:pt x="56" y="23"/>
                  </a:lnTo>
                  <a:lnTo>
                    <a:pt x="81" y="14"/>
                  </a:lnTo>
                  <a:lnTo>
                    <a:pt x="87" y="10"/>
                  </a:lnTo>
                  <a:lnTo>
                    <a:pt x="110" y="4"/>
                  </a:lnTo>
                  <a:lnTo>
                    <a:pt x="133" y="0"/>
                  </a:lnTo>
                  <a:lnTo>
                    <a:pt x="160" y="4"/>
                  </a:lnTo>
                  <a:lnTo>
                    <a:pt x="183" y="10"/>
                  </a:lnTo>
                  <a:lnTo>
                    <a:pt x="204" y="23"/>
                  </a:lnTo>
                  <a:lnTo>
                    <a:pt x="219" y="42"/>
                  </a:lnTo>
                  <a:lnTo>
                    <a:pt x="233" y="58"/>
                  </a:lnTo>
                  <a:lnTo>
                    <a:pt x="240" y="77"/>
                  </a:lnTo>
                  <a:lnTo>
                    <a:pt x="242" y="100"/>
                  </a:lnTo>
                  <a:lnTo>
                    <a:pt x="236" y="121"/>
                  </a:lnTo>
                  <a:lnTo>
                    <a:pt x="219" y="165"/>
                  </a:lnTo>
                  <a:lnTo>
                    <a:pt x="200" y="213"/>
                  </a:lnTo>
                  <a:lnTo>
                    <a:pt x="60" y="213"/>
                  </a:lnTo>
                  <a:lnTo>
                    <a:pt x="14" y="127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7" name="Freeform 123"/>
            <p:cNvSpPr>
              <a:spLocks/>
            </p:cNvSpPr>
            <p:nvPr/>
          </p:nvSpPr>
          <p:spPr bwMode="auto">
            <a:xfrm>
              <a:off x="1236" y="3747"/>
              <a:ext cx="63" cy="85"/>
            </a:xfrm>
            <a:custGeom>
              <a:avLst/>
              <a:gdLst>
                <a:gd name="T0" fmla="*/ 1 w 113"/>
                <a:gd name="T1" fmla="*/ 1 h 165"/>
                <a:gd name="T2" fmla="*/ 1 w 113"/>
                <a:gd name="T3" fmla="*/ 1 h 165"/>
                <a:gd name="T4" fmla="*/ 0 w 113"/>
                <a:gd name="T5" fmla="*/ 1 h 165"/>
                <a:gd name="T6" fmla="*/ 1 w 113"/>
                <a:gd name="T7" fmla="*/ 0 h 165"/>
                <a:gd name="T8" fmla="*/ 1 w 113"/>
                <a:gd name="T9" fmla="*/ 1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65"/>
                <a:gd name="T17" fmla="*/ 113 w 113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65">
                  <a:moveTo>
                    <a:pt x="113" y="165"/>
                  </a:moveTo>
                  <a:lnTo>
                    <a:pt x="27" y="165"/>
                  </a:lnTo>
                  <a:lnTo>
                    <a:pt x="0" y="15"/>
                  </a:lnTo>
                  <a:lnTo>
                    <a:pt x="113" y="0"/>
                  </a:lnTo>
                  <a:lnTo>
                    <a:pt x="113" y="16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8" name="Freeform 124"/>
            <p:cNvSpPr>
              <a:spLocks/>
            </p:cNvSpPr>
            <p:nvPr/>
          </p:nvSpPr>
          <p:spPr bwMode="auto">
            <a:xfrm>
              <a:off x="1371" y="3606"/>
              <a:ext cx="115" cy="81"/>
            </a:xfrm>
            <a:custGeom>
              <a:avLst/>
              <a:gdLst>
                <a:gd name="T0" fmla="*/ 1 w 204"/>
                <a:gd name="T1" fmla="*/ 1 h 161"/>
                <a:gd name="T2" fmla="*/ 1 w 204"/>
                <a:gd name="T3" fmla="*/ 1 h 161"/>
                <a:gd name="T4" fmla="*/ 1 w 204"/>
                <a:gd name="T5" fmla="*/ 1 h 161"/>
                <a:gd name="T6" fmla="*/ 1 w 204"/>
                <a:gd name="T7" fmla="*/ 1 h 161"/>
                <a:gd name="T8" fmla="*/ 1 w 204"/>
                <a:gd name="T9" fmla="*/ 1 h 161"/>
                <a:gd name="T10" fmla="*/ 1 w 204"/>
                <a:gd name="T11" fmla="*/ 1 h 161"/>
                <a:gd name="T12" fmla="*/ 1 w 204"/>
                <a:gd name="T13" fmla="*/ 1 h 161"/>
                <a:gd name="T14" fmla="*/ 1 w 204"/>
                <a:gd name="T15" fmla="*/ 1 h 161"/>
                <a:gd name="T16" fmla="*/ 1 w 204"/>
                <a:gd name="T17" fmla="*/ 1 h 161"/>
                <a:gd name="T18" fmla="*/ 1 w 204"/>
                <a:gd name="T19" fmla="*/ 1 h 161"/>
                <a:gd name="T20" fmla="*/ 1 w 204"/>
                <a:gd name="T21" fmla="*/ 1 h 161"/>
                <a:gd name="T22" fmla="*/ 1 w 204"/>
                <a:gd name="T23" fmla="*/ 1 h 161"/>
                <a:gd name="T24" fmla="*/ 1 w 204"/>
                <a:gd name="T25" fmla="*/ 1 h 161"/>
                <a:gd name="T26" fmla="*/ 1 w 204"/>
                <a:gd name="T27" fmla="*/ 1 h 161"/>
                <a:gd name="T28" fmla="*/ 1 w 204"/>
                <a:gd name="T29" fmla="*/ 1 h 161"/>
                <a:gd name="T30" fmla="*/ 1 w 204"/>
                <a:gd name="T31" fmla="*/ 1 h 161"/>
                <a:gd name="T32" fmla="*/ 1 w 204"/>
                <a:gd name="T33" fmla="*/ 0 h 161"/>
                <a:gd name="T34" fmla="*/ 1 w 204"/>
                <a:gd name="T35" fmla="*/ 1 h 161"/>
                <a:gd name="T36" fmla="*/ 0 w 204"/>
                <a:gd name="T37" fmla="*/ 1 h 161"/>
                <a:gd name="T38" fmla="*/ 1 w 204"/>
                <a:gd name="T39" fmla="*/ 1 h 161"/>
                <a:gd name="T40" fmla="*/ 1 w 204"/>
                <a:gd name="T41" fmla="*/ 1 h 161"/>
                <a:gd name="T42" fmla="*/ 1 w 204"/>
                <a:gd name="T43" fmla="*/ 1 h 161"/>
                <a:gd name="T44" fmla="*/ 1 w 204"/>
                <a:gd name="T45" fmla="*/ 1 h 161"/>
                <a:gd name="T46" fmla="*/ 1 w 204"/>
                <a:gd name="T47" fmla="*/ 1 h 161"/>
                <a:gd name="T48" fmla="*/ 1 w 204"/>
                <a:gd name="T49" fmla="*/ 1 h 161"/>
                <a:gd name="T50" fmla="*/ 1 w 204"/>
                <a:gd name="T51" fmla="*/ 1 h 161"/>
                <a:gd name="T52" fmla="*/ 1 w 204"/>
                <a:gd name="T53" fmla="*/ 1 h 1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61"/>
                <a:gd name="T83" fmla="*/ 204 w 204"/>
                <a:gd name="T84" fmla="*/ 161 h 1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61">
                  <a:moveTo>
                    <a:pt x="204" y="156"/>
                  </a:moveTo>
                  <a:lnTo>
                    <a:pt x="190" y="112"/>
                  </a:lnTo>
                  <a:lnTo>
                    <a:pt x="173" y="108"/>
                  </a:lnTo>
                  <a:lnTo>
                    <a:pt x="150" y="108"/>
                  </a:lnTo>
                  <a:lnTo>
                    <a:pt x="131" y="112"/>
                  </a:lnTo>
                  <a:lnTo>
                    <a:pt x="81" y="73"/>
                  </a:lnTo>
                  <a:lnTo>
                    <a:pt x="85" y="67"/>
                  </a:lnTo>
                  <a:lnTo>
                    <a:pt x="86" y="48"/>
                  </a:lnTo>
                  <a:lnTo>
                    <a:pt x="85" y="31"/>
                  </a:lnTo>
                  <a:lnTo>
                    <a:pt x="77" y="25"/>
                  </a:lnTo>
                  <a:lnTo>
                    <a:pt x="67" y="25"/>
                  </a:lnTo>
                  <a:lnTo>
                    <a:pt x="58" y="29"/>
                  </a:lnTo>
                  <a:lnTo>
                    <a:pt x="50" y="39"/>
                  </a:lnTo>
                  <a:lnTo>
                    <a:pt x="50" y="54"/>
                  </a:lnTo>
                  <a:lnTo>
                    <a:pt x="40" y="58"/>
                  </a:lnTo>
                  <a:lnTo>
                    <a:pt x="25" y="40"/>
                  </a:lnTo>
                  <a:lnTo>
                    <a:pt x="44" y="0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12" y="69"/>
                  </a:lnTo>
                  <a:lnTo>
                    <a:pt x="8" y="83"/>
                  </a:lnTo>
                  <a:lnTo>
                    <a:pt x="8" y="102"/>
                  </a:lnTo>
                  <a:lnTo>
                    <a:pt x="13" y="113"/>
                  </a:lnTo>
                  <a:lnTo>
                    <a:pt x="25" y="142"/>
                  </a:lnTo>
                  <a:lnTo>
                    <a:pt x="31" y="152"/>
                  </a:lnTo>
                  <a:lnTo>
                    <a:pt x="40" y="161"/>
                  </a:lnTo>
                  <a:lnTo>
                    <a:pt x="204" y="156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699" name="Freeform 125"/>
            <p:cNvSpPr>
              <a:spLocks/>
            </p:cNvSpPr>
            <p:nvPr/>
          </p:nvSpPr>
          <p:spPr bwMode="auto">
            <a:xfrm>
              <a:off x="1371" y="3606"/>
              <a:ext cx="115" cy="81"/>
            </a:xfrm>
            <a:custGeom>
              <a:avLst/>
              <a:gdLst>
                <a:gd name="T0" fmla="*/ 1 w 204"/>
                <a:gd name="T1" fmla="*/ 1 h 161"/>
                <a:gd name="T2" fmla="*/ 1 w 204"/>
                <a:gd name="T3" fmla="*/ 1 h 161"/>
                <a:gd name="T4" fmla="*/ 1 w 204"/>
                <a:gd name="T5" fmla="*/ 1 h 161"/>
                <a:gd name="T6" fmla="*/ 1 w 204"/>
                <a:gd name="T7" fmla="*/ 1 h 161"/>
                <a:gd name="T8" fmla="*/ 1 w 204"/>
                <a:gd name="T9" fmla="*/ 1 h 161"/>
                <a:gd name="T10" fmla="*/ 1 w 204"/>
                <a:gd name="T11" fmla="*/ 1 h 161"/>
                <a:gd name="T12" fmla="*/ 1 w 204"/>
                <a:gd name="T13" fmla="*/ 1 h 161"/>
                <a:gd name="T14" fmla="*/ 1 w 204"/>
                <a:gd name="T15" fmla="*/ 1 h 161"/>
                <a:gd name="T16" fmla="*/ 1 w 204"/>
                <a:gd name="T17" fmla="*/ 1 h 161"/>
                <a:gd name="T18" fmla="*/ 1 w 204"/>
                <a:gd name="T19" fmla="*/ 1 h 161"/>
                <a:gd name="T20" fmla="*/ 1 w 204"/>
                <a:gd name="T21" fmla="*/ 1 h 161"/>
                <a:gd name="T22" fmla="*/ 1 w 204"/>
                <a:gd name="T23" fmla="*/ 1 h 161"/>
                <a:gd name="T24" fmla="*/ 1 w 204"/>
                <a:gd name="T25" fmla="*/ 1 h 161"/>
                <a:gd name="T26" fmla="*/ 1 w 204"/>
                <a:gd name="T27" fmla="*/ 1 h 161"/>
                <a:gd name="T28" fmla="*/ 1 w 204"/>
                <a:gd name="T29" fmla="*/ 1 h 161"/>
                <a:gd name="T30" fmla="*/ 1 w 204"/>
                <a:gd name="T31" fmla="*/ 1 h 161"/>
                <a:gd name="T32" fmla="*/ 1 w 204"/>
                <a:gd name="T33" fmla="*/ 0 h 161"/>
                <a:gd name="T34" fmla="*/ 1 w 204"/>
                <a:gd name="T35" fmla="*/ 1 h 161"/>
                <a:gd name="T36" fmla="*/ 0 w 204"/>
                <a:gd name="T37" fmla="*/ 1 h 161"/>
                <a:gd name="T38" fmla="*/ 1 w 204"/>
                <a:gd name="T39" fmla="*/ 1 h 161"/>
                <a:gd name="T40" fmla="*/ 1 w 204"/>
                <a:gd name="T41" fmla="*/ 1 h 161"/>
                <a:gd name="T42" fmla="*/ 1 w 204"/>
                <a:gd name="T43" fmla="*/ 1 h 161"/>
                <a:gd name="T44" fmla="*/ 1 w 204"/>
                <a:gd name="T45" fmla="*/ 1 h 161"/>
                <a:gd name="T46" fmla="*/ 1 w 204"/>
                <a:gd name="T47" fmla="*/ 1 h 161"/>
                <a:gd name="T48" fmla="*/ 1 w 204"/>
                <a:gd name="T49" fmla="*/ 1 h 161"/>
                <a:gd name="T50" fmla="*/ 1 w 204"/>
                <a:gd name="T51" fmla="*/ 1 h 161"/>
                <a:gd name="T52" fmla="*/ 1 w 204"/>
                <a:gd name="T53" fmla="*/ 1 h 1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4"/>
                <a:gd name="T82" fmla="*/ 0 h 161"/>
                <a:gd name="T83" fmla="*/ 204 w 204"/>
                <a:gd name="T84" fmla="*/ 161 h 1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4" h="161">
                  <a:moveTo>
                    <a:pt x="204" y="156"/>
                  </a:moveTo>
                  <a:lnTo>
                    <a:pt x="190" y="112"/>
                  </a:lnTo>
                  <a:lnTo>
                    <a:pt x="173" y="108"/>
                  </a:lnTo>
                  <a:lnTo>
                    <a:pt x="150" y="108"/>
                  </a:lnTo>
                  <a:lnTo>
                    <a:pt x="131" y="112"/>
                  </a:lnTo>
                  <a:lnTo>
                    <a:pt x="81" y="73"/>
                  </a:lnTo>
                  <a:lnTo>
                    <a:pt x="85" y="67"/>
                  </a:lnTo>
                  <a:lnTo>
                    <a:pt x="86" y="48"/>
                  </a:lnTo>
                  <a:lnTo>
                    <a:pt x="85" y="31"/>
                  </a:lnTo>
                  <a:lnTo>
                    <a:pt x="77" y="25"/>
                  </a:lnTo>
                  <a:lnTo>
                    <a:pt x="67" y="25"/>
                  </a:lnTo>
                  <a:lnTo>
                    <a:pt x="58" y="29"/>
                  </a:lnTo>
                  <a:lnTo>
                    <a:pt x="50" y="39"/>
                  </a:lnTo>
                  <a:lnTo>
                    <a:pt x="50" y="54"/>
                  </a:lnTo>
                  <a:lnTo>
                    <a:pt x="40" y="58"/>
                  </a:lnTo>
                  <a:lnTo>
                    <a:pt x="25" y="40"/>
                  </a:lnTo>
                  <a:lnTo>
                    <a:pt x="44" y="0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12" y="69"/>
                  </a:lnTo>
                  <a:lnTo>
                    <a:pt x="8" y="83"/>
                  </a:lnTo>
                  <a:lnTo>
                    <a:pt x="8" y="102"/>
                  </a:lnTo>
                  <a:lnTo>
                    <a:pt x="13" y="113"/>
                  </a:lnTo>
                  <a:lnTo>
                    <a:pt x="25" y="142"/>
                  </a:lnTo>
                  <a:lnTo>
                    <a:pt x="31" y="152"/>
                  </a:lnTo>
                  <a:lnTo>
                    <a:pt x="40" y="161"/>
                  </a:lnTo>
                  <a:lnTo>
                    <a:pt x="204" y="156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0" name="Line 126"/>
            <p:cNvSpPr>
              <a:spLocks noChangeShapeType="1"/>
            </p:cNvSpPr>
            <p:nvPr/>
          </p:nvSpPr>
          <p:spPr bwMode="auto">
            <a:xfrm flipH="1">
              <a:off x="1407" y="3669"/>
              <a:ext cx="2" cy="13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1" name="Freeform 127"/>
            <p:cNvSpPr>
              <a:spLocks/>
            </p:cNvSpPr>
            <p:nvPr/>
          </p:nvSpPr>
          <p:spPr bwMode="auto">
            <a:xfrm>
              <a:off x="1220" y="3788"/>
              <a:ext cx="44" cy="55"/>
            </a:xfrm>
            <a:custGeom>
              <a:avLst/>
              <a:gdLst>
                <a:gd name="T0" fmla="*/ 0 w 79"/>
                <a:gd name="T1" fmla="*/ 1 h 108"/>
                <a:gd name="T2" fmla="*/ 1 w 79"/>
                <a:gd name="T3" fmla="*/ 1 h 108"/>
                <a:gd name="T4" fmla="*/ 1 w 79"/>
                <a:gd name="T5" fmla="*/ 1 h 108"/>
                <a:gd name="T6" fmla="*/ 1 w 79"/>
                <a:gd name="T7" fmla="*/ 1 h 108"/>
                <a:gd name="T8" fmla="*/ 1 w 79"/>
                <a:gd name="T9" fmla="*/ 1 h 108"/>
                <a:gd name="T10" fmla="*/ 1 w 79"/>
                <a:gd name="T11" fmla="*/ 1 h 108"/>
                <a:gd name="T12" fmla="*/ 1 w 79"/>
                <a:gd name="T13" fmla="*/ 0 h 108"/>
                <a:gd name="T14" fmla="*/ 1 w 79"/>
                <a:gd name="T15" fmla="*/ 1 h 108"/>
                <a:gd name="T16" fmla="*/ 1 w 79"/>
                <a:gd name="T17" fmla="*/ 1 h 108"/>
                <a:gd name="T18" fmla="*/ 1 w 79"/>
                <a:gd name="T19" fmla="*/ 1 h 108"/>
                <a:gd name="T20" fmla="*/ 1 w 79"/>
                <a:gd name="T21" fmla="*/ 1 h 108"/>
                <a:gd name="T22" fmla="*/ 1 w 79"/>
                <a:gd name="T23" fmla="*/ 1 h 108"/>
                <a:gd name="T24" fmla="*/ 1 w 79"/>
                <a:gd name="T25" fmla="*/ 1 h 108"/>
                <a:gd name="T26" fmla="*/ 1 w 79"/>
                <a:gd name="T27" fmla="*/ 1 h 108"/>
                <a:gd name="T28" fmla="*/ 1 w 79"/>
                <a:gd name="T29" fmla="*/ 1 h 108"/>
                <a:gd name="T30" fmla="*/ 1 w 79"/>
                <a:gd name="T31" fmla="*/ 1 h 108"/>
                <a:gd name="T32" fmla="*/ 1 w 79"/>
                <a:gd name="T33" fmla="*/ 1 h 108"/>
                <a:gd name="T34" fmla="*/ 0 w 79"/>
                <a:gd name="T35" fmla="*/ 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108"/>
                <a:gd name="T56" fmla="*/ 79 w 79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108">
                  <a:moveTo>
                    <a:pt x="0" y="108"/>
                  </a:moveTo>
                  <a:lnTo>
                    <a:pt x="6" y="85"/>
                  </a:lnTo>
                  <a:lnTo>
                    <a:pt x="2" y="75"/>
                  </a:lnTo>
                  <a:lnTo>
                    <a:pt x="6" y="54"/>
                  </a:lnTo>
                  <a:lnTo>
                    <a:pt x="10" y="37"/>
                  </a:lnTo>
                  <a:lnTo>
                    <a:pt x="16" y="27"/>
                  </a:lnTo>
                  <a:lnTo>
                    <a:pt x="39" y="0"/>
                  </a:lnTo>
                  <a:lnTo>
                    <a:pt x="50" y="44"/>
                  </a:lnTo>
                  <a:lnTo>
                    <a:pt x="56" y="35"/>
                  </a:lnTo>
                  <a:lnTo>
                    <a:pt x="60" y="25"/>
                  </a:lnTo>
                  <a:lnTo>
                    <a:pt x="70" y="21"/>
                  </a:lnTo>
                  <a:lnTo>
                    <a:pt x="79" y="27"/>
                  </a:lnTo>
                  <a:lnTo>
                    <a:pt x="79" y="31"/>
                  </a:lnTo>
                  <a:lnTo>
                    <a:pt x="73" y="44"/>
                  </a:lnTo>
                  <a:lnTo>
                    <a:pt x="66" y="60"/>
                  </a:lnTo>
                  <a:lnTo>
                    <a:pt x="60" y="75"/>
                  </a:lnTo>
                  <a:lnTo>
                    <a:pt x="5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A2A1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2" name="Freeform 128"/>
            <p:cNvSpPr>
              <a:spLocks/>
            </p:cNvSpPr>
            <p:nvPr/>
          </p:nvSpPr>
          <p:spPr bwMode="auto">
            <a:xfrm>
              <a:off x="1220" y="3788"/>
              <a:ext cx="44" cy="55"/>
            </a:xfrm>
            <a:custGeom>
              <a:avLst/>
              <a:gdLst>
                <a:gd name="T0" fmla="*/ 0 w 79"/>
                <a:gd name="T1" fmla="*/ 1 h 108"/>
                <a:gd name="T2" fmla="*/ 1 w 79"/>
                <a:gd name="T3" fmla="*/ 1 h 108"/>
                <a:gd name="T4" fmla="*/ 1 w 79"/>
                <a:gd name="T5" fmla="*/ 1 h 108"/>
                <a:gd name="T6" fmla="*/ 1 w 79"/>
                <a:gd name="T7" fmla="*/ 1 h 108"/>
                <a:gd name="T8" fmla="*/ 1 w 79"/>
                <a:gd name="T9" fmla="*/ 1 h 108"/>
                <a:gd name="T10" fmla="*/ 1 w 79"/>
                <a:gd name="T11" fmla="*/ 1 h 108"/>
                <a:gd name="T12" fmla="*/ 1 w 79"/>
                <a:gd name="T13" fmla="*/ 0 h 108"/>
                <a:gd name="T14" fmla="*/ 1 w 79"/>
                <a:gd name="T15" fmla="*/ 1 h 108"/>
                <a:gd name="T16" fmla="*/ 1 w 79"/>
                <a:gd name="T17" fmla="*/ 1 h 108"/>
                <a:gd name="T18" fmla="*/ 1 w 79"/>
                <a:gd name="T19" fmla="*/ 1 h 108"/>
                <a:gd name="T20" fmla="*/ 1 w 79"/>
                <a:gd name="T21" fmla="*/ 1 h 108"/>
                <a:gd name="T22" fmla="*/ 1 w 79"/>
                <a:gd name="T23" fmla="*/ 1 h 108"/>
                <a:gd name="T24" fmla="*/ 1 w 79"/>
                <a:gd name="T25" fmla="*/ 1 h 108"/>
                <a:gd name="T26" fmla="*/ 1 w 79"/>
                <a:gd name="T27" fmla="*/ 1 h 108"/>
                <a:gd name="T28" fmla="*/ 1 w 79"/>
                <a:gd name="T29" fmla="*/ 1 h 108"/>
                <a:gd name="T30" fmla="*/ 1 w 79"/>
                <a:gd name="T31" fmla="*/ 1 h 108"/>
                <a:gd name="T32" fmla="*/ 1 w 79"/>
                <a:gd name="T33" fmla="*/ 1 h 108"/>
                <a:gd name="T34" fmla="*/ 0 w 79"/>
                <a:gd name="T35" fmla="*/ 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108"/>
                <a:gd name="T56" fmla="*/ 79 w 79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108">
                  <a:moveTo>
                    <a:pt x="0" y="108"/>
                  </a:moveTo>
                  <a:lnTo>
                    <a:pt x="6" y="85"/>
                  </a:lnTo>
                  <a:lnTo>
                    <a:pt x="2" y="75"/>
                  </a:lnTo>
                  <a:lnTo>
                    <a:pt x="6" y="54"/>
                  </a:lnTo>
                  <a:lnTo>
                    <a:pt x="10" y="37"/>
                  </a:lnTo>
                  <a:lnTo>
                    <a:pt x="16" y="27"/>
                  </a:lnTo>
                  <a:lnTo>
                    <a:pt x="39" y="0"/>
                  </a:lnTo>
                  <a:lnTo>
                    <a:pt x="50" y="44"/>
                  </a:lnTo>
                  <a:lnTo>
                    <a:pt x="56" y="35"/>
                  </a:lnTo>
                  <a:lnTo>
                    <a:pt x="60" y="25"/>
                  </a:lnTo>
                  <a:lnTo>
                    <a:pt x="70" y="21"/>
                  </a:lnTo>
                  <a:lnTo>
                    <a:pt x="79" y="27"/>
                  </a:lnTo>
                  <a:lnTo>
                    <a:pt x="79" y="31"/>
                  </a:lnTo>
                  <a:lnTo>
                    <a:pt x="73" y="44"/>
                  </a:lnTo>
                  <a:lnTo>
                    <a:pt x="66" y="60"/>
                  </a:lnTo>
                  <a:lnTo>
                    <a:pt x="60" y="75"/>
                  </a:lnTo>
                  <a:lnTo>
                    <a:pt x="50" y="108"/>
                  </a:lnTo>
                  <a:lnTo>
                    <a:pt x="0" y="108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3" name="Freeform 129"/>
            <p:cNvSpPr>
              <a:spLocks/>
            </p:cNvSpPr>
            <p:nvPr/>
          </p:nvSpPr>
          <p:spPr bwMode="auto">
            <a:xfrm>
              <a:off x="1213" y="3673"/>
              <a:ext cx="375" cy="245"/>
            </a:xfrm>
            <a:custGeom>
              <a:avLst/>
              <a:gdLst>
                <a:gd name="T0" fmla="*/ 1 w 668"/>
                <a:gd name="T1" fmla="*/ 1 h 480"/>
                <a:gd name="T2" fmla="*/ 1 w 668"/>
                <a:gd name="T3" fmla="*/ 1 h 480"/>
                <a:gd name="T4" fmla="*/ 1 w 668"/>
                <a:gd name="T5" fmla="*/ 1 h 480"/>
                <a:gd name="T6" fmla="*/ 1 w 668"/>
                <a:gd name="T7" fmla="*/ 1 h 480"/>
                <a:gd name="T8" fmla="*/ 1 w 668"/>
                <a:gd name="T9" fmla="*/ 1 h 480"/>
                <a:gd name="T10" fmla="*/ 1 w 668"/>
                <a:gd name="T11" fmla="*/ 1 h 480"/>
                <a:gd name="T12" fmla="*/ 1 w 668"/>
                <a:gd name="T13" fmla="*/ 1 h 480"/>
                <a:gd name="T14" fmla="*/ 1 w 668"/>
                <a:gd name="T15" fmla="*/ 1 h 480"/>
                <a:gd name="T16" fmla="*/ 1 w 668"/>
                <a:gd name="T17" fmla="*/ 1 h 480"/>
                <a:gd name="T18" fmla="*/ 0 w 668"/>
                <a:gd name="T19" fmla="*/ 1 h 480"/>
                <a:gd name="T20" fmla="*/ 1 w 668"/>
                <a:gd name="T21" fmla="*/ 1 h 480"/>
                <a:gd name="T22" fmla="*/ 1 w 668"/>
                <a:gd name="T23" fmla="*/ 1 h 480"/>
                <a:gd name="T24" fmla="*/ 1 w 668"/>
                <a:gd name="T25" fmla="*/ 1 h 480"/>
                <a:gd name="T26" fmla="*/ 1 w 668"/>
                <a:gd name="T27" fmla="*/ 1 h 480"/>
                <a:gd name="T28" fmla="*/ 1 w 668"/>
                <a:gd name="T29" fmla="*/ 1 h 480"/>
                <a:gd name="T30" fmla="*/ 1 w 668"/>
                <a:gd name="T31" fmla="*/ 1 h 480"/>
                <a:gd name="T32" fmla="*/ 1 w 668"/>
                <a:gd name="T33" fmla="*/ 1 h 480"/>
                <a:gd name="T34" fmla="*/ 1 w 668"/>
                <a:gd name="T35" fmla="*/ 1 h 480"/>
                <a:gd name="T36" fmla="*/ 1 w 668"/>
                <a:gd name="T37" fmla="*/ 1 h 480"/>
                <a:gd name="T38" fmla="*/ 1 w 668"/>
                <a:gd name="T39" fmla="*/ 1 h 480"/>
                <a:gd name="T40" fmla="*/ 1 w 668"/>
                <a:gd name="T41" fmla="*/ 1 h 480"/>
                <a:gd name="T42" fmla="*/ 1 w 668"/>
                <a:gd name="T43" fmla="*/ 1 h 480"/>
                <a:gd name="T44" fmla="*/ 1 w 668"/>
                <a:gd name="T45" fmla="*/ 1 h 480"/>
                <a:gd name="T46" fmla="*/ 1 w 668"/>
                <a:gd name="T47" fmla="*/ 1 h 480"/>
                <a:gd name="T48" fmla="*/ 1 w 668"/>
                <a:gd name="T49" fmla="*/ 1 h 480"/>
                <a:gd name="T50" fmla="*/ 1 w 668"/>
                <a:gd name="T51" fmla="*/ 1 h 480"/>
                <a:gd name="T52" fmla="*/ 1 w 668"/>
                <a:gd name="T53" fmla="*/ 0 h 480"/>
                <a:gd name="T54" fmla="*/ 1 w 668"/>
                <a:gd name="T55" fmla="*/ 0 h 480"/>
                <a:gd name="T56" fmla="*/ 1 w 668"/>
                <a:gd name="T57" fmla="*/ 1 h 480"/>
                <a:gd name="T58" fmla="*/ 1 w 668"/>
                <a:gd name="T59" fmla="*/ 1 h 480"/>
                <a:gd name="T60" fmla="*/ 1 w 668"/>
                <a:gd name="T61" fmla="*/ 1 h 480"/>
                <a:gd name="T62" fmla="*/ 1 w 668"/>
                <a:gd name="T63" fmla="*/ 1 h 480"/>
                <a:gd name="T64" fmla="*/ 1 w 668"/>
                <a:gd name="T65" fmla="*/ 1 h 480"/>
                <a:gd name="T66" fmla="*/ 1 w 668"/>
                <a:gd name="T67" fmla="*/ 1 h 480"/>
                <a:gd name="T68" fmla="*/ 1 w 668"/>
                <a:gd name="T69" fmla="*/ 1 h 480"/>
                <a:gd name="T70" fmla="*/ 1 w 668"/>
                <a:gd name="T71" fmla="*/ 1 h 480"/>
                <a:gd name="T72" fmla="*/ 1 w 668"/>
                <a:gd name="T73" fmla="*/ 1 h 480"/>
                <a:gd name="T74" fmla="*/ 1 w 668"/>
                <a:gd name="T75" fmla="*/ 1 h 480"/>
                <a:gd name="T76" fmla="*/ 1 w 668"/>
                <a:gd name="T77" fmla="*/ 1 h 480"/>
                <a:gd name="T78" fmla="*/ 1 w 668"/>
                <a:gd name="T79" fmla="*/ 1 h 480"/>
                <a:gd name="T80" fmla="*/ 1 w 668"/>
                <a:gd name="T81" fmla="*/ 1 h 480"/>
                <a:gd name="T82" fmla="*/ 1 w 668"/>
                <a:gd name="T83" fmla="*/ 1 h 480"/>
                <a:gd name="T84" fmla="*/ 1 w 668"/>
                <a:gd name="T85" fmla="*/ 1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8"/>
                <a:gd name="T130" fmla="*/ 0 h 480"/>
                <a:gd name="T131" fmla="*/ 668 w 66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8" h="480">
                  <a:moveTo>
                    <a:pt x="196" y="480"/>
                  </a:moveTo>
                  <a:lnTo>
                    <a:pt x="180" y="393"/>
                  </a:lnTo>
                  <a:lnTo>
                    <a:pt x="163" y="407"/>
                  </a:lnTo>
                  <a:lnTo>
                    <a:pt x="127" y="434"/>
                  </a:lnTo>
                  <a:lnTo>
                    <a:pt x="84" y="457"/>
                  </a:lnTo>
                  <a:lnTo>
                    <a:pt x="71" y="457"/>
                  </a:lnTo>
                  <a:lnTo>
                    <a:pt x="57" y="453"/>
                  </a:lnTo>
                  <a:lnTo>
                    <a:pt x="44" y="447"/>
                  </a:lnTo>
                  <a:lnTo>
                    <a:pt x="17" y="412"/>
                  </a:lnTo>
                  <a:lnTo>
                    <a:pt x="0" y="378"/>
                  </a:lnTo>
                  <a:lnTo>
                    <a:pt x="11" y="334"/>
                  </a:lnTo>
                  <a:lnTo>
                    <a:pt x="13" y="334"/>
                  </a:lnTo>
                  <a:lnTo>
                    <a:pt x="34" y="326"/>
                  </a:lnTo>
                  <a:lnTo>
                    <a:pt x="50" y="326"/>
                  </a:lnTo>
                  <a:lnTo>
                    <a:pt x="98" y="280"/>
                  </a:lnTo>
                  <a:lnTo>
                    <a:pt x="153" y="134"/>
                  </a:lnTo>
                  <a:lnTo>
                    <a:pt x="157" y="117"/>
                  </a:lnTo>
                  <a:lnTo>
                    <a:pt x="163" y="98"/>
                  </a:lnTo>
                  <a:lnTo>
                    <a:pt x="176" y="82"/>
                  </a:lnTo>
                  <a:lnTo>
                    <a:pt x="196" y="71"/>
                  </a:lnTo>
                  <a:lnTo>
                    <a:pt x="213" y="63"/>
                  </a:lnTo>
                  <a:lnTo>
                    <a:pt x="294" y="44"/>
                  </a:lnTo>
                  <a:lnTo>
                    <a:pt x="317" y="32"/>
                  </a:lnTo>
                  <a:lnTo>
                    <a:pt x="320" y="32"/>
                  </a:lnTo>
                  <a:lnTo>
                    <a:pt x="343" y="17"/>
                  </a:lnTo>
                  <a:lnTo>
                    <a:pt x="368" y="7"/>
                  </a:lnTo>
                  <a:lnTo>
                    <a:pt x="395" y="0"/>
                  </a:lnTo>
                  <a:lnTo>
                    <a:pt x="426" y="0"/>
                  </a:lnTo>
                  <a:lnTo>
                    <a:pt x="453" y="7"/>
                  </a:lnTo>
                  <a:lnTo>
                    <a:pt x="480" y="17"/>
                  </a:lnTo>
                  <a:lnTo>
                    <a:pt x="503" y="32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603" y="53"/>
                  </a:lnTo>
                  <a:lnTo>
                    <a:pt x="622" y="63"/>
                  </a:lnTo>
                  <a:lnTo>
                    <a:pt x="639" y="76"/>
                  </a:lnTo>
                  <a:lnTo>
                    <a:pt x="649" y="96"/>
                  </a:lnTo>
                  <a:lnTo>
                    <a:pt x="654" y="115"/>
                  </a:lnTo>
                  <a:lnTo>
                    <a:pt x="654" y="134"/>
                  </a:lnTo>
                  <a:lnTo>
                    <a:pt x="668" y="253"/>
                  </a:lnTo>
                  <a:lnTo>
                    <a:pt x="662" y="364"/>
                  </a:lnTo>
                  <a:lnTo>
                    <a:pt x="645" y="480"/>
                  </a:lnTo>
                  <a:lnTo>
                    <a:pt x="196" y="48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4" name="Freeform 130"/>
            <p:cNvSpPr>
              <a:spLocks/>
            </p:cNvSpPr>
            <p:nvPr/>
          </p:nvSpPr>
          <p:spPr bwMode="auto">
            <a:xfrm>
              <a:off x="1314" y="3827"/>
              <a:ext cx="42" cy="46"/>
            </a:xfrm>
            <a:custGeom>
              <a:avLst/>
              <a:gdLst>
                <a:gd name="T0" fmla="*/ 0 w 73"/>
                <a:gd name="T1" fmla="*/ 1 h 92"/>
                <a:gd name="T2" fmla="*/ 1 w 73"/>
                <a:gd name="T3" fmla="*/ 1 h 92"/>
                <a:gd name="T4" fmla="*/ 1 w 73"/>
                <a:gd name="T5" fmla="*/ 1 h 92"/>
                <a:gd name="T6" fmla="*/ 1 w 73"/>
                <a:gd name="T7" fmla="*/ 1 h 92"/>
                <a:gd name="T8" fmla="*/ 1 w 73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92"/>
                <a:gd name="T17" fmla="*/ 73 w 7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92">
                  <a:moveTo>
                    <a:pt x="0" y="92"/>
                  </a:moveTo>
                  <a:lnTo>
                    <a:pt x="16" y="77"/>
                  </a:lnTo>
                  <a:lnTo>
                    <a:pt x="46" y="42"/>
                  </a:lnTo>
                  <a:lnTo>
                    <a:pt x="73" y="4"/>
                  </a:lnTo>
                  <a:lnTo>
                    <a:pt x="73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5" name="Line 131"/>
            <p:cNvSpPr>
              <a:spLocks noChangeShapeType="1"/>
            </p:cNvSpPr>
            <p:nvPr/>
          </p:nvSpPr>
          <p:spPr bwMode="auto">
            <a:xfrm flipV="1">
              <a:off x="1236" y="3810"/>
              <a:ext cx="11" cy="4"/>
            </a:xfrm>
            <a:prstGeom prst="line">
              <a:avLst/>
            </a:prstGeom>
            <a:noFill/>
            <a:ln w="0">
              <a:solidFill>
                <a:srgbClr val="0E0D0C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6" name="Freeform 132"/>
            <p:cNvSpPr>
              <a:spLocks/>
            </p:cNvSpPr>
            <p:nvPr/>
          </p:nvSpPr>
          <p:spPr bwMode="auto">
            <a:xfrm>
              <a:off x="1345" y="3846"/>
              <a:ext cx="255" cy="72"/>
            </a:xfrm>
            <a:custGeom>
              <a:avLst/>
              <a:gdLst>
                <a:gd name="T0" fmla="*/ 1 w 453"/>
                <a:gd name="T1" fmla="*/ 1 h 141"/>
                <a:gd name="T2" fmla="*/ 0 w 453"/>
                <a:gd name="T3" fmla="*/ 1 h 141"/>
                <a:gd name="T4" fmla="*/ 1 w 453"/>
                <a:gd name="T5" fmla="*/ 1 h 141"/>
                <a:gd name="T6" fmla="*/ 1 w 453"/>
                <a:gd name="T7" fmla="*/ 1 h 141"/>
                <a:gd name="T8" fmla="*/ 1 w 453"/>
                <a:gd name="T9" fmla="*/ 1 h 141"/>
                <a:gd name="T10" fmla="*/ 1 w 453"/>
                <a:gd name="T11" fmla="*/ 1 h 141"/>
                <a:gd name="T12" fmla="*/ 1 w 453"/>
                <a:gd name="T13" fmla="*/ 1 h 141"/>
                <a:gd name="T14" fmla="*/ 1 w 453"/>
                <a:gd name="T15" fmla="*/ 0 h 141"/>
                <a:gd name="T16" fmla="*/ 1 w 453"/>
                <a:gd name="T17" fmla="*/ 0 h 141"/>
                <a:gd name="T18" fmla="*/ 1 w 453"/>
                <a:gd name="T19" fmla="*/ 1 h 141"/>
                <a:gd name="T20" fmla="*/ 1 w 453"/>
                <a:gd name="T21" fmla="*/ 1 h 141"/>
                <a:gd name="T22" fmla="*/ 1 w 453"/>
                <a:gd name="T23" fmla="*/ 1 h 141"/>
                <a:gd name="T24" fmla="*/ 1 w 453"/>
                <a:gd name="T25" fmla="*/ 1 h 141"/>
                <a:gd name="T26" fmla="*/ 1 w 453"/>
                <a:gd name="T27" fmla="*/ 1 h 1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3"/>
                <a:gd name="T43" fmla="*/ 0 h 141"/>
                <a:gd name="T44" fmla="*/ 453 w 453"/>
                <a:gd name="T45" fmla="*/ 141 h 1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3" h="141">
                  <a:moveTo>
                    <a:pt x="453" y="141"/>
                  </a:moveTo>
                  <a:lnTo>
                    <a:pt x="0" y="141"/>
                  </a:lnTo>
                  <a:lnTo>
                    <a:pt x="4" y="39"/>
                  </a:lnTo>
                  <a:lnTo>
                    <a:pt x="8" y="25"/>
                  </a:lnTo>
                  <a:lnTo>
                    <a:pt x="17" y="16"/>
                  </a:lnTo>
                  <a:lnTo>
                    <a:pt x="31" y="10"/>
                  </a:lnTo>
                  <a:lnTo>
                    <a:pt x="44" y="1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18" y="4"/>
                  </a:lnTo>
                  <a:lnTo>
                    <a:pt x="432" y="10"/>
                  </a:lnTo>
                  <a:lnTo>
                    <a:pt x="445" y="24"/>
                  </a:lnTo>
                  <a:lnTo>
                    <a:pt x="449" y="39"/>
                  </a:lnTo>
                  <a:lnTo>
                    <a:pt x="453" y="141"/>
                  </a:lnTo>
                  <a:close/>
                </a:path>
              </a:pathLst>
            </a:custGeom>
            <a:solidFill>
              <a:srgbClr val="E21E1B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7" name="Freeform 133"/>
            <p:cNvSpPr>
              <a:spLocks/>
            </p:cNvSpPr>
            <p:nvPr/>
          </p:nvSpPr>
          <p:spPr bwMode="auto">
            <a:xfrm>
              <a:off x="1345" y="3846"/>
              <a:ext cx="255" cy="72"/>
            </a:xfrm>
            <a:custGeom>
              <a:avLst/>
              <a:gdLst>
                <a:gd name="T0" fmla="*/ 1 w 453"/>
                <a:gd name="T1" fmla="*/ 1 h 141"/>
                <a:gd name="T2" fmla="*/ 0 w 453"/>
                <a:gd name="T3" fmla="*/ 1 h 141"/>
                <a:gd name="T4" fmla="*/ 1 w 453"/>
                <a:gd name="T5" fmla="*/ 1 h 141"/>
                <a:gd name="T6" fmla="*/ 1 w 453"/>
                <a:gd name="T7" fmla="*/ 1 h 141"/>
                <a:gd name="T8" fmla="*/ 1 w 453"/>
                <a:gd name="T9" fmla="*/ 1 h 141"/>
                <a:gd name="T10" fmla="*/ 1 w 453"/>
                <a:gd name="T11" fmla="*/ 1 h 141"/>
                <a:gd name="T12" fmla="*/ 1 w 453"/>
                <a:gd name="T13" fmla="*/ 1 h 141"/>
                <a:gd name="T14" fmla="*/ 1 w 453"/>
                <a:gd name="T15" fmla="*/ 0 h 141"/>
                <a:gd name="T16" fmla="*/ 1 w 453"/>
                <a:gd name="T17" fmla="*/ 0 h 141"/>
                <a:gd name="T18" fmla="*/ 1 w 453"/>
                <a:gd name="T19" fmla="*/ 1 h 141"/>
                <a:gd name="T20" fmla="*/ 1 w 453"/>
                <a:gd name="T21" fmla="*/ 1 h 141"/>
                <a:gd name="T22" fmla="*/ 1 w 453"/>
                <a:gd name="T23" fmla="*/ 1 h 141"/>
                <a:gd name="T24" fmla="*/ 1 w 453"/>
                <a:gd name="T25" fmla="*/ 1 h 141"/>
                <a:gd name="T26" fmla="*/ 1 w 453"/>
                <a:gd name="T27" fmla="*/ 1 h 1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3"/>
                <a:gd name="T43" fmla="*/ 0 h 141"/>
                <a:gd name="T44" fmla="*/ 453 w 453"/>
                <a:gd name="T45" fmla="*/ 141 h 1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3" h="141">
                  <a:moveTo>
                    <a:pt x="453" y="141"/>
                  </a:moveTo>
                  <a:lnTo>
                    <a:pt x="0" y="141"/>
                  </a:lnTo>
                  <a:lnTo>
                    <a:pt x="4" y="39"/>
                  </a:lnTo>
                  <a:lnTo>
                    <a:pt x="8" y="25"/>
                  </a:lnTo>
                  <a:lnTo>
                    <a:pt x="17" y="16"/>
                  </a:lnTo>
                  <a:lnTo>
                    <a:pt x="31" y="10"/>
                  </a:lnTo>
                  <a:lnTo>
                    <a:pt x="44" y="1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18" y="4"/>
                  </a:lnTo>
                  <a:lnTo>
                    <a:pt x="432" y="10"/>
                  </a:lnTo>
                  <a:lnTo>
                    <a:pt x="445" y="24"/>
                  </a:lnTo>
                  <a:lnTo>
                    <a:pt x="449" y="39"/>
                  </a:lnTo>
                  <a:lnTo>
                    <a:pt x="453" y="141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8" name="Freeform 134"/>
            <p:cNvSpPr>
              <a:spLocks/>
            </p:cNvSpPr>
            <p:nvPr/>
          </p:nvSpPr>
          <p:spPr bwMode="auto">
            <a:xfrm>
              <a:off x="1799" y="3684"/>
              <a:ext cx="7" cy="23"/>
            </a:xfrm>
            <a:custGeom>
              <a:avLst/>
              <a:gdLst>
                <a:gd name="T0" fmla="*/ 0 w 14"/>
                <a:gd name="T1" fmla="*/ 1 h 44"/>
                <a:gd name="T2" fmla="*/ 1 w 14"/>
                <a:gd name="T3" fmla="*/ 1 h 44"/>
                <a:gd name="T4" fmla="*/ 1 w 14"/>
                <a:gd name="T5" fmla="*/ 0 h 44"/>
                <a:gd name="T6" fmla="*/ 0 60000 65536"/>
                <a:gd name="T7" fmla="*/ 0 60000 65536"/>
                <a:gd name="T8" fmla="*/ 0 60000 65536"/>
                <a:gd name="T9" fmla="*/ 0 w 14"/>
                <a:gd name="T10" fmla="*/ 0 h 44"/>
                <a:gd name="T11" fmla="*/ 14 w 14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4">
                  <a:moveTo>
                    <a:pt x="0" y="44"/>
                  </a:moveTo>
                  <a:lnTo>
                    <a:pt x="14" y="25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E0D0C"/>
              </a:solidFill>
              <a:prstDash val="solid"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09" name="Freeform 135"/>
            <p:cNvSpPr>
              <a:spLocks/>
            </p:cNvSpPr>
            <p:nvPr/>
          </p:nvSpPr>
          <p:spPr bwMode="auto">
            <a:xfrm>
              <a:off x="1545" y="3794"/>
              <a:ext cx="160" cy="124"/>
            </a:xfrm>
            <a:custGeom>
              <a:avLst/>
              <a:gdLst>
                <a:gd name="T0" fmla="*/ 12 w 173"/>
                <a:gd name="T1" fmla="*/ 3 h 144"/>
                <a:gd name="T2" fmla="*/ 0 w 173"/>
                <a:gd name="T3" fmla="*/ 3 h 144"/>
                <a:gd name="T4" fmla="*/ 0 w 173"/>
                <a:gd name="T5" fmla="*/ 3 h 144"/>
                <a:gd name="T6" fmla="*/ 2 w 173"/>
                <a:gd name="T7" fmla="*/ 3 h 144"/>
                <a:gd name="T8" fmla="*/ 5 w 173"/>
                <a:gd name="T9" fmla="*/ 3 h 144"/>
                <a:gd name="T10" fmla="*/ 6 w 173"/>
                <a:gd name="T11" fmla="*/ 3 h 144"/>
                <a:gd name="T12" fmla="*/ 6 w 173"/>
                <a:gd name="T13" fmla="*/ 3 h 144"/>
                <a:gd name="T14" fmla="*/ 14 w 173"/>
                <a:gd name="T15" fmla="*/ 0 h 144"/>
                <a:gd name="T16" fmla="*/ 15 w 173"/>
                <a:gd name="T17" fmla="*/ 0 h 144"/>
                <a:gd name="T18" fmla="*/ 15 w 173"/>
                <a:gd name="T19" fmla="*/ 3 h 144"/>
                <a:gd name="T20" fmla="*/ 16 w 173"/>
                <a:gd name="T21" fmla="*/ 3 h 144"/>
                <a:gd name="T22" fmla="*/ 16 w 173"/>
                <a:gd name="T23" fmla="*/ 3 h 144"/>
                <a:gd name="T24" fmla="*/ 17 w 173"/>
                <a:gd name="T25" fmla="*/ 3 h 144"/>
                <a:gd name="T26" fmla="*/ 12 w 173"/>
                <a:gd name="T27" fmla="*/ 3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144"/>
                <a:gd name="T44" fmla="*/ 173 w 173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144">
                  <a:moveTo>
                    <a:pt x="116" y="143"/>
                  </a:moveTo>
                  <a:lnTo>
                    <a:pt x="0" y="144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5" y="11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5" y="3"/>
                  </a:lnTo>
                  <a:lnTo>
                    <a:pt x="159" y="9"/>
                  </a:lnTo>
                  <a:lnTo>
                    <a:pt x="164" y="18"/>
                  </a:lnTo>
                  <a:lnTo>
                    <a:pt x="173" y="33"/>
                  </a:lnTo>
                  <a:lnTo>
                    <a:pt x="116" y="143"/>
                  </a:lnTo>
                  <a:close/>
                </a:path>
              </a:pathLst>
            </a:custGeom>
            <a:solidFill>
              <a:srgbClr val="E21E1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  <p:sp>
          <p:nvSpPr>
            <p:cNvPr id="24710" name="Text Box 136"/>
            <p:cNvSpPr txBox="1">
              <a:spLocks noChangeArrowheads="1"/>
            </p:cNvSpPr>
            <p:nvPr/>
          </p:nvSpPr>
          <p:spPr bwMode="auto">
            <a:xfrm rot="-267008">
              <a:off x="1215" y="3747"/>
              <a:ext cx="109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pPr defTabSz="871538" eaLnBrk="0" hangingPunct="0"/>
              <a:r>
                <a:rPr lang="ru-RU" sz="500" b="1">
                  <a:solidFill>
                    <a:srgbClr val="FFCC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4711" name="Freeform 137"/>
            <p:cNvSpPr>
              <a:spLocks/>
            </p:cNvSpPr>
            <p:nvPr/>
          </p:nvSpPr>
          <p:spPr bwMode="auto">
            <a:xfrm>
              <a:off x="1213" y="3673"/>
              <a:ext cx="375" cy="245"/>
            </a:xfrm>
            <a:custGeom>
              <a:avLst/>
              <a:gdLst>
                <a:gd name="T0" fmla="*/ 1 w 668"/>
                <a:gd name="T1" fmla="*/ 1 h 480"/>
                <a:gd name="T2" fmla="*/ 1 w 668"/>
                <a:gd name="T3" fmla="*/ 1 h 480"/>
                <a:gd name="T4" fmla="*/ 1 w 668"/>
                <a:gd name="T5" fmla="*/ 1 h 480"/>
                <a:gd name="T6" fmla="*/ 1 w 668"/>
                <a:gd name="T7" fmla="*/ 1 h 480"/>
                <a:gd name="T8" fmla="*/ 1 w 668"/>
                <a:gd name="T9" fmla="*/ 1 h 480"/>
                <a:gd name="T10" fmla="*/ 1 w 668"/>
                <a:gd name="T11" fmla="*/ 1 h 480"/>
                <a:gd name="T12" fmla="*/ 1 w 668"/>
                <a:gd name="T13" fmla="*/ 1 h 480"/>
                <a:gd name="T14" fmla="*/ 1 w 668"/>
                <a:gd name="T15" fmla="*/ 1 h 480"/>
                <a:gd name="T16" fmla="*/ 1 w 668"/>
                <a:gd name="T17" fmla="*/ 1 h 480"/>
                <a:gd name="T18" fmla="*/ 0 w 668"/>
                <a:gd name="T19" fmla="*/ 1 h 480"/>
                <a:gd name="T20" fmla="*/ 1 w 668"/>
                <a:gd name="T21" fmla="*/ 1 h 480"/>
                <a:gd name="T22" fmla="*/ 1 w 668"/>
                <a:gd name="T23" fmla="*/ 1 h 480"/>
                <a:gd name="T24" fmla="*/ 1 w 668"/>
                <a:gd name="T25" fmla="*/ 1 h 480"/>
                <a:gd name="T26" fmla="*/ 1 w 668"/>
                <a:gd name="T27" fmla="*/ 1 h 480"/>
                <a:gd name="T28" fmla="*/ 1 w 668"/>
                <a:gd name="T29" fmla="*/ 1 h 480"/>
                <a:gd name="T30" fmla="*/ 1 w 668"/>
                <a:gd name="T31" fmla="*/ 1 h 480"/>
                <a:gd name="T32" fmla="*/ 1 w 668"/>
                <a:gd name="T33" fmla="*/ 1 h 480"/>
                <a:gd name="T34" fmla="*/ 1 w 668"/>
                <a:gd name="T35" fmla="*/ 1 h 480"/>
                <a:gd name="T36" fmla="*/ 1 w 668"/>
                <a:gd name="T37" fmla="*/ 1 h 480"/>
                <a:gd name="T38" fmla="*/ 1 w 668"/>
                <a:gd name="T39" fmla="*/ 1 h 480"/>
                <a:gd name="T40" fmla="*/ 1 w 668"/>
                <a:gd name="T41" fmla="*/ 1 h 480"/>
                <a:gd name="T42" fmla="*/ 1 w 668"/>
                <a:gd name="T43" fmla="*/ 1 h 480"/>
                <a:gd name="T44" fmla="*/ 1 w 668"/>
                <a:gd name="T45" fmla="*/ 1 h 480"/>
                <a:gd name="T46" fmla="*/ 1 w 668"/>
                <a:gd name="T47" fmla="*/ 1 h 480"/>
                <a:gd name="T48" fmla="*/ 1 w 668"/>
                <a:gd name="T49" fmla="*/ 1 h 480"/>
                <a:gd name="T50" fmla="*/ 1 w 668"/>
                <a:gd name="T51" fmla="*/ 1 h 480"/>
                <a:gd name="T52" fmla="*/ 1 w 668"/>
                <a:gd name="T53" fmla="*/ 0 h 480"/>
                <a:gd name="T54" fmla="*/ 1 w 668"/>
                <a:gd name="T55" fmla="*/ 0 h 480"/>
                <a:gd name="T56" fmla="*/ 1 w 668"/>
                <a:gd name="T57" fmla="*/ 1 h 480"/>
                <a:gd name="T58" fmla="*/ 1 w 668"/>
                <a:gd name="T59" fmla="*/ 1 h 480"/>
                <a:gd name="T60" fmla="*/ 1 w 668"/>
                <a:gd name="T61" fmla="*/ 1 h 480"/>
                <a:gd name="T62" fmla="*/ 1 w 668"/>
                <a:gd name="T63" fmla="*/ 1 h 480"/>
                <a:gd name="T64" fmla="*/ 1 w 668"/>
                <a:gd name="T65" fmla="*/ 1 h 480"/>
                <a:gd name="T66" fmla="*/ 1 w 668"/>
                <a:gd name="T67" fmla="*/ 1 h 480"/>
                <a:gd name="T68" fmla="*/ 1 w 668"/>
                <a:gd name="T69" fmla="*/ 1 h 480"/>
                <a:gd name="T70" fmla="*/ 1 w 668"/>
                <a:gd name="T71" fmla="*/ 1 h 480"/>
                <a:gd name="T72" fmla="*/ 1 w 668"/>
                <a:gd name="T73" fmla="*/ 1 h 480"/>
                <a:gd name="T74" fmla="*/ 1 w 668"/>
                <a:gd name="T75" fmla="*/ 1 h 480"/>
                <a:gd name="T76" fmla="*/ 1 w 668"/>
                <a:gd name="T77" fmla="*/ 1 h 480"/>
                <a:gd name="T78" fmla="*/ 1 w 668"/>
                <a:gd name="T79" fmla="*/ 1 h 480"/>
                <a:gd name="T80" fmla="*/ 1 w 668"/>
                <a:gd name="T81" fmla="*/ 1 h 480"/>
                <a:gd name="T82" fmla="*/ 1 w 668"/>
                <a:gd name="T83" fmla="*/ 1 h 480"/>
                <a:gd name="T84" fmla="*/ 1 w 668"/>
                <a:gd name="T85" fmla="*/ 1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8"/>
                <a:gd name="T130" fmla="*/ 0 h 480"/>
                <a:gd name="T131" fmla="*/ 668 w 668"/>
                <a:gd name="T132" fmla="*/ 480 h 4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8" h="480">
                  <a:moveTo>
                    <a:pt x="196" y="480"/>
                  </a:moveTo>
                  <a:lnTo>
                    <a:pt x="180" y="393"/>
                  </a:lnTo>
                  <a:lnTo>
                    <a:pt x="163" y="407"/>
                  </a:lnTo>
                  <a:lnTo>
                    <a:pt x="127" y="434"/>
                  </a:lnTo>
                  <a:lnTo>
                    <a:pt x="84" y="457"/>
                  </a:lnTo>
                  <a:lnTo>
                    <a:pt x="71" y="457"/>
                  </a:lnTo>
                  <a:lnTo>
                    <a:pt x="57" y="453"/>
                  </a:lnTo>
                  <a:lnTo>
                    <a:pt x="44" y="447"/>
                  </a:lnTo>
                  <a:lnTo>
                    <a:pt x="17" y="412"/>
                  </a:lnTo>
                  <a:lnTo>
                    <a:pt x="0" y="378"/>
                  </a:lnTo>
                  <a:lnTo>
                    <a:pt x="11" y="334"/>
                  </a:lnTo>
                  <a:lnTo>
                    <a:pt x="13" y="334"/>
                  </a:lnTo>
                  <a:lnTo>
                    <a:pt x="34" y="326"/>
                  </a:lnTo>
                  <a:lnTo>
                    <a:pt x="50" y="326"/>
                  </a:lnTo>
                  <a:lnTo>
                    <a:pt x="98" y="280"/>
                  </a:lnTo>
                  <a:lnTo>
                    <a:pt x="153" y="134"/>
                  </a:lnTo>
                  <a:lnTo>
                    <a:pt x="157" y="117"/>
                  </a:lnTo>
                  <a:lnTo>
                    <a:pt x="163" y="98"/>
                  </a:lnTo>
                  <a:lnTo>
                    <a:pt x="176" y="82"/>
                  </a:lnTo>
                  <a:lnTo>
                    <a:pt x="196" y="71"/>
                  </a:lnTo>
                  <a:lnTo>
                    <a:pt x="213" y="63"/>
                  </a:lnTo>
                  <a:lnTo>
                    <a:pt x="294" y="44"/>
                  </a:lnTo>
                  <a:lnTo>
                    <a:pt x="317" y="32"/>
                  </a:lnTo>
                  <a:lnTo>
                    <a:pt x="320" y="32"/>
                  </a:lnTo>
                  <a:lnTo>
                    <a:pt x="343" y="17"/>
                  </a:lnTo>
                  <a:lnTo>
                    <a:pt x="368" y="7"/>
                  </a:lnTo>
                  <a:lnTo>
                    <a:pt x="395" y="0"/>
                  </a:lnTo>
                  <a:lnTo>
                    <a:pt x="426" y="0"/>
                  </a:lnTo>
                  <a:lnTo>
                    <a:pt x="453" y="7"/>
                  </a:lnTo>
                  <a:lnTo>
                    <a:pt x="480" y="17"/>
                  </a:lnTo>
                  <a:lnTo>
                    <a:pt x="503" y="32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603" y="53"/>
                  </a:lnTo>
                  <a:lnTo>
                    <a:pt x="622" y="63"/>
                  </a:lnTo>
                  <a:lnTo>
                    <a:pt x="639" y="76"/>
                  </a:lnTo>
                  <a:lnTo>
                    <a:pt x="649" y="96"/>
                  </a:lnTo>
                  <a:lnTo>
                    <a:pt x="654" y="115"/>
                  </a:lnTo>
                  <a:lnTo>
                    <a:pt x="654" y="134"/>
                  </a:lnTo>
                  <a:lnTo>
                    <a:pt x="668" y="253"/>
                  </a:lnTo>
                  <a:lnTo>
                    <a:pt x="662" y="364"/>
                  </a:lnTo>
                  <a:lnTo>
                    <a:pt x="645" y="480"/>
                  </a:lnTo>
                  <a:lnTo>
                    <a:pt x="196" y="480"/>
                  </a:lnTo>
                  <a:close/>
                </a:path>
              </a:pathLst>
            </a:custGeom>
            <a:solidFill>
              <a:srgbClr val="3D56B6"/>
            </a:solidFill>
            <a:ln w="9525">
              <a:noFill/>
              <a:round/>
              <a:headEnd/>
              <a:tailEnd/>
            </a:ln>
          </p:spPr>
          <p:txBody>
            <a:bodyPr lIns="87078" tIns="43539" rIns="87078" bIns="43539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713" y="2487613"/>
            <a:ext cx="10396537" cy="3684587"/>
          </a:xfrm>
        </p:spPr>
        <p:txBody>
          <a:bodyPr rtlCol="0">
            <a:normAutofit/>
          </a:bodyPr>
          <a:lstStyle/>
          <a:p>
            <a:pPr marL="558800" indent="-5588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Программа повышения</a:t>
            </a:r>
            <a:b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квалификации учителей СШ.</a:t>
            </a:r>
          </a:p>
          <a:p>
            <a:pPr marL="558800" indent="17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 учителей СШ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общинах ЕАД по программе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материалам Международной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ассоциации учителей Субботней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школы (Генеральная Конференция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Церкви АСД) и материалам ЕАД.</a:t>
            </a:r>
            <a:endParaRPr lang="ru-RU" dirty="0" smtClean="0"/>
          </a:p>
          <a:p>
            <a:pPr marL="558800" indent="-5588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84163"/>
            <a:ext cx="12192000" cy="1065212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5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ПОВЫШЕНИЕ КВАЛИФИКАЦИИ </a:t>
            </a:r>
            <a:br>
              <a:rPr lang="ru-RU" sz="5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</a:br>
            <a:r>
              <a:rPr lang="ru-RU" sz="5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УЧИТЕЛЕЙ СУББОТНЕЙ ШКОЛЫ ЕАД</a:t>
            </a:r>
          </a:p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 </a:t>
            </a:r>
            <a:endParaRPr lang="ru-RU" sz="3200" dirty="0">
              <a:solidFill>
                <a:schemeClr val="accent2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5" name="Рисунок 4" descr="eb0a25180402510f9820f5547099f4d7.jpg"/>
          <p:cNvPicPr>
            <a:picLocks noChangeAspect="1"/>
          </p:cNvPicPr>
          <p:nvPr/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7345181" y="2068641"/>
            <a:ext cx="4636957" cy="4122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0"/>
            <a:ext cx="10972800" cy="13493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РЕГУЛЯРНЫЙ АНАЛИЗ ДЕЯТЕЛЬНОСТИ СШ</a:t>
            </a:r>
            <a:b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(10-я составляющая успеха СШ)</a:t>
            </a:r>
            <a:endParaRPr lang="ru-RU" sz="2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875" y="1933575"/>
            <a:ext cx="8424863" cy="4924425"/>
          </a:xfrm>
        </p:spPr>
        <p:txBody>
          <a:bodyPr rtlCol="0">
            <a:normAutofit/>
          </a:bodyPr>
          <a:lstStyle/>
          <a:p>
            <a:pPr marL="338138" indent="-3381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ГДЕ? </a:t>
            </a:r>
          </a:p>
          <a:p>
            <a:pPr marL="338138" indent="-3381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Наша община находится  в работе СШ?</a:t>
            </a:r>
          </a:p>
          <a:p>
            <a:pPr marL="338138" indent="-3381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КУДА? </a:t>
            </a:r>
          </a:p>
          <a:p>
            <a:pPr marL="338138" indent="-3381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собираемся идти </a:t>
            </a:r>
          </a:p>
          <a:p>
            <a:pPr marL="338138" indent="-3381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улучшении деятельности СШ?</a:t>
            </a:r>
          </a:p>
          <a:p>
            <a:pPr marL="338138" indent="-3381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КАК? </a:t>
            </a:r>
          </a:p>
          <a:p>
            <a:pPr marL="338138" indent="-3381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мы туда хотим дойти?</a:t>
            </a:r>
          </a:p>
          <a:p>
            <a:pPr marL="338138" indent="-33813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КОГДА?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мы планируем это сделать?</a:t>
            </a:r>
          </a:p>
        </p:txBody>
      </p:sp>
      <p:pic>
        <p:nvPicPr>
          <p:cNvPr id="11" name="Содержимое 10" descr="1325706823-main-85246-0373a2f3cb5ea8af837370e85d77cf8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668" t="9347" r="18637" b="124"/>
          <a:stretch>
            <a:fillRect/>
          </a:stretch>
        </p:blipFill>
        <p:spPr>
          <a:xfrm>
            <a:off x="7030387" y="2009374"/>
            <a:ext cx="5161613" cy="4005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55588"/>
            <a:ext cx="11361737" cy="7635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ОПТИМИЗАЦИЯ (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лат. </a:t>
            </a:r>
            <a:r>
              <a:rPr lang="ru-RU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optimum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— наилучшее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363" y="1933575"/>
            <a:ext cx="10367962" cy="49244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Процесс выбора наилучшего варианта из возможных.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Процесс приведения системы в наилучшее оптимальное состояние.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Модификация системы для улучшения её эффективности.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Наличие скрытых резервов, их обнаружение, и пути повышения реальной  производительности. 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Целенаправленная деятельность для улучшения существующей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6213"/>
            <a:ext cx="12192000" cy="8286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СУББОТНЯЯ ШКОЛА В ЕАД СЕГОДНЯ 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5625" y="1754188"/>
            <a:ext cx="6556375" cy="5103812"/>
          </a:xfrm>
        </p:spPr>
        <p:txBody>
          <a:bodyPr rtlCol="0"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Поддержка СШ руководителями объединения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Активное и деятельное участие пастора в работе СШ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Организация и деятельность совета СШ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Еженедельное проведение учительских собраний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Осуществление четырех целей СШ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6. Оптимизация классов СШ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Миссионерская деятельность СШ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Проведение мероприятий СШ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Повышение квалификации учителей СШ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Регулярный анализ деятельности СШ </a:t>
            </a:r>
            <a:endParaRPr lang="ru-RU" sz="5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Рисунок 4" descr="Presentati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54188"/>
            <a:ext cx="5307012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314325"/>
            <a:ext cx="9607550" cy="7493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ИЗМЕНИТЬ СИТУАЦИЮ В СШ  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854075" y="2008188"/>
            <a:ext cx="10777538" cy="4662487"/>
          </a:xfrm>
        </p:spPr>
        <p:txBody>
          <a:bodyPr/>
          <a:lstStyle/>
          <a:p>
            <a:pPr marL="514350" indent="-5143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endParaRPr lang="ru-RU" sz="12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 Разработать программу оптимизации СШ в ЕАД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ru-RU" sz="14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 Подготовить материалы для осуществления программы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ru-RU" sz="10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 Начать последовательное осуществление программы оптимизации в общинах и группах ЕАД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0038" y="314325"/>
            <a:ext cx="23225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ru-RU" sz="5400" b="1" dirty="0">
                <a:solidFill>
                  <a:schemeClr val="bg1"/>
                </a:solidFill>
                <a:ea typeface="+mj-ea"/>
              </a:rPr>
              <a:t>        КАК?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314325"/>
            <a:ext cx="11571287" cy="7493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ПРОГРАММА ОПТИМИЗАЦИИ СШ  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79388" y="1738313"/>
            <a:ext cx="12012612" cy="51196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Отделом СШ и ЛС ЕАД подготовлена программа оптимизации Субботней школы. Программа включает: 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Стратегию 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Дорожную карту 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Материалы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                                             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Инструменты для мониторинга</a:t>
            </a:r>
          </a:p>
          <a:p>
            <a:pPr marL="742950" indent="-7429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endParaRPr lang="ru-RU" sz="4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436938" y="3268663"/>
            <a:ext cx="2214562" cy="715962"/>
            <a:chOff x="721" y="2037"/>
            <a:chExt cx="4345" cy="1943"/>
          </a:xfrm>
        </p:grpSpPr>
        <p:grpSp>
          <p:nvGrpSpPr>
            <p:cNvPr id="29704" name="Group 5"/>
            <p:cNvGrpSpPr>
              <a:grpSpLocks/>
            </p:cNvGrpSpPr>
            <p:nvPr/>
          </p:nvGrpSpPr>
          <p:grpSpPr bwMode="auto">
            <a:xfrm>
              <a:off x="860" y="2037"/>
              <a:ext cx="4206" cy="1943"/>
              <a:chOff x="860" y="2037"/>
              <a:chExt cx="4206" cy="1943"/>
            </a:xfrm>
          </p:grpSpPr>
          <p:sp>
            <p:nvSpPr>
              <p:cNvPr id="29812" name="Freeform 6"/>
              <p:cNvSpPr>
                <a:spLocks/>
              </p:cNvSpPr>
              <p:nvPr/>
            </p:nvSpPr>
            <p:spPr bwMode="auto">
              <a:xfrm>
                <a:off x="1465" y="3429"/>
                <a:ext cx="2756" cy="551"/>
              </a:xfrm>
              <a:custGeom>
                <a:avLst/>
                <a:gdLst>
                  <a:gd name="T0" fmla="*/ 0 w 8267"/>
                  <a:gd name="T1" fmla="*/ 0 h 1654"/>
                  <a:gd name="T2" fmla="*/ 0 w 8267"/>
                  <a:gd name="T3" fmla="*/ 0 h 1654"/>
                  <a:gd name="T4" fmla="*/ 0 w 8267"/>
                  <a:gd name="T5" fmla="*/ 0 h 1654"/>
                  <a:gd name="T6" fmla="*/ 0 w 8267"/>
                  <a:gd name="T7" fmla="*/ 0 h 1654"/>
                  <a:gd name="T8" fmla="*/ 0 w 8267"/>
                  <a:gd name="T9" fmla="*/ 0 h 16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67"/>
                  <a:gd name="T16" fmla="*/ 0 h 1654"/>
                  <a:gd name="T17" fmla="*/ 8267 w 8267"/>
                  <a:gd name="T18" fmla="*/ 1654 h 16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67" h="1654">
                    <a:moveTo>
                      <a:pt x="8267" y="1654"/>
                    </a:moveTo>
                    <a:lnTo>
                      <a:pt x="5836" y="0"/>
                    </a:lnTo>
                    <a:lnTo>
                      <a:pt x="1971" y="0"/>
                    </a:lnTo>
                    <a:lnTo>
                      <a:pt x="0" y="1654"/>
                    </a:lnTo>
                    <a:lnTo>
                      <a:pt x="8267" y="1654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3" name="Rectangle 7"/>
              <p:cNvSpPr>
                <a:spLocks noChangeArrowheads="1"/>
              </p:cNvSpPr>
              <p:nvPr/>
            </p:nvSpPr>
            <p:spPr bwMode="auto">
              <a:xfrm>
                <a:off x="1976" y="2224"/>
                <a:ext cx="905" cy="10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4" name="Freeform 8"/>
              <p:cNvSpPr>
                <a:spLocks/>
              </p:cNvSpPr>
              <p:nvPr/>
            </p:nvSpPr>
            <p:spPr bwMode="auto">
              <a:xfrm>
                <a:off x="2734" y="2236"/>
                <a:ext cx="147" cy="338"/>
              </a:xfrm>
              <a:custGeom>
                <a:avLst/>
                <a:gdLst>
                  <a:gd name="T0" fmla="*/ 0 w 442"/>
                  <a:gd name="T1" fmla="*/ 0 h 1014"/>
                  <a:gd name="T2" fmla="*/ 0 w 442"/>
                  <a:gd name="T3" fmla="*/ 0 h 1014"/>
                  <a:gd name="T4" fmla="*/ 0 w 442"/>
                  <a:gd name="T5" fmla="*/ 0 h 1014"/>
                  <a:gd name="T6" fmla="*/ 0 w 442"/>
                  <a:gd name="T7" fmla="*/ 0 h 1014"/>
                  <a:gd name="T8" fmla="*/ 0 w 442"/>
                  <a:gd name="T9" fmla="*/ 0 h 1014"/>
                  <a:gd name="T10" fmla="*/ 0 w 442"/>
                  <a:gd name="T11" fmla="*/ 0 h 1014"/>
                  <a:gd name="T12" fmla="*/ 0 w 442"/>
                  <a:gd name="T13" fmla="*/ 0 h 1014"/>
                  <a:gd name="T14" fmla="*/ 0 w 442"/>
                  <a:gd name="T15" fmla="*/ 0 h 1014"/>
                  <a:gd name="T16" fmla="*/ 0 w 442"/>
                  <a:gd name="T17" fmla="*/ 0 h 1014"/>
                  <a:gd name="T18" fmla="*/ 0 w 442"/>
                  <a:gd name="T19" fmla="*/ 0 h 1014"/>
                  <a:gd name="T20" fmla="*/ 0 w 442"/>
                  <a:gd name="T21" fmla="*/ 0 h 1014"/>
                  <a:gd name="T22" fmla="*/ 0 w 442"/>
                  <a:gd name="T23" fmla="*/ 0 h 1014"/>
                  <a:gd name="T24" fmla="*/ 0 w 442"/>
                  <a:gd name="T25" fmla="*/ 0 h 10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2"/>
                  <a:gd name="T40" fmla="*/ 0 h 1014"/>
                  <a:gd name="T41" fmla="*/ 442 w 442"/>
                  <a:gd name="T42" fmla="*/ 1014 h 10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2" h="1014">
                    <a:moveTo>
                      <a:pt x="307" y="9"/>
                    </a:moveTo>
                    <a:lnTo>
                      <a:pt x="213" y="31"/>
                    </a:lnTo>
                    <a:lnTo>
                      <a:pt x="121" y="92"/>
                    </a:lnTo>
                    <a:lnTo>
                      <a:pt x="52" y="200"/>
                    </a:lnTo>
                    <a:lnTo>
                      <a:pt x="4" y="387"/>
                    </a:lnTo>
                    <a:lnTo>
                      <a:pt x="0" y="574"/>
                    </a:lnTo>
                    <a:lnTo>
                      <a:pt x="4" y="762"/>
                    </a:lnTo>
                    <a:lnTo>
                      <a:pt x="30" y="829"/>
                    </a:lnTo>
                    <a:lnTo>
                      <a:pt x="66" y="890"/>
                    </a:lnTo>
                    <a:lnTo>
                      <a:pt x="298" y="981"/>
                    </a:lnTo>
                    <a:lnTo>
                      <a:pt x="442" y="1014"/>
                    </a:lnTo>
                    <a:lnTo>
                      <a:pt x="442" y="0"/>
                    </a:lnTo>
                    <a:lnTo>
                      <a:pt x="307" y="9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5" name="Freeform 9"/>
              <p:cNvSpPr>
                <a:spLocks/>
              </p:cNvSpPr>
              <p:nvPr/>
            </p:nvSpPr>
            <p:spPr bwMode="auto">
              <a:xfrm>
                <a:off x="2634" y="2581"/>
                <a:ext cx="207" cy="734"/>
              </a:xfrm>
              <a:custGeom>
                <a:avLst/>
                <a:gdLst>
                  <a:gd name="T0" fmla="*/ 0 w 621"/>
                  <a:gd name="T1" fmla="*/ 0 h 2201"/>
                  <a:gd name="T2" fmla="*/ 0 w 621"/>
                  <a:gd name="T3" fmla="*/ 0 h 2201"/>
                  <a:gd name="T4" fmla="*/ 0 w 621"/>
                  <a:gd name="T5" fmla="*/ 0 h 2201"/>
                  <a:gd name="T6" fmla="*/ 0 w 621"/>
                  <a:gd name="T7" fmla="*/ 0 h 2201"/>
                  <a:gd name="T8" fmla="*/ 0 w 621"/>
                  <a:gd name="T9" fmla="*/ 0 h 2201"/>
                  <a:gd name="T10" fmla="*/ 0 w 621"/>
                  <a:gd name="T11" fmla="*/ 0 h 2201"/>
                  <a:gd name="T12" fmla="*/ 0 w 621"/>
                  <a:gd name="T13" fmla="*/ 0 h 2201"/>
                  <a:gd name="T14" fmla="*/ 0 w 621"/>
                  <a:gd name="T15" fmla="*/ 0 h 2201"/>
                  <a:gd name="T16" fmla="*/ 0 w 621"/>
                  <a:gd name="T17" fmla="*/ 0 h 2201"/>
                  <a:gd name="T18" fmla="*/ 0 w 621"/>
                  <a:gd name="T19" fmla="*/ 0 h 2201"/>
                  <a:gd name="T20" fmla="*/ 0 w 621"/>
                  <a:gd name="T21" fmla="*/ 0 h 2201"/>
                  <a:gd name="T22" fmla="*/ 0 w 621"/>
                  <a:gd name="T23" fmla="*/ 0 h 2201"/>
                  <a:gd name="T24" fmla="*/ 0 w 621"/>
                  <a:gd name="T25" fmla="*/ 0 h 2201"/>
                  <a:gd name="T26" fmla="*/ 0 w 621"/>
                  <a:gd name="T27" fmla="*/ 0 h 2201"/>
                  <a:gd name="T28" fmla="*/ 0 w 621"/>
                  <a:gd name="T29" fmla="*/ 0 h 2201"/>
                  <a:gd name="T30" fmla="*/ 0 w 621"/>
                  <a:gd name="T31" fmla="*/ 0 h 2201"/>
                  <a:gd name="T32" fmla="*/ 0 w 621"/>
                  <a:gd name="T33" fmla="*/ 0 h 2201"/>
                  <a:gd name="T34" fmla="*/ 0 w 621"/>
                  <a:gd name="T35" fmla="*/ 0 h 2201"/>
                  <a:gd name="T36" fmla="*/ 0 w 621"/>
                  <a:gd name="T37" fmla="*/ 0 h 2201"/>
                  <a:gd name="T38" fmla="*/ 0 w 621"/>
                  <a:gd name="T39" fmla="*/ 0 h 2201"/>
                  <a:gd name="T40" fmla="*/ 0 w 621"/>
                  <a:gd name="T41" fmla="*/ 0 h 2201"/>
                  <a:gd name="T42" fmla="*/ 0 w 621"/>
                  <a:gd name="T43" fmla="*/ 0 h 22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21"/>
                  <a:gd name="T67" fmla="*/ 0 h 2201"/>
                  <a:gd name="T68" fmla="*/ 621 w 621"/>
                  <a:gd name="T69" fmla="*/ 2201 h 22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21" h="2201">
                    <a:moveTo>
                      <a:pt x="265" y="28"/>
                    </a:moveTo>
                    <a:lnTo>
                      <a:pt x="177" y="48"/>
                    </a:lnTo>
                    <a:lnTo>
                      <a:pt x="147" y="179"/>
                    </a:lnTo>
                    <a:lnTo>
                      <a:pt x="79" y="524"/>
                    </a:lnTo>
                    <a:lnTo>
                      <a:pt x="52" y="747"/>
                    </a:lnTo>
                    <a:lnTo>
                      <a:pt x="6" y="1002"/>
                    </a:lnTo>
                    <a:lnTo>
                      <a:pt x="0" y="1221"/>
                    </a:lnTo>
                    <a:lnTo>
                      <a:pt x="36" y="1386"/>
                    </a:lnTo>
                    <a:lnTo>
                      <a:pt x="42" y="1514"/>
                    </a:lnTo>
                    <a:lnTo>
                      <a:pt x="88" y="1608"/>
                    </a:lnTo>
                    <a:lnTo>
                      <a:pt x="265" y="2003"/>
                    </a:lnTo>
                    <a:lnTo>
                      <a:pt x="292" y="2034"/>
                    </a:lnTo>
                    <a:lnTo>
                      <a:pt x="193" y="2122"/>
                    </a:lnTo>
                    <a:lnTo>
                      <a:pt x="214" y="2142"/>
                    </a:lnTo>
                    <a:lnTo>
                      <a:pt x="322" y="2075"/>
                    </a:lnTo>
                    <a:lnTo>
                      <a:pt x="387" y="2082"/>
                    </a:lnTo>
                    <a:lnTo>
                      <a:pt x="443" y="2111"/>
                    </a:lnTo>
                    <a:lnTo>
                      <a:pt x="527" y="2107"/>
                    </a:lnTo>
                    <a:lnTo>
                      <a:pt x="562" y="2174"/>
                    </a:lnTo>
                    <a:lnTo>
                      <a:pt x="621" y="2201"/>
                    </a:lnTo>
                    <a:lnTo>
                      <a:pt x="613" y="0"/>
                    </a:lnTo>
                    <a:lnTo>
                      <a:pt x="265" y="28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6" name="Freeform 10"/>
              <p:cNvSpPr>
                <a:spLocks/>
              </p:cNvSpPr>
              <p:nvPr/>
            </p:nvSpPr>
            <p:spPr bwMode="auto">
              <a:xfrm>
                <a:off x="2154" y="2377"/>
                <a:ext cx="267" cy="272"/>
              </a:xfrm>
              <a:custGeom>
                <a:avLst/>
                <a:gdLst>
                  <a:gd name="T0" fmla="*/ 0 w 800"/>
                  <a:gd name="T1" fmla="*/ 0 h 815"/>
                  <a:gd name="T2" fmla="*/ 0 w 800"/>
                  <a:gd name="T3" fmla="*/ 0 h 815"/>
                  <a:gd name="T4" fmla="*/ 0 w 800"/>
                  <a:gd name="T5" fmla="*/ 0 h 815"/>
                  <a:gd name="T6" fmla="*/ 0 w 800"/>
                  <a:gd name="T7" fmla="*/ 0 h 815"/>
                  <a:gd name="T8" fmla="*/ 0 w 800"/>
                  <a:gd name="T9" fmla="*/ 0 h 815"/>
                  <a:gd name="T10" fmla="*/ 0 w 800"/>
                  <a:gd name="T11" fmla="*/ 0 h 815"/>
                  <a:gd name="T12" fmla="*/ 0 w 800"/>
                  <a:gd name="T13" fmla="*/ 0 h 815"/>
                  <a:gd name="T14" fmla="*/ 0 w 800"/>
                  <a:gd name="T15" fmla="*/ 0 h 815"/>
                  <a:gd name="T16" fmla="*/ 0 w 800"/>
                  <a:gd name="T17" fmla="*/ 0 h 815"/>
                  <a:gd name="T18" fmla="*/ 0 w 800"/>
                  <a:gd name="T19" fmla="*/ 0 h 815"/>
                  <a:gd name="T20" fmla="*/ 0 w 800"/>
                  <a:gd name="T21" fmla="*/ 0 h 815"/>
                  <a:gd name="T22" fmla="*/ 0 w 800"/>
                  <a:gd name="T23" fmla="*/ 0 h 815"/>
                  <a:gd name="T24" fmla="*/ 0 w 800"/>
                  <a:gd name="T25" fmla="*/ 0 h 815"/>
                  <a:gd name="T26" fmla="*/ 0 w 800"/>
                  <a:gd name="T27" fmla="*/ 0 h 815"/>
                  <a:gd name="T28" fmla="*/ 0 w 800"/>
                  <a:gd name="T29" fmla="*/ 0 h 815"/>
                  <a:gd name="T30" fmla="*/ 0 w 800"/>
                  <a:gd name="T31" fmla="*/ 0 h 815"/>
                  <a:gd name="T32" fmla="*/ 0 w 800"/>
                  <a:gd name="T33" fmla="*/ 0 h 815"/>
                  <a:gd name="T34" fmla="*/ 0 w 800"/>
                  <a:gd name="T35" fmla="*/ 0 h 815"/>
                  <a:gd name="T36" fmla="*/ 0 w 800"/>
                  <a:gd name="T37" fmla="*/ 0 h 815"/>
                  <a:gd name="T38" fmla="*/ 0 w 800"/>
                  <a:gd name="T39" fmla="*/ 0 h 815"/>
                  <a:gd name="T40" fmla="*/ 0 w 800"/>
                  <a:gd name="T41" fmla="*/ 0 h 815"/>
                  <a:gd name="T42" fmla="*/ 0 w 800"/>
                  <a:gd name="T43" fmla="*/ 0 h 8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00"/>
                  <a:gd name="T67" fmla="*/ 0 h 815"/>
                  <a:gd name="T68" fmla="*/ 800 w 800"/>
                  <a:gd name="T69" fmla="*/ 815 h 8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00" h="815">
                    <a:moveTo>
                      <a:pt x="800" y="0"/>
                    </a:moveTo>
                    <a:lnTo>
                      <a:pt x="738" y="4"/>
                    </a:lnTo>
                    <a:lnTo>
                      <a:pt x="679" y="9"/>
                    </a:lnTo>
                    <a:lnTo>
                      <a:pt x="618" y="21"/>
                    </a:lnTo>
                    <a:lnTo>
                      <a:pt x="558" y="37"/>
                    </a:lnTo>
                    <a:lnTo>
                      <a:pt x="500" y="55"/>
                    </a:lnTo>
                    <a:lnTo>
                      <a:pt x="445" y="82"/>
                    </a:lnTo>
                    <a:lnTo>
                      <a:pt x="392" y="109"/>
                    </a:lnTo>
                    <a:lnTo>
                      <a:pt x="338" y="142"/>
                    </a:lnTo>
                    <a:lnTo>
                      <a:pt x="290" y="179"/>
                    </a:lnTo>
                    <a:lnTo>
                      <a:pt x="244" y="219"/>
                    </a:lnTo>
                    <a:lnTo>
                      <a:pt x="203" y="261"/>
                    </a:lnTo>
                    <a:lnTo>
                      <a:pt x="164" y="307"/>
                    </a:lnTo>
                    <a:lnTo>
                      <a:pt x="128" y="357"/>
                    </a:lnTo>
                    <a:lnTo>
                      <a:pt x="95" y="410"/>
                    </a:lnTo>
                    <a:lnTo>
                      <a:pt x="67" y="463"/>
                    </a:lnTo>
                    <a:lnTo>
                      <a:pt x="44" y="520"/>
                    </a:lnTo>
                    <a:lnTo>
                      <a:pt x="24" y="578"/>
                    </a:lnTo>
                    <a:lnTo>
                      <a:pt x="9" y="637"/>
                    </a:lnTo>
                    <a:lnTo>
                      <a:pt x="0" y="674"/>
                    </a:lnTo>
                    <a:lnTo>
                      <a:pt x="800" y="815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7" name="Freeform 11"/>
              <p:cNvSpPr>
                <a:spLocks/>
              </p:cNvSpPr>
              <p:nvPr/>
            </p:nvSpPr>
            <p:spPr bwMode="auto">
              <a:xfrm>
                <a:off x="2161" y="2603"/>
                <a:ext cx="260" cy="98"/>
              </a:xfrm>
              <a:custGeom>
                <a:avLst/>
                <a:gdLst>
                  <a:gd name="T0" fmla="*/ 0 w 779"/>
                  <a:gd name="T1" fmla="*/ 0 h 295"/>
                  <a:gd name="T2" fmla="*/ 0 w 779"/>
                  <a:gd name="T3" fmla="*/ 0 h 295"/>
                  <a:gd name="T4" fmla="*/ 0 w 779"/>
                  <a:gd name="T5" fmla="*/ 0 h 295"/>
                  <a:gd name="T6" fmla="*/ 0 w 779"/>
                  <a:gd name="T7" fmla="*/ 0 h 2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9"/>
                  <a:gd name="T13" fmla="*/ 0 h 295"/>
                  <a:gd name="T14" fmla="*/ 779 w 779"/>
                  <a:gd name="T15" fmla="*/ 295 h 2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9" h="295">
                    <a:moveTo>
                      <a:pt x="779" y="138"/>
                    </a:moveTo>
                    <a:lnTo>
                      <a:pt x="0" y="295"/>
                    </a:lnTo>
                    <a:lnTo>
                      <a:pt x="0" y="0"/>
                    </a:lnTo>
                    <a:lnTo>
                      <a:pt x="779" y="138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8" name="Freeform 12"/>
              <p:cNvSpPr>
                <a:spLocks/>
              </p:cNvSpPr>
              <p:nvPr/>
            </p:nvSpPr>
            <p:spPr bwMode="auto">
              <a:xfrm>
                <a:off x="2173" y="2649"/>
                <a:ext cx="248" cy="208"/>
              </a:xfrm>
              <a:custGeom>
                <a:avLst/>
                <a:gdLst>
                  <a:gd name="T0" fmla="*/ 0 w 745"/>
                  <a:gd name="T1" fmla="*/ 0 h 625"/>
                  <a:gd name="T2" fmla="*/ 0 w 745"/>
                  <a:gd name="T3" fmla="*/ 0 h 625"/>
                  <a:gd name="T4" fmla="*/ 0 w 745"/>
                  <a:gd name="T5" fmla="*/ 0 h 625"/>
                  <a:gd name="T6" fmla="*/ 0 w 745"/>
                  <a:gd name="T7" fmla="*/ 0 h 625"/>
                  <a:gd name="T8" fmla="*/ 0 w 745"/>
                  <a:gd name="T9" fmla="*/ 0 h 625"/>
                  <a:gd name="T10" fmla="*/ 0 w 745"/>
                  <a:gd name="T11" fmla="*/ 0 h 625"/>
                  <a:gd name="T12" fmla="*/ 0 w 745"/>
                  <a:gd name="T13" fmla="*/ 0 h 625"/>
                  <a:gd name="T14" fmla="*/ 0 w 745"/>
                  <a:gd name="T15" fmla="*/ 0 h 625"/>
                  <a:gd name="T16" fmla="*/ 0 w 745"/>
                  <a:gd name="T17" fmla="*/ 0 h 625"/>
                  <a:gd name="T18" fmla="*/ 0 w 745"/>
                  <a:gd name="T19" fmla="*/ 0 h 6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5"/>
                  <a:gd name="T31" fmla="*/ 0 h 625"/>
                  <a:gd name="T32" fmla="*/ 745 w 745"/>
                  <a:gd name="T33" fmla="*/ 625 h 6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5" h="625">
                    <a:moveTo>
                      <a:pt x="745" y="0"/>
                    </a:moveTo>
                    <a:lnTo>
                      <a:pt x="225" y="625"/>
                    </a:lnTo>
                    <a:lnTo>
                      <a:pt x="158" y="570"/>
                    </a:lnTo>
                    <a:lnTo>
                      <a:pt x="112" y="515"/>
                    </a:lnTo>
                    <a:lnTo>
                      <a:pt x="76" y="476"/>
                    </a:lnTo>
                    <a:lnTo>
                      <a:pt x="42" y="397"/>
                    </a:lnTo>
                    <a:lnTo>
                      <a:pt x="12" y="309"/>
                    </a:lnTo>
                    <a:lnTo>
                      <a:pt x="6" y="208"/>
                    </a:lnTo>
                    <a:lnTo>
                      <a:pt x="0" y="149"/>
                    </a:lnTo>
                    <a:lnTo>
                      <a:pt x="745" y="0"/>
                    </a:lnTo>
                    <a:close/>
                  </a:path>
                </a:pathLst>
              </a:custGeom>
              <a:solidFill>
                <a:srgbClr val="0CC1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19" name="Freeform 13"/>
              <p:cNvSpPr>
                <a:spLocks/>
              </p:cNvSpPr>
              <p:nvPr/>
            </p:nvSpPr>
            <p:spPr bwMode="auto">
              <a:xfrm>
                <a:off x="2250" y="2649"/>
                <a:ext cx="255" cy="272"/>
              </a:xfrm>
              <a:custGeom>
                <a:avLst/>
                <a:gdLst>
                  <a:gd name="T0" fmla="*/ 0 w 766"/>
                  <a:gd name="T1" fmla="*/ 0 h 818"/>
                  <a:gd name="T2" fmla="*/ 0 w 766"/>
                  <a:gd name="T3" fmla="*/ 0 h 818"/>
                  <a:gd name="T4" fmla="*/ 0 w 766"/>
                  <a:gd name="T5" fmla="*/ 0 h 818"/>
                  <a:gd name="T6" fmla="*/ 0 w 766"/>
                  <a:gd name="T7" fmla="*/ 0 h 818"/>
                  <a:gd name="T8" fmla="*/ 0 w 766"/>
                  <a:gd name="T9" fmla="*/ 0 h 818"/>
                  <a:gd name="T10" fmla="*/ 0 w 766"/>
                  <a:gd name="T11" fmla="*/ 0 h 818"/>
                  <a:gd name="T12" fmla="*/ 0 w 766"/>
                  <a:gd name="T13" fmla="*/ 0 h 818"/>
                  <a:gd name="T14" fmla="*/ 0 w 766"/>
                  <a:gd name="T15" fmla="*/ 0 h 818"/>
                  <a:gd name="T16" fmla="*/ 0 w 766"/>
                  <a:gd name="T17" fmla="*/ 0 h 818"/>
                  <a:gd name="T18" fmla="*/ 0 w 766"/>
                  <a:gd name="T19" fmla="*/ 0 h 818"/>
                  <a:gd name="T20" fmla="*/ 0 w 766"/>
                  <a:gd name="T21" fmla="*/ 0 h 818"/>
                  <a:gd name="T22" fmla="*/ 0 w 766"/>
                  <a:gd name="T23" fmla="*/ 0 h 8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6"/>
                  <a:gd name="T37" fmla="*/ 0 h 818"/>
                  <a:gd name="T38" fmla="*/ 766 w 766"/>
                  <a:gd name="T39" fmla="*/ 818 h 8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6" h="818">
                    <a:moveTo>
                      <a:pt x="514" y="0"/>
                    </a:moveTo>
                    <a:lnTo>
                      <a:pt x="766" y="774"/>
                    </a:lnTo>
                    <a:lnTo>
                      <a:pt x="676" y="802"/>
                    </a:lnTo>
                    <a:lnTo>
                      <a:pt x="597" y="814"/>
                    </a:lnTo>
                    <a:lnTo>
                      <a:pt x="506" y="818"/>
                    </a:lnTo>
                    <a:lnTo>
                      <a:pt x="394" y="807"/>
                    </a:lnTo>
                    <a:lnTo>
                      <a:pt x="284" y="779"/>
                    </a:lnTo>
                    <a:lnTo>
                      <a:pt x="184" y="747"/>
                    </a:lnTo>
                    <a:lnTo>
                      <a:pt x="103" y="700"/>
                    </a:lnTo>
                    <a:lnTo>
                      <a:pt x="39" y="659"/>
                    </a:lnTo>
                    <a:lnTo>
                      <a:pt x="0" y="628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515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0" name="Freeform 14"/>
              <p:cNvSpPr>
                <a:spLocks/>
              </p:cNvSpPr>
              <p:nvPr/>
            </p:nvSpPr>
            <p:spPr bwMode="auto">
              <a:xfrm>
                <a:off x="2421" y="2377"/>
                <a:ext cx="272" cy="530"/>
              </a:xfrm>
              <a:custGeom>
                <a:avLst/>
                <a:gdLst>
                  <a:gd name="T0" fmla="*/ 0 w 816"/>
                  <a:gd name="T1" fmla="*/ 0 h 1589"/>
                  <a:gd name="T2" fmla="*/ 0 w 816"/>
                  <a:gd name="T3" fmla="*/ 0 h 1589"/>
                  <a:gd name="T4" fmla="*/ 0 w 816"/>
                  <a:gd name="T5" fmla="*/ 0 h 1589"/>
                  <a:gd name="T6" fmla="*/ 0 w 816"/>
                  <a:gd name="T7" fmla="*/ 0 h 1589"/>
                  <a:gd name="T8" fmla="*/ 0 w 816"/>
                  <a:gd name="T9" fmla="*/ 0 h 1589"/>
                  <a:gd name="T10" fmla="*/ 0 w 816"/>
                  <a:gd name="T11" fmla="*/ 0 h 1589"/>
                  <a:gd name="T12" fmla="*/ 0 w 816"/>
                  <a:gd name="T13" fmla="*/ 0 h 1589"/>
                  <a:gd name="T14" fmla="*/ 0 w 816"/>
                  <a:gd name="T15" fmla="*/ 0 h 1589"/>
                  <a:gd name="T16" fmla="*/ 0 w 816"/>
                  <a:gd name="T17" fmla="*/ 0 h 1589"/>
                  <a:gd name="T18" fmla="*/ 0 w 816"/>
                  <a:gd name="T19" fmla="*/ 0 h 1589"/>
                  <a:gd name="T20" fmla="*/ 0 w 816"/>
                  <a:gd name="T21" fmla="*/ 0 h 1589"/>
                  <a:gd name="T22" fmla="*/ 0 w 816"/>
                  <a:gd name="T23" fmla="*/ 0 h 1589"/>
                  <a:gd name="T24" fmla="*/ 0 w 816"/>
                  <a:gd name="T25" fmla="*/ 0 h 1589"/>
                  <a:gd name="T26" fmla="*/ 0 w 816"/>
                  <a:gd name="T27" fmla="*/ 0 h 1589"/>
                  <a:gd name="T28" fmla="*/ 0 w 816"/>
                  <a:gd name="T29" fmla="*/ 0 h 1589"/>
                  <a:gd name="T30" fmla="*/ 0 w 816"/>
                  <a:gd name="T31" fmla="*/ 0 h 1589"/>
                  <a:gd name="T32" fmla="*/ 0 w 816"/>
                  <a:gd name="T33" fmla="*/ 0 h 1589"/>
                  <a:gd name="T34" fmla="*/ 0 w 816"/>
                  <a:gd name="T35" fmla="*/ 0 h 1589"/>
                  <a:gd name="T36" fmla="*/ 0 w 816"/>
                  <a:gd name="T37" fmla="*/ 0 h 1589"/>
                  <a:gd name="T38" fmla="*/ 0 w 816"/>
                  <a:gd name="T39" fmla="*/ 0 h 1589"/>
                  <a:gd name="T40" fmla="*/ 0 w 816"/>
                  <a:gd name="T41" fmla="*/ 0 h 1589"/>
                  <a:gd name="T42" fmla="*/ 0 w 816"/>
                  <a:gd name="T43" fmla="*/ 0 h 1589"/>
                  <a:gd name="T44" fmla="*/ 0 w 816"/>
                  <a:gd name="T45" fmla="*/ 0 h 1589"/>
                  <a:gd name="T46" fmla="*/ 0 w 816"/>
                  <a:gd name="T47" fmla="*/ 0 h 1589"/>
                  <a:gd name="T48" fmla="*/ 0 w 816"/>
                  <a:gd name="T49" fmla="*/ 0 h 1589"/>
                  <a:gd name="T50" fmla="*/ 0 w 816"/>
                  <a:gd name="T51" fmla="*/ 0 h 1589"/>
                  <a:gd name="T52" fmla="*/ 0 w 816"/>
                  <a:gd name="T53" fmla="*/ 0 h 1589"/>
                  <a:gd name="T54" fmla="*/ 0 w 816"/>
                  <a:gd name="T55" fmla="*/ 0 h 1589"/>
                  <a:gd name="T56" fmla="*/ 0 w 816"/>
                  <a:gd name="T57" fmla="*/ 0 h 1589"/>
                  <a:gd name="T58" fmla="*/ 0 w 816"/>
                  <a:gd name="T59" fmla="*/ 0 h 1589"/>
                  <a:gd name="T60" fmla="*/ 0 w 816"/>
                  <a:gd name="T61" fmla="*/ 0 h 1589"/>
                  <a:gd name="T62" fmla="*/ 0 w 816"/>
                  <a:gd name="T63" fmla="*/ 0 h 1589"/>
                  <a:gd name="T64" fmla="*/ 0 w 816"/>
                  <a:gd name="T65" fmla="*/ 0 h 1589"/>
                  <a:gd name="T66" fmla="*/ 0 w 816"/>
                  <a:gd name="T67" fmla="*/ 0 h 1589"/>
                  <a:gd name="T68" fmla="*/ 0 w 816"/>
                  <a:gd name="T69" fmla="*/ 0 h 1589"/>
                  <a:gd name="T70" fmla="*/ 0 w 816"/>
                  <a:gd name="T71" fmla="*/ 0 h 1589"/>
                  <a:gd name="T72" fmla="*/ 0 w 816"/>
                  <a:gd name="T73" fmla="*/ 0 h 1589"/>
                  <a:gd name="T74" fmla="*/ 0 w 816"/>
                  <a:gd name="T75" fmla="*/ 0 h 1589"/>
                  <a:gd name="T76" fmla="*/ 0 w 816"/>
                  <a:gd name="T77" fmla="*/ 0 h 1589"/>
                  <a:gd name="T78" fmla="*/ 0 w 816"/>
                  <a:gd name="T79" fmla="*/ 0 h 1589"/>
                  <a:gd name="T80" fmla="*/ 0 w 816"/>
                  <a:gd name="T81" fmla="*/ 0 h 15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6"/>
                  <a:gd name="T124" fmla="*/ 0 h 1589"/>
                  <a:gd name="T125" fmla="*/ 816 w 816"/>
                  <a:gd name="T126" fmla="*/ 1589 h 158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6" h="1589">
                    <a:moveTo>
                      <a:pt x="252" y="1589"/>
                    </a:moveTo>
                    <a:lnTo>
                      <a:pt x="309" y="1568"/>
                    </a:lnTo>
                    <a:lnTo>
                      <a:pt x="365" y="1543"/>
                    </a:lnTo>
                    <a:lnTo>
                      <a:pt x="419" y="1514"/>
                    </a:lnTo>
                    <a:lnTo>
                      <a:pt x="472" y="1481"/>
                    </a:lnTo>
                    <a:lnTo>
                      <a:pt x="520" y="1443"/>
                    </a:lnTo>
                    <a:lnTo>
                      <a:pt x="566" y="1403"/>
                    </a:lnTo>
                    <a:lnTo>
                      <a:pt x="609" y="1358"/>
                    </a:lnTo>
                    <a:lnTo>
                      <a:pt x="648" y="1312"/>
                    </a:lnTo>
                    <a:lnTo>
                      <a:pt x="685" y="1260"/>
                    </a:lnTo>
                    <a:lnTo>
                      <a:pt x="715" y="1207"/>
                    </a:lnTo>
                    <a:lnTo>
                      <a:pt x="743" y="1152"/>
                    </a:lnTo>
                    <a:lnTo>
                      <a:pt x="767" y="1096"/>
                    </a:lnTo>
                    <a:lnTo>
                      <a:pt x="786" y="1038"/>
                    </a:lnTo>
                    <a:lnTo>
                      <a:pt x="800" y="980"/>
                    </a:lnTo>
                    <a:lnTo>
                      <a:pt x="810" y="917"/>
                    </a:lnTo>
                    <a:lnTo>
                      <a:pt x="816" y="857"/>
                    </a:lnTo>
                    <a:lnTo>
                      <a:pt x="816" y="794"/>
                    </a:lnTo>
                    <a:lnTo>
                      <a:pt x="813" y="734"/>
                    </a:lnTo>
                    <a:lnTo>
                      <a:pt x="805" y="673"/>
                    </a:lnTo>
                    <a:lnTo>
                      <a:pt x="791" y="612"/>
                    </a:lnTo>
                    <a:lnTo>
                      <a:pt x="774" y="554"/>
                    </a:lnTo>
                    <a:lnTo>
                      <a:pt x="752" y="497"/>
                    </a:lnTo>
                    <a:lnTo>
                      <a:pt x="726" y="441"/>
                    </a:lnTo>
                    <a:lnTo>
                      <a:pt x="695" y="386"/>
                    </a:lnTo>
                    <a:lnTo>
                      <a:pt x="661" y="337"/>
                    </a:lnTo>
                    <a:lnTo>
                      <a:pt x="623" y="289"/>
                    </a:lnTo>
                    <a:lnTo>
                      <a:pt x="581" y="243"/>
                    </a:lnTo>
                    <a:lnTo>
                      <a:pt x="538" y="201"/>
                    </a:lnTo>
                    <a:lnTo>
                      <a:pt x="489" y="162"/>
                    </a:lnTo>
                    <a:lnTo>
                      <a:pt x="438" y="128"/>
                    </a:lnTo>
                    <a:lnTo>
                      <a:pt x="384" y="97"/>
                    </a:lnTo>
                    <a:lnTo>
                      <a:pt x="329" y="70"/>
                    </a:lnTo>
                    <a:lnTo>
                      <a:pt x="273" y="48"/>
                    </a:lnTo>
                    <a:lnTo>
                      <a:pt x="213" y="28"/>
                    </a:lnTo>
                    <a:lnTo>
                      <a:pt x="153" y="15"/>
                    </a:lnTo>
                    <a:lnTo>
                      <a:pt x="93" y="6"/>
                    </a:lnTo>
                    <a:lnTo>
                      <a:pt x="31" y="3"/>
                    </a:lnTo>
                    <a:lnTo>
                      <a:pt x="0" y="0"/>
                    </a:lnTo>
                    <a:lnTo>
                      <a:pt x="0" y="819"/>
                    </a:lnTo>
                    <a:lnTo>
                      <a:pt x="252" y="1589"/>
                    </a:lnTo>
                    <a:close/>
                  </a:path>
                </a:pathLst>
              </a:custGeom>
              <a:solidFill>
                <a:srgbClr val="00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1" name="Freeform 15"/>
              <p:cNvSpPr>
                <a:spLocks/>
              </p:cNvSpPr>
              <p:nvPr/>
            </p:nvSpPr>
            <p:spPr bwMode="auto">
              <a:xfrm>
                <a:off x="860" y="2859"/>
                <a:ext cx="1552" cy="1094"/>
              </a:xfrm>
              <a:custGeom>
                <a:avLst/>
                <a:gdLst>
                  <a:gd name="T0" fmla="*/ 0 w 4656"/>
                  <a:gd name="T1" fmla="*/ 0 h 3280"/>
                  <a:gd name="T2" fmla="*/ 0 w 4656"/>
                  <a:gd name="T3" fmla="*/ 0 h 3280"/>
                  <a:gd name="T4" fmla="*/ 0 w 4656"/>
                  <a:gd name="T5" fmla="*/ 0 h 3280"/>
                  <a:gd name="T6" fmla="*/ 0 w 4656"/>
                  <a:gd name="T7" fmla="*/ 0 h 3280"/>
                  <a:gd name="T8" fmla="*/ 0 w 4656"/>
                  <a:gd name="T9" fmla="*/ 0 h 3280"/>
                  <a:gd name="T10" fmla="*/ 0 w 4656"/>
                  <a:gd name="T11" fmla="*/ 0 h 3280"/>
                  <a:gd name="T12" fmla="*/ 0 w 4656"/>
                  <a:gd name="T13" fmla="*/ 0 h 3280"/>
                  <a:gd name="T14" fmla="*/ 0 w 4656"/>
                  <a:gd name="T15" fmla="*/ 0 h 3280"/>
                  <a:gd name="T16" fmla="*/ 0 w 4656"/>
                  <a:gd name="T17" fmla="*/ 0 h 3280"/>
                  <a:gd name="T18" fmla="*/ 0 w 4656"/>
                  <a:gd name="T19" fmla="*/ 0 h 3280"/>
                  <a:gd name="T20" fmla="*/ 0 w 4656"/>
                  <a:gd name="T21" fmla="*/ 0 h 3280"/>
                  <a:gd name="T22" fmla="*/ 0 w 4656"/>
                  <a:gd name="T23" fmla="*/ 0 h 3280"/>
                  <a:gd name="T24" fmla="*/ 0 w 4656"/>
                  <a:gd name="T25" fmla="*/ 0 h 3280"/>
                  <a:gd name="T26" fmla="*/ 0 w 4656"/>
                  <a:gd name="T27" fmla="*/ 0 h 3280"/>
                  <a:gd name="T28" fmla="*/ 0 w 4656"/>
                  <a:gd name="T29" fmla="*/ 0 h 3280"/>
                  <a:gd name="T30" fmla="*/ 0 w 4656"/>
                  <a:gd name="T31" fmla="*/ 0 h 3280"/>
                  <a:gd name="T32" fmla="*/ 0 w 4656"/>
                  <a:gd name="T33" fmla="*/ 0 h 3280"/>
                  <a:gd name="T34" fmla="*/ 0 w 4656"/>
                  <a:gd name="T35" fmla="*/ 0 h 3280"/>
                  <a:gd name="T36" fmla="*/ 0 w 4656"/>
                  <a:gd name="T37" fmla="*/ 0 h 3280"/>
                  <a:gd name="T38" fmla="*/ 0 w 4656"/>
                  <a:gd name="T39" fmla="*/ 0 h 3280"/>
                  <a:gd name="T40" fmla="*/ 0 w 4656"/>
                  <a:gd name="T41" fmla="*/ 0 h 3280"/>
                  <a:gd name="T42" fmla="*/ 0 w 4656"/>
                  <a:gd name="T43" fmla="*/ 0 h 3280"/>
                  <a:gd name="T44" fmla="*/ 0 w 4656"/>
                  <a:gd name="T45" fmla="*/ 0 h 3280"/>
                  <a:gd name="T46" fmla="*/ 0 w 4656"/>
                  <a:gd name="T47" fmla="*/ 0 h 3280"/>
                  <a:gd name="T48" fmla="*/ 0 w 4656"/>
                  <a:gd name="T49" fmla="*/ 0 h 3280"/>
                  <a:gd name="T50" fmla="*/ 0 w 4656"/>
                  <a:gd name="T51" fmla="*/ 0 h 3280"/>
                  <a:gd name="T52" fmla="*/ 0 w 4656"/>
                  <a:gd name="T53" fmla="*/ 0 h 3280"/>
                  <a:gd name="T54" fmla="*/ 0 w 4656"/>
                  <a:gd name="T55" fmla="*/ 0 h 32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56"/>
                  <a:gd name="T85" fmla="*/ 0 h 3280"/>
                  <a:gd name="T86" fmla="*/ 4656 w 4656"/>
                  <a:gd name="T87" fmla="*/ 3280 h 32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56" h="3280">
                    <a:moveTo>
                      <a:pt x="0" y="1686"/>
                    </a:moveTo>
                    <a:lnTo>
                      <a:pt x="142" y="1425"/>
                    </a:lnTo>
                    <a:lnTo>
                      <a:pt x="314" y="1194"/>
                    </a:lnTo>
                    <a:lnTo>
                      <a:pt x="494" y="1004"/>
                    </a:lnTo>
                    <a:lnTo>
                      <a:pt x="656" y="904"/>
                    </a:lnTo>
                    <a:lnTo>
                      <a:pt x="949" y="934"/>
                    </a:lnTo>
                    <a:lnTo>
                      <a:pt x="2691" y="0"/>
                    </a:lnTo>
                    <a:lnTo>
                      <a:pt x="3264" y="272"/>
                    </a:lnTo>
                    <a:lnTo>
                      <a:pt x="3426" y="653"/>
                    </a:lnTo>
                    <a:lnTo>
                      <a:pt x="3608" y="1324"/>
                    </a:lnTo>
                    <a:lnTo>
                      <a:pt x="3820" y="1324"/>
                    </a:lnTo>
                    <a:lnTo>
                      <a:pt x="3929" y="1373"/>
                    </a:lnTo>
                    <a:lnTo>
                      <a:pt x="3950" y="1446"/>
                    </a:lnTo>
                    <a:lnTo>
                      <a:pt x="4153" y="1425"/>
                    </a:lnTo>
                    <a:lnTo>
                      <a:pt x="4476" y="1475"/>
                    </a:lnTo>
                    <a:lnTo>
                      <a:pt x="4656" y="1686"/>
                    </a:lnTo>
                    <a:lnTo>
                      <a:pt x="4617" y="1967"/>
                    </a:lnTo>
                    <a:lnTo>
                      <a:pt x="4193" y="1985"/>
                    </a:lnTo>
                    <a:lnTo>
                      <a:pt x="3648" y="2065"/>
                    </a:lnTo>
                    <a:lnTo>
                      <a:pt x="3376" y="2228"/>
                    </a:lnTo>
                    <a:lnTo>
                      <a:pt x="3659" y="2228"/>
                    </a:lnTo>
                    <a:lnTo>
                      <a:pt x="3859" y="2207"/>
                    </a:lnTo>
                    <a:lnTo>
                      <a:pt x="3910" y="2458"/>
                    </a:lnTo>
                    <a:lnTo>
                      <a:pt x="3810" y="2638"/>
                    </a:lnTo>
                    <a:lnTo>
                      <a:pt x="3538" y="3160"/>
                    </a:lnTo>
                    <a:lnTo>
                      <a:pt x="3275" y="3280"/>
                    </a:lnTo>
                    <a:lnTo>
                      <a:pt x="0" y="3280"/>
                    </a:lnTo>
                    <a:lnTo>
                      <a:pt x="0" y="1686"/>
                    </a:lnTo>
                    <a:close/>
                  </a:path>
                </a:pathLst>
              </a:custGeom>
              <a:solidFill>
                <a:srgbClr val="515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2" name="Freeform 16"/>
              <p:cNvSpPr>
                <a:spLocks/>
              </p:cNvSpPr>
              <p:nvPr/>
            </p:nvSpPr>
            <p:spPr bwMode="auto">
              <a:xfrm>
                <a:off x="1582" y="3051"/>
                <a:ext cx="193" cy="407"/>
              </a:xfrm>
              <a:custGeom>
                <a:avLst/>
                <a:gdLst>
                  <a:gd name="T0" fmla="*/ 0 w 581"/>
                  <a:gd name="T1" fmla="*/ 0 h 1222"/>
                  <a:gd name="T2" fmla="*/ 0 w 581"/>
                  <a:gd name="T3" fmla="*/ 0 h 1222"/>
                  <a:gd name="T4" fmla="*/ 0 w 581"/>
                  <a:gd name="T5" fmla="*/ 0 h 1222"/>
                  <a:gd name="T6" fmla="*/ 0 w 581"/>
                  <a:gd name="T7" fmla="*/ 0 h 1222"/>
                  <a:gd name="T8" fmla="*/ 0 w 581"/>
                  <a:gd name="T9" fmla="*/ 0 h 1222"/>
                  <a:gd name="T10" fmla="*/ 0 w 581"/>
                  <a:gd name="T11" fmla="*/ 0 h 1222"/>
                  <a:gd name="T12" fmla="*/ 0 w 581"/>
                  <a:gd name="T13" fmla="*/ 0 h 1222"/>
                  <a:gd name="T14" fmla="*/ 0 w 581"/>
                  <a:gd name="T15" fmla="*/ 0 h 1222"/>
                  <a:gd name="T16" fmla="*/ 0 w 581"/>
                  <a:gd name="T17" fmla="*/ 0 h 1222"/>
                  <a:gd name="T18" fmla="*/ 0 w 581"/>
                  <a:gd name="T19" fmla="*/ 0 h 1222"/>
                  <a:gd name="T20" fmla="*/ 0 w 581"/>
                  <a:gd name="T21" fmla="*/ 0 h 12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1"/>
                  <a:gd name="T34" fmla="*/ 0 h 1222"/>
                  <a:gd name="T35" fmla="*/ 581 w 581"/>
                  <a:gd name="T36" fmla="*/ 1222 h 12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1" h="1222">
                    <a:moveTo>
                      <a:pt x="0" y="94"/>
                    </a:moveTo>
                    <a:lnTo>
                      <a:pt x="87" y="238"/>
                    </a:lnTo>
                    <a:lnTo>
                      <a:pt x="190" y="431"/>
                    </a:lnTo>
                    <a:lnTo>
                      <a:pt x="252" y="622"/>
                    </a:lnTo>
                    <a:lnTo>
                      <a:pt x="345" y="878"/>
                    </a:lnTo>
                    <a:lnTo>
                      <a:pt x="437" y="1222"/>
                    </a:lnTo>
                    <a:lnTo>
                      <a:pt x="581" y="467"/>
                    </a:lnTo>
                    <a:lnTo>
                      <a:pt x="483" y="354"/>
                    </a:lnTo>
                    <a:lnTo>
                      <a:pt x="263" y="130"/>
                    </a:lnTo>
                    <a:lnTo>
                      <a:pt x="62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3" name="Freeform 17"/>
              <p:cNvSpPr>
                <a:spLocks/>
              </p:cNvSpPr>
              <p:nvPr/>
            </p:nvSpPr>
            <p:spPr bwMode="auto">
              <a:xfrm>
                <a:off x="1930" y="2911"/>
                <a:ext cx="98" cy="352"/>
              </a:xfrm>
              <a:custGeom>
                <a:avLst/>
                <a:gdLst>
                  <a:gd name="T0" fmla="*/ 0 w 294"/>
                  <a:gd name="T1" fmla="*/ 0 h 1056"/>
                  <a:gd name="T2" fmla="*/ 0 w 294"/>
                  <a:gd name="T3" fmla="*/ 0 h 1056"/>
                  <a:gd name="T4" fmla="*/ 0 w 294"/>
                  <a:gd name="T5" fmla="*/ 0 h 1056"/>
                  <a:gd name="T6" fmla="*/ 0 w 294"/>
                  <a:gd name="T7" fmla="*/ 0 h 1056"/>
                  <a:gd name="T8" fmla="*/ 0 w 294"/>
                  <a:gd name="T9" fmla="*/ 0 h 1056"/>
                  <a:gd name="T10" fmla="*/ 0 w 294"/>
                  <a:gd name="T11" fmla="*/ 0 h 1056"/>
                  <a:gd name="T12" fmla="*/ 0 w 294"/>
                  <a:gd name="T13" fmla="*/ 0 h 1056"/>
                  <a:gd name="T14" fmla="*/ 0 w 294"/>
                  <a:gd name="T15" fmla="*/ 0 h 1056"/>
                  <a:gd name="T16" fmla="*/ 0 w 294"/>
                  <a:gd name="T17" fmla="*/ 0 h 1056"/>
                  <a:gd name="T18" fmla="*/ 0 w 294"/>
                  <a:gd name="T19" fmla="*/ 0 h 1056"/>
                  <a:gd name="T20" fmla="*/ 0 w 294"/>
                  <a:gd name="T21" fmla="*/ 0 h 10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4"/>
                  <a:gd name="T34" fmla="*/ 0 h 1056"/>
                  <a:gd name="T35" fmla="*/ 294 w 294"/>
                  <a:gd name="T36" fmla="*/ 1056 h 10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4" h="1056">
                    <a:moveTo>
                      <a:pt x="0" y="128"/>
                    </a:moveTo>
                    <a:lnTo>
                      <a:pt x="58" y="215"/>
                    </a:lnTo>
                    <a:lnTo>
                      <a:pt x="123" y="380"/>
                    </a:lnTo>
                    <a:lnTo>
                      <a:pt x="144" y="506"/>
                    </a:lnTo>
                    <a:lnTo>
                      <a:pt x="160" y="697"/>
                    </a:lnTo>
                    <a:lnTo>
                      <a:pt x="175" y="907"/>
                    </a:lnTo>
                    <a:lnTo>
                      <a:pt x="227" y="1056"/>
                    </a:lnTo>
                    <a:lnTo>
                      <a:pt x="294" y="703"/>
                    </a:lnTo>
                    <a:lnTo>
                      <a:pt x="284" y="292"/>
                    </a:lnTo>
                    <a:lnTo>
                      <a:pt x="71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4" name="Freeform 18"/>
              <p:cNvSpPr>
                <a:spLocks/>
              </p:cNvSpPr>
              <p:nvPr/>
            </p:nvSpPr>
            <p:spPr bwMode="auto">
              <a:xfrm>
                <a:off x="1997" y="3007"/>
                <a:ext cx="54" cy="349"/>
              </a:xfrm>
              <a:custGeom>
                <a:avLst/>
                <a:gdLst>
                  <a:gd name="T0" fmla="*/ 0 w 160"/>
                  <a:gd name="T1" fmla="*/ 0 h 1047"/>
                  <a:gd name="T2" fmla="*/ 0 w 160"/>
                  <a:gd name="T3" fmla="*/ 0 h 1047"/>
                  <a:gd name="T4" fmla="*/ 0 w 160"/>
                  <a:gd name="T5" fmla="*/ 0 h 1047"/>
                  <a:gd name="T6" fmla="*/ 0 w 160"/>
                  <a:gd name="T7" fmla="*/ 0 h 1047"/>
                  <a:gd name="T8" fmla="*/ 0 w 160"/>
                  <a:gd name="T9" fmla="*/ 0 h 1047"/>
                  <a:gd name="T10" fmla="*/ 0 w 160"/>
                  <a:gd name="T11" fmla="*/ 0 h 1047"/>
                  <a:gd name="T12" fmla="*/ 0 w 160"/>
                  <a:gd name="T13" fmla="*/ 0 h 1047"/>
                  <a:gd name="T14" fmla="*/ 0 w 160"/>
                  <a:gd name="T15" fmla="*/ 0 h 1047"/>
                  <a:gd name="T16" fmla="*/ 0 w 160"/>
                  <a:gd name="T17" fmla="*/ 0 h 1047"/>
                  <a:gd name="T18" fmla="*/ 0 w 160"/>
                  <a:gd name="T19" fmla="*/ 0 h 1047"/>
                  <a:gd name="T20" fmla="*/ 0 w 160"/>
                  <a:gd name="T21" fmla="*/ 0 h 1047"/>
                  <a:gd name="T22" fmla="*/ 0 w 160"/>
                  <a:gd name="T23" fmla="*/ 0 h 1047"/>
                  <a:gd name="T24" fmla="*/ 0 w 160"/>
                  <a:gd name="T25" fmla="*/ 0 h 1047"/>
                  <a:gd name="T26" fmla="*/ 0 w 160"/>
                  <a:gd name="T27" fmla="*/ 0 h 1047"/>
                  <a:gd name="T28" fmla="*/ 0 w 160"/>
                  <a:gd name="T29" fmla="*/ 0 h 1047"/>
                  <a:gd name="T30" fmla="*/ 0 w 160"/>
                  <a:gd name="T31" fmla="*/ 0 h 1047"/>
                  <a:gd name="T32" fmla="*/ 0 w 160"/>
                  <a:gd name="T33" fmla="*/ 0 h 1047"/>
                  <a:gd name="T34" fmla="*/ 0 w 160"/>
                  <a:gd name="T35" fmla="*/ 0 h 1047"/>
                  <a:gd name="T36" fmla="*/ 0 w 160"/>
                  <a:gd name="T37" fmla="*/ 0 h 1047"/>
                  <a:gd name="T38" fmla="*/ 0 w 160"/>
                  <a:gd name="T39" fmla="*/ 0 h 10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0"/>
                  <a:gd name="T61" fmla="*/ 0 h 1047"/>
                  <a:gd name="T62" fmla="*/ 160 w 160"/>
                  <a:gd name="T63" fmla="*/ 1047 h 10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0" h="1047">
                    <a:moveTo>
                      <a:pt x="62" y="0"/>
                    </a:moveTo>
                    <a:lnTo>
                      <a:pt x="62" y="36"/>
                    </a:lnTo>
                    <a:lnTo>
                      <a:pt x="56" y="82"/>
                    </a:lnTo>
                    <a:lnTo>
                      <a:pt x="31" y="142"/>
                    </a:lnTo>
                    <a:lnTo>
                      <a:pt x="21" y="359"/>
                    </a:lnTo>
                    <a:lnTo>
                      <a:pt x="26" y="532"/>
                    </a:lnTo>
                    <a:lnTo>
                      <a:pt x="0" y="681"/>
                    </a:lnTo>
                    <a:lnTo>
                      <a:pt x="31" y="846"/>
                    </a:lnTo>
                    <a:lnTo>
                      <a:pt x="0" y="928"/>
                    </a:lnTo>
                    <a:lnTo>
                      <a:pt x="62" y="1047"/>
                    </a:lnTo>
                    <a:lnTo>
                      <a:pt x="102" y="955"/>
                    </a:lnTo>
                    <a:lnTo>
                      <a:pt x="144" y="733"/>
                    </a:lnTo>
                    <a:lnTo>
                      <a:pt x="160" y="519"/>
                    </a:lnTo>
                    <a:lnTo>
                      <a:pt x="150" y="376"/>
                    </a:lnTo>
                    <a:lnTo>
                      <a:pt x="129" y="226"/>
                    </a:lnTo>
                    <a:lnTo>
                      <a:pt x="154" y="142"/>
                    </a:lnTo>
                    <a:lnTo>
                      <a:pt x="160" y="123"/>
                    </a:lnTo>
                    <a:lnTo>
                      <a:pt x="150" y="62"/>
                    </a:lnTo>
                    <a:lnTo>
                      <a:pt x="108" y="1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5" name="Freeform 19"/>
              <p:cNvSpPr>
                <a:spLocks/>
              </p:cNvSpPr>
              <p:nvPr/>
            </p:nvSpPr>
            <p:spPr bwMode="auto">
              <a:xfrm>
                <a:off x="1720" y="3183"/>
                <a:ext cx="92" cy="425"/>
              </a:xfrm>
              <a:custGeom>
                <a:avLst/>
                <a:gdLst>
                  <a:gd name="T0" fmla="*/ 0 w 274"/>
                  <a:gd name="T1" fmla="*/ 0 h 1276"/>
                  <a:gd name="T2" fmla="*/ 0 w 274"/>
                  <a:gd name="T3" fmla="*/ 0 h 1276"/>
                  <a:gd name="T4" fmla="*/ 0 w 274"/>
                  <a:gd name="T5" fmla="*/ 0 h 1276"/>
                  <a:gd name="T6" fmla="*/ 0 w 274"/>
                  <a:gd name="T7" fmla="*/ 0 h 1276"/>
                  <a:gd name="T8" fmla="*/ 0 w 274"/>
                  <a:gd name="T9" fmla="*/ 0 h 1276"/>
                  <a:gd name="T10" fmla="*/ 0 w 274"/>
                  <a:gd name="T11" fmla="*/ 0 h 1276"/>
                  <a:gd name="T12" fmla="*/ 0 w 274"/>
                  <a:gd name="T13" fmla="*/ 0 h 1276"/>
                  <a:gd name="T14" fmla="*/ 0 w 274"/>
                  <a:gd name="T15" fmla="*/ 0 h 1276"/>
                  <a:gd name="T16" fmla="*/ 0 w 274"/>
                  <a:gd name="T17" fmla="*/ 0 h 1276"/>
                  <a:gd name="T18" fmla="*/ 0 w 274"/>
                  <a:gd name="T19" fmla="*/ 0 h 1276"/>
                  <a:gd name="T20" fmla="*/ 0 w 274"/>
                  <a:gd name="T21" fmla="*/ 0 h 1276"/>
                  <a:gd name="T22" fmla="*/ 0 w 274"/>
                  <a:gd name="T23" fmla="*/ 0 h 1276"/>
                  <a:gd name="T24" fmla="*/ 0 w 274"/>
                  <a:gd name="T25" fmla="*/ 0 h 1276"/>
                  <a:gd name="T26" fmla="*/ 0 w 274"/>
                  <a:gd name="T27" fmla="*/ 0 h 1276"/>
                  <a:gd name="T28" fmla="*/ 0 w 274"/>
                  <a:gd name="T29" fmla="*/ 0 h 1276"/>
                  <a:gd name="T30" fmla="*/ 0 w 274"/>
                  <a:gd name="T31" fmla="*/ 0 h 1276"/>
                  <a:gd name="T32" fmla="*/ 0 w 274"/>
                  <a:gd name="T33" fmla="*/ 0 h 1276"/>
                  <a:gd name="T34" fmla="*/ 0 w 274"/>
                  <a:gd name="T35" fmla="*/ 0 h 1276"/>
                  <a:gd name="T36" fmla="*/ 0 w 274"/>
                  <a:gd name="T37" fmla="*/ 0 h 1276"/>
                  <a:gd name="T38" fmla="*/ 0 w 274"/>
                  <a:gd name="T39" fmla="*/ 0 h 12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4"/>
                  <a:gd name="T61" fmla="*/ 0 h 1276"/>
                  <a:gd name="T62" fmla="*/ 274 w 274"/>
                  <a:gd name="T63" fmla="*/ 1276 h 12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4" h="1276">
                    <a:moveTo>
                      <a:pt x="85" y="13"/>
                    </a:moveTo>
                    <a:lnTo>
                      <a:pt x="94" y="60"/>
                    </a:lnTo>
                    <a:lnTo>
                      <a:pt x="67" y="122"/>
                    </a:lnTo>
                    <a:lnTo>
                      <a:pt x="94" y="265"/>
                    </a:lnTo>
                    <a:lnTo>
                      <a:pt x="103" y="302"/>
                    </a:lnTo>
                    <a:lnTo>
                      <a:pt x="94" y="368"/>
                    </a:lnTo>
                    <a:lnTo>
                      <a:pt x="67" y="475"/>
                    </a:lnTo>
                    <a:lnTo>
                      <a:pt x="57" y="609"/>
                    </a:lnTo>
                    <a:lnTo>
                      <a:pt x="0" y="739"/>
                    </a:lnTo>
                    <a:lnTo>
                      <a:pt x="57" y="953"/>
                    </a:lnTo>
                    <a:lnTo>
                      <a:pt x="99" y="1014"/>
                    </a:lnTo>
                    <a:lnTo>
                      <a:pt x="170" y="1133"/>
                    </a:lnTo>
                    <a:lnTo>
                      <a:pt x="180" y="1259"/>
                    </a:lnTo>
                    <a:lnTo>
                      <a:pt x="217" y="1276"/>
                    </a:lnTo>
                    <a:lnTo>
                      <a:pt x="274" y="1259"/>
                    </a:lnTo>
                    <a:lnTo>
                      <a:pt x="274" y="968"/>
                    </a:lnTo>
                    <a:lnTo>
                      <a:pt x="212" y="137"/>
                    </a:lnTo>
                    <a:lnTo>
                      <a:pt x="152" y="45"/>
                    </a:lnTo>
                    <a:lnTo>
                      <a:pt x="88" y="0"/>
                    </a:lnTo>
                    <a:lnTo>
                      <a:pt x="85" y="13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6" name="Freeform 20"/>
              <p:cNvSpPr>
                <a:spLocks/>
              </p:cNvSpPr>
              <p:nvPr/>
            </p:nvSpPr>
            <p:spPr bwMode="auto">
              <a:xfrm>
                <a:off x="2133" y="3589"/>
                <a:ext cx="556" cy="150"/>
              </a:xfrm>
              <a:custGeom>
                <a:avLst/>
                <a:gdLst>
                  <a:gd name="T0" fmla="*/ 0 w 1668"/>
                  <a:gd name="T1" fmla="*/ 0 h 451"/>
                  <a:gd name="T2" fmla="*/ 0 w 1668"/>
                  <a:gd name="T3" fmla="*/ 0 h 451"/>
                  <a:gd name="T4" fmla="*/ 0 w 1668"/>
                  <a:gd name="T5" fmla="*/ 0 h 451"/>
                  <a:gd name="T6" fmla="*/ 0 w 1668"/>
                  <a:gd name="T7" fmla="*/ 0 h 451"/>
                  <a:gd name="T8" fmla="*/ 0 w 1668"/>
                  <a:gd name="T9" fmla="*/ 0 h 451"/>
                  <a:gd name="T10" fmla="*/ 0 w 1668"/>
                  <a:gd name="T11" fmla="*/ 0 h 451"/>
                  <a:gd name="T12" fmla="*/ 0 w 1668"/>
                  <a:gd name="T13" fmla="*/ 0 h 451"/>
                  <a:gd name="T14" fmla="*/ 0 w 1668"/>
                  <a:gd name="T15" fmla="*/ 0 h 451"/>
                  <a:gd name="T16" fmla="*/ 0 w 1668"/>
                  <a:gd name="T17" fmla="*/ 0 h 451"/>
                  <a:gd name="T18" fmla="*/ 0 w 1668"/>
                  <a:gd name="T19" fmla="*/ 0 h 451"/>
                  <a:gd name="T20" fmla="*/ 0 w 1668"/>
                  <a:gd name="T21" fmla="*/ 0 h 451"/>
                  <a:gd name="T22" fmla="*/ 0 w 1668"/>
                  <a:gd name="T23" fmla="*/ 0 h 4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68"/>
                  <a:gd name="T37" fmla="*/ 0 h 451"/>
                  <a:gd name="T38" fmla="*/ 1668 w 1668"/>
                  <a:gd name="T39" fmla="*/ 451 h 4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68" h="451">
                    <a:moveTo>
                      <a:pt x="0" y="6"/>
                    </a:moveTo>
                    <a:lnTo>
                      <a:pt x="24" y="109"/>
                    </a:lnTo>
                    <a:lnTo>
                      <a:pt x="35" y="194"/>
                    </a:lnTo>
                    <a:lnTo>
                      <a:pt x="35" y="307"/>
                    </a:lnTo>
                    <a:lnTo>
                      <a:pt x="29" y="396"/>
                    </a:lnTo>
                    <a:lnTo>
                      <a:pt x="19" y="451"/>
                    </a:lnTo>
                    <a:lnTo>
                      <a:pt x="1668" y="218"/>
                    </a:lnTo>
                    <a:lnTo>
                      <a:pt x="995" y="65"/>
                    </a:lnTo>
                    <a:lnTo>
                      <a:pt x="203" y="134"/>
                    </a:lnTo>
                    <a:lnTo>
                      <a:pt x="179" y="50"/>
                    </a:lnTo>
                    <a:lnTo>
                      <a:pt x="14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7" name="Freeform 21"/>
              <p:cNvSpPr>
                <a:spLocks/>
              </p:cNvSpPr>
              <p:nvPr/>
            </p:nvSpPr>
            <p:spPr bwMode="auto">
              <a:xfrm>
                <a:off x="2020" y="3805"/>
                <a:ext cx="663" cy="175"/>
              </a:xfrm>
              <a:custGeom>
                <a:avLst/>
                <a:gdLst>
                  <a:gd name="T0" fmla="*/ 0 w 1990"/>
                  <a:gd name="T1" fmla="*/ 0 h 524"/>
                  <a:gd name="T2" fmla="*/ 0 w 1990"/>
                  <a:gd name="T3" fmla="*/ 0 h 524"/>
                  <a:gd name="T4" fmla="*/ 0 w 1990"/>
                  <a:gd name="T5" fmla="*/ 0 h 524"/>
                  <a:gd name="T6" fmla="*/ 0 w 1990"/>
                  <a:gd name="T7" fmla="*/ 0 h 524"/>
                  <a:gd name="T8" fmla="*/ 0 w 1990"/>
                  <a:gd name="T9" fmla="*/ 0 h 524"/>
                  <a:gd name="T10" fmla="*/ 0 w 1990"/>
                  <a:gd name="T11" fmla="*/ 0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0"/>
                  <a:gd name="T19" fmla="*/ 0 h 524"/>
                  <a:gd name="T20" fmla="*/ 1990 w 1990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0" h="524">
                    <a:moveTo>
                      <a:pt x="0" y="524"/>
                    </a:moveTo>
                    <a:lnTo>
                      <a:pt x="846" y="524"/>
                    </a:lnTo>
                    <a:lnTo>
                      <a:pt x="1990" y="189"/>
                    </a:lnTo>
                    <a:lnTo>
                      <a:pt x="1111" y="0"/>
                    </a:lnTo>
                    <a:lnTo>
                      <a:pt x="90" y="219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8" name="Freeform 22"/>
              <p:cNvSpPr>
                <a:spLocks/>
              </p:cNvSpPr>
              <p:nvPr/>
            </p:nvSpPr>
            <p:spPr bwMode="auto">
              <a:xfrm>
                <a:off x="2344" y="3371"/>
                <a:ext cx="482" cy="198"/>
              </a:xfrm>
              <a:custGeom>
                <a:avLst/>
                <a:gdLst>
                  <a:gd name="T0" fmla="*/ 0 w 1446"/>
                  <a:gd name="T1" fmla="*/ 0 h 594"/>
                  <a:gd name="T2" fmla="*/ 0 w 1446"/>
                  <a:gd name="T3" fmla="*/ 0 h 594"/>
                  <a:gd name="T4" fmla="*/ 0 w 1446"/>
                  <a:gd name="T5" fmla="*/ 0 h 594"/>
                  <a:gd name="T6" fmla="*/ 0 w 1446"/>
                  <a:gd name="T7" fmla="*/ 0 h 594"/>
                  <a:gd name="T8" fmla="*/ 0 w 1446"/>
                  <a:gd name="T9" fmla="*/ 0 h 594"/>
                  <a:gd name="T10" fmla="*/ 0 w 1446"/>
                  <a:gd name="T11" fmla="*/ 0 h 594"/>
                  <a:gd name="T12" fmla="*/ 0 w 1446"/>
                  <a:gd name="T13" fmla="*/ 0 h 594"/>
                  <a:gd name="T14" fmla="*/ 0 w 1446"/>
                  <a:gd name="T15" fmla="*/ 0 h 594"/>
                  <a:gd name="T16" fmla="*/ 0 w 1446"/>
                  <a:gd name="T17" fmla="*/ 0 h 594"/>
                  <a:gd name="T18" fmla="*/ 0 w 1446"/>
                  <a:gd name="T19" fmla="*/ 0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6"/>
                  <a:gd name="T31" fmla="*/ 0 h 594"/>
                  <a:gd name="T32" fmla="*/ 1446 w 1446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6" h="594">
                    <a:moveTo>
                      <a:pt x="1007" y="594"/>
                    </a:moveTo>
                    <a:lnTo>
                      <a:pt x="0" y="530"/>
                    </a:lnTo>
                    <a:lnTo>
                      <a:pt x="90" y="309"/>
                    </a:lnTo>
                    <a:lnTo>
                      <a:pt x="70" y="149"/>
                    </a:lnTo>
                    <a:lnTo>
                      <a:pt x="20" y="54"/>
                    </a:lnTo>
                    <a:lnTo>
                      <a:pt x="214" y="0"/>
                    </a:lnTo>
                    <a:lnTo>
                      <a:pt x="473" y="209"/>
                    </a:lnTo>
                    <a:lnTo>
                      <a:pt x="706" y="262"/>
                    </a:lnTo>
                    <a:lnTo>
                      <a:pt x="1446" y="326"/>
                    </a:lnTo>
                    <a:lnTo>
                      <a:pt x="1007" y="5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29" name="Freeform 23"/>
              <p:cNvSpPr>
                <a:spLocks/>
              </p:cNvSpPr>
              <p:nvPr/>
            </p:nvSpPr>
            <p:spPr bwMode="auto">
              <a:xfrm>
                <a:off x="2409" y="3271"/>
                <a:ext cx="232" cy="221"/>
              </a:xfrm>
              <a:custGeom>
                <a:avLst/>
                <a:gdLst>
                  <a:gd name="T0" fmla="*/ 0 w 697"/>
                  <a:gd name="T1" fmla="*/ 0 h 663"/>
                  <a:gd name="T2" fmla="*/ 0 w 697"/>
                  <a:gd name="T3" fmla="*/ 0 h 663"/>
                  <a:gd name="T4" fmla="*/ 0 w 697"/>
                  <a:gd name="T5" fmla="*/ 0 h 663"/>
                  <a:gd name="T6" fmla="*/ 0 w 697"/>
                  <a:gd name="T7" fmla="*/ 0 h 663"/>
                  <a:gd name="T8" fmla="*/ 0 w 697"/>
                  <a:gd name="T9" fmla="*/ 0 h 663"/>
                  <a:gd name="T10" fmla="*/ 0 w 697"/>
                  <a:gd name="T11" fmla="*/ 0 h 663"/>
                  <a:gd name="T12" fmla="*/ 0 w 697"/>
                  <a:gd name="T13" fmla="*/ 0 h 663"/>
                  <a:gd name="T14" fmla="*/ 0 w 697"/>
                  <a:gd name="T15" fmla="*/ 0 h 663"/>
                  <a:gd name="T16" fmla="*/ 0 w 697"/>
                  <a:gd name="T17" fmla="*/ 0 h 663"/>
                  <a:gd name="T18" fmla="*/ 0 w 697"/>
                  <a:gd name="T19" fmla="*/ 0 h 663"/>
                  <a:gd name="T20" fmla="*/ 0 w 697"/>
                  <a:gd name="T21" fmla="*/ 0 h 663"/>
                  <a:gd name="T22" fmla="*/ 0 w 697"/>
                  <a:gd name="T23" fmla="*/ 0 h 663"/>
                  <a:gd name="T24" fmla="*/ 0 w 697"/>
                  <a:gd name="T25" fmla="*/ 0 h 663"/>
                  <a:gd name="T26" fmla="*/ 0 w 697"/>
                  <a:gd name="T27" fmla="*/ 0 h 663"/>
                  <a:gd name="T28" fmla="*/ 0 w 697"/>
                  <a:gd name="T29" fmla="*/ 0 h 663"/>
                  <a:gd name="T30" fmla="*/ 0 w 697"/>
                  <a:gd name="T31" fmla="*/ 0 h 663"/>
                  <a:gd name="T32" fmla="*/ 0 w 697"/>
                  <a:gd name="T33" fmla="*/ 0 h 663"/>
                  <a:gd name="T34" fmla="*/ 0 w 697"/>
                  <a:gd name="T35" fmla="*/ 0 h 663"/>
                  <a:gd name="T36" fmla="*/ 0 w 697"/>
                  <a:gd name="T37" fmla="*/ 0 h 663"/>
                  <a:gd name="T38" fmla="*/ 0 w 697"/>
                  <a:gd name="T39" fmla="*/ 0 h 663"/>
                  <a:gd name="T40" fmla="*/ 0 w 697"/>
                  <a:gd name="T41" fmla="*/ 0 h 663"/>
                  <a:gd name="T42" fmla="*/ 0 w 697"/>
                  <a:gd name="T43" fmla="*/ 0 h 663"/>
                  <a:gd name="T44" fmla="*/ 0 w 697"/>
                  <a:gd name="T45" fmla="*/ 0 h 663"/>
                  <a:gd name="T46" fmla="*/ 0 w 697"/>
                  <a:gd name="T47" fmla="*/ 0 h 663"/>
                  <a:gd name="T48" fmla="*/ 0 w 697"/>
                  <a:gd name="T49" fmla="*/ 0 h 663"/>
                  <a:gd name="T50" fmla="*/ 0 w 697"/>
                  <a:gd name="T51" fmla="*/ 0 h 663"/>
                  <a:gd name="T52" fmla="*/ 0 w 697"/>
                  <a:gd name="T53" fmla="*/ 0 h 663"/>
                  <a:gd name="T54" fmla="*/ 0 w 697"/>
                  <a:gd name="T55" fmla="*/ 0 h 663"/>
                  <a:gd name="T56" fmla="*/ 0 w 697"/>
                  <a:gd name="T57" fmla="*/ 0 h 663"/>
                  <a:gd name="T58" fmla="*/ 0 w 697"/>
                  <a:gd name="T59" fmla="*/ 0 h 663"/>
                  <a:gd name="T60" fmla="*/ 0 w 697"/>
                  <a:gd name="T61" fmla="*/ 0 h 663"/>
                  <a:gd name="T62" fmla="*/ 0 w 697"/>
                  <a:gd name="T63" fmla="*/ 0 h 663"/>
                  <a:gd name="T64" fmla="*/ 0 w 697"/>
                  <a:gd name="T65" fmla="*/ 0 h 663"/>
                  <a:gd name="T66" fmla="*/ 0 w 697"/>
                  <a:gd name="T67" fmla="*/ 0 h 663"/>
                  <a:gd name="T68" fmla="*/ 0 w 697"/>
                  <a:gd name="T69" fmla="*/ 0 h 663"/>
                  <a:gd name="T70" fmla="*/ 0 w 697"/>
                  <a:gd name="T71" fmla="*/ 0 h 663"/>
                  <a:gd name="T72" fmla="*/ 0 w 697"/>
                  <a:gd name="T73" fmla="*/ 0 h 663"/>
                  <a:gd name="T74" fmla="*/ 0 w 697"/>
                  <a:gd name="T75" fmla="*/ 0 h 663"/>
                  <a:gd name="T76" fmla="*/ 0 w 697"/>
                  <a:gd name="T77" fmla="*/ 0 h 663"/>
                  <a:gd name="T78" fmla="*/ 0 w 697"/>
                  <a:gd name="T79" fmla="*/ 0 h 663"/>
                  <a:gd name="T80" fmla="*/ 0 w 697"/>
                  <a:gd name="T81" fmla="*/ 0 h 663"/>
                  <a:gd name="T82" fmla="*/ 0 w 697"/>
                  <a:gd name="T83" fmla="*/ 0 h 6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7"/>
                  <a:gd name="T127" fmla="*/ 0 h 663"/>
                  <a:gd name="T128" fmla="*/ 697 w 697"/>
                  <a:gd name="T129" fmla="*/ 663 h 66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7" h="663">
                    <a:moveTo>
                      <a:pt x="0" y="310"/>
                    </a:moveTo>
                    <a:lnTo>
                      <a:pt x="9" y="249"/>
                    </a:lnTo>
                    <a:lnTo>
                      <a:pt x="84" y="145"/>
                    </a:lnTo>
                    <a:lnTo>
                      <a:pt x="123" y="61"/>
                    </a:lnTo>
                    <a:lnTo>
                      <a:pt x="150" y="40"/>
                    </a:lnTo>
                    <a:lnTo>
                      <a:pt x="223" y="51"/>
                    </a:lnTo>
                    <a:lnTo>
                      <a:pt x="257" y="46"/>
                    </a:lnTo>
                    <a:lnTo>
                      <a:pt x="303" y="0"/>
                    </a:lnTo>
                    <a:lnTo>
                      <a:pt x="378" y="31"/>
                    </a:lnTo>
                    <a:lnTo>
                      <a:pt x="433" y="40"/>
                    </a:lnTo>
                    <a:lnTo>
                      <a:pt x="418" y="76"/>
                    </a:lnTo>
                    <a:lnTo>
                      <a:pt x="393" y="95"/>
                    </a:lnTo>
                    <a:lnTo>
                      <a:pt x="446" y="121"/>
                    </a:lnTo>
                    <a:lnTo>
                      <a:pt x="464" y="161"/>
                    </a:lnTo>
                    <a:lnTo>
                      <a:pt x="464" y="170"/>
                    </a:lnTo>
                    <a:lnTo>
                      <a:pt x="503" y="176"/>
                    </a:lnTo>
                    <a:lnTo>
                      <a:pt x="537" y="191"/>
                    </a:lnTo>
                    <a:lnTo>
                      <a:pt x="543" y="219"/>
                    </a:lnTo>
                    <a:lnTo>
                      <a:pt x="543" y="255"/>
                    </a:lnTo>
                    <a:lnTo>
                      <a:pt x="587" y="275"/>
                    </a:lnTo>
                    <a:lnTo>
                      <a:pt x="598" y="323"/>
                    </a:lnTo>
                    <a:lnTo>
                      <a:pt x="602" y="349"/>
                    </a:lnTo>
                    <a:lnTo>
                      <a:pt x="676" y="364"/>
                    </a:lnTo>
                    <a:lnTo>
                      <a:pt x="697" y="383"/>
                    </a:lnTo>
                    <a:lnTo>
                      <a:pt x="687" y="414"/>
                    </a:lnTo>
                    <a:lnTo>
                      <a:pt x="656" y="448"/>
                    </a:lnTo>
                    <a:lnTo>
                      <a:pt x="613" y="453"/>
                    </a:lnTo>
                    <a:lnTo>
                      <a:pt x="598" y="508"/>
                    </a:lnTo>
                    <a:lnTo>
                      <a:pt x="568" y="548"/>
                    </a:lnTo>
                    <a:lnTo>
                      <a:pt x="516" y="548"/>
                    </a:lnTo>
                    <a:lnTo>
                      <a:pt x="464" y="587"/>
                    </a:lnTo>
                    <a:lnTo>
                      <a:pt x="428" y="602"/>
                    </a:lnTo>
                    <a:lnTo>
                      <a:pt x="363" y="645"/>
                    </a:lnTo>
                    <a:lnTo>
                      <a:pt x="323" y="655"/>
                    </a:lnTo>
                    <a:lnTo>
                      <a:pt x="237" y="663"/>
                    </a:lnTo>
                    <a:lnTo>
                      <a:pt x="105" y="652"/>
                    </a:lnTo>
                    <a:lnTo>
                      <a:pt x="108" y="557"/>
                    </a:lnTo>
                    <a:lnTo>
                      <a:pt x="105" y="487"/>
                    </a:lnTo>
                    <a:lnTo>
                      <a:pt x="89" y="424"/>
                    </a:lnTo>
                    <a:lnTo>
                      <a:pt x="64" y="380"/>
                    </a:lnTo>
                    <a:lnTo>
                      <a:pt x="28" y="333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0" name="Freeform 24"/>
              <p:cNvSpPr>
                <a:spLocks/>
              </p:cNvSpPr>
              <p:nvPr/>
            </p:nvSpPr>
            <p:spPr bwMode="auto">
              <a:xfrm>
                <a:off x="2203" y="3509"/>
                <a:ext cx="201" cy="189"/>
              </a:xfrm>
              <a:custGeom>
                <a:avLst/>
                <a:gdLst>
                  <a:gd name="T0" fmla="*/ 0 w 603"/>
                  <a:gd name="T1" fmla="*/ 0 h 569"/>
                  <a:gd name="T2" fmla="*/ 0 w 603"/>
                  <a:gd name="T3" fmla="*/ 0 h 569"/>
                  <a:gd name="T4" fmla="*/ 0 w 603"/>
                  <a:gd name="T5" fmla="*/ 0 h 569"/>
                  <a:gd name="T6" fmla="*/ 0 w 603"/>
                  <a:gd name="T7" fmla="*/ 0 h 569"/>
                  <a:gd name="T8" fmla="*/ 0 w 603"/>
                  <a:gd name="T9" fmla="*/ 0 h 569"/>
                  <a:gd name="T10" fmla="*/ 0 w 603"/>
                  <a:gd name="T11" fmla="*/ 0 h 569"/>
                  <a:gd name="T12" fmla="*/ 0 w 603"/>
                  <a:gd name="T13" fmla="*/ 0 h 569"/>
                  <a:gd name="T14" fmla="*/ 0 w 603"/>
                  <a:gd name="T15" fmla="*/ 0 h 569"/>
                  <a:gd name="T16" fmla="*/ 0 w 603"/>
                  <a:gd name="T17" fmla="*/ 0 h 569"/>
                  <a:gd name="T18" fmla="*/ 0 w 603"/>
                  <a:gd name="T19" fmla="*/ 0 h 569"/>
                  <a:gd name="T20" fmla="*/ 0 w 603"/>
                  <a:gd name="T21" fmla="*/ 0 h 569"/>
                  <a:gd name="T22" fmla="*/ 0 w 603"/>
                  <a:gd name="T23" fmla="*/ 0 h 569"/>
                  <a:gd name="T24" fmla="*/ 0 w 603"/>
                  <a:gd name="T25" fmla="*/ 0 h 569"/>
                  <a:gd name="T26" fmla="*/ 0 w 603"/>
                  <a:gd name="T27" fmla="*/ 0 h 569"/>
                  <a:gd name="T28" fmla="*/ 0 w 603"/>
                  <a:gd name="T29" fmla="*/ 0 h 569"/>
                  <a:gd name="T30" fmla="*/ 0 w 603"/>
                  <a:gd name="T31" fmla="*/ 0 h 569"/>
                  <a:gd name="T32" fmla="*/ 0 w 603"/>
                  <a:gd name="T33" fmla="*/ 0 h 569"/>
                  <a:gd name="T34" fmla="*/ 0 w 603"/>
                  <a:gd name="T35" fmla="*/ 0 h 569"/>
                  <a:gd name="T36" fmla="*/ 0 w 603"/>
                  <a:gd name="T37" fmla="*/ 0 h 569"/>
                  <a:gd name="T38" fmla="*/ 0 w 603"/>
                  <a:gd name="T39" fmla="*/ 0 h 569"/>
                  <a:gd name="T40" fmla="*/ 0 w 603"/>
                  <a:gd name="T41" fmla="*/ 0 h 569"/>
                  <a:gd name="T42" fmla="*/ 0 w 603"/>
                  <a:gd name="T43" fmla="*/ 0 h 569"/>
                  <a:gd name="T44" fmla="*/ 0 w 603"/>
                  <a:gd name="T45" fmla="*/ 0 h 5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3"/>
                  <a:gd name="T70" fmla="*/ 0 h 569"/>
                  <a:gd name="T71" fmla="*/ 603 w 603"/>
                  <a:gd name="T72" fmla="*/ 569 h 5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3" h="569">
                    <a:moveTo>
                      <a:pt x="168" y="107"/>
                    </a:moveTo>
                    <a:lnTo>
                      <a:pt x="304" y="8"/>
                    </a:lnTo>
                    <a:lnTo>
                      <a:pt x="359" y="0"/>
                    </a:lnTo>
                    <a:lnTo>
                      <a:pt x="472" y="47"/>
                    </a:lnTo>
                    <a:lnTo>
                      <a:pt x="551" y="107"/>
                    </a:lnTo>
                    <a:lnTo>
                      <a:pt x="577" y="161"/>
                    </a:lnTo>
                    <a:lnTo>
                      <a:pt x="577" y="181"/>
                    </a:lnTo>
                    <a:lnTo>
                      <a:pt x="592" y="212"/>
                    </a:lnTo>
                    <a:lnTo>
                      <a:pt x="592" y="236"/>
                    </a:lnTo>
                    <a:lnTo>
                      <a:pt x="588" y="265"/>
                    </a:lnTo>
                    <a:lnTo>
                      <a:pt x="603" y="286"/>
                    </a:lnTo>
                    <a:lnTo>
                      <a:pt x="603" y="326"/>
                    </a:lnTo>
                    <a:lnTo>
                      <a:pt x="592" y="345"/>
                    </a:lnTo>
                    <a:lnTo>
                      <a:pt x="568" y="370"/>
                    </a:lnTo>
                    <a:lnTo>
                      <a:pt x="548" y="409"/>
                    </a:lnTo>
                    <a:lnTo>
                      <a:pt x="517" y="444"/>
                    </a:lnTo>
                    <a:lnTo>
                      <a:pt x="443" y="479"/>
                    </a:lnTo>
                    <a:lnTo>
                      <a:pt x="298" y="514"/>
                    </a:lnTo>
                    <a:lnTo>
                      <a:pt x="174" y="545"/>
                    </a:lnTo>
                    <a:lnTo>
                      <a:pt x="54" y="569"/>
                    </a:lnTo>
                    <a:lnTo>
                      <a:pt x="0" y="564"/>
                    </a:lnTo>
                    <a:lnTo>
                      <a:pt x="0" y="251"/>
                    </a:lnTo>
                    <a:lnTo>
                      <a:pt x="168" y="107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1" name="Freeform 25"/>
              <p:cNvSpPr>
                <a:spLocks/>
              </p:cNvSpPr>
              <p:nvPr/>
            </p:nvSpPr>
            <p:spPr bwMode="auto">
              <a:xfrm>
                <a:off x="1987" y="3718"/>
                <a:ext cx="251" cy="198"/>
              </a:xfrm>
              <a:custGeom>
                <a:avLst/>
                <a:gdLst>
                  <a:gd name="T0" fmla="*/ 0 w 753"/>
                  <a:gd name="T1" fmla="*/ 0 h 595"/>
                  <a:gd name="T2" fmla="*/ 0 w 753"/>
                  <a:gd name="T3" fmla="*/ 0 h 595"/>
                  <a:gd name="T4" fmla="*/ 0 w 753"/>
                  <a:gd name="T5" fmla="*/ 0 h 595"/>
                  <a:gd name="T6" fmla="*/ 0 w 753"/>
                  <a:gd name="T7" fmla="*/ 0 h 595"/>
                  <a:gd name="T8" fmla="*/ 0 w 753"/>
                  <a:gd name="T9" fmla="*/ 0 h 595"/>
                  <a:gd name="T10" fmla="*/ 0 w 753"/>
                  <a:gd name="T11" fmla="*/ 0 h 595"/>
                  <a:gd name="T12" fmla="*/ 0 w 753"/>
                  <a:gd name="T13" fmla="*/ 0 h 595"/>
                  <a:gd name="T14" fmla="*/ 0 w 753"/>
                  <a:gd name="T15" fmla="*/ 0 h 595"/>
                  <a:gd name="T16" fmla="*/ 0 w 753"/>
                  <a:gd name="T17" fmla="*/ 0 h 595"/>
                  <a:gd name="T18" fmla="*/ 0 w 753"/>
                  <a:gd name="T19" fmla="*/ 0 h 595"/>
                  <a:gd name="T20" fmla="*/ 0 w 753"/>
                  <a:gd name="T21" fmla="*/ 0 h 595"/>
                  <a:gd name="T22" fmla="*/ 0 w 753"/>
                  <a:gd name="T23" fmla="*/ 0 h 595"/>
                  <a:gd name="T24" fmla="*/ 0 w 753"/>
                  <a:gd name="T25" fmla="*/ 0 h 595"/>
                  <a:gd name="T26" fmla="*/ 0 w 753"/>
                  <a:gd name="T27" fmla="*/ 0 h 595"/>
                  <a:gd name="T28" fmla="*/ 0 w 753"/>
                  <a:gd name="T29" fmla="*/ 0 h 595"/>
                  <a:gd name="T30" fmla="*/ 0 w 753"/>
                  <a:gd name="T31" fmla="*/ 0 h 595"/>
                  <a:gd name="T32" fmla="*/ 0 w 753"/>
                  <a:gd name="T33" fmla="*/ 0 h 595"/>
                  <a:gd name="T34" fmla="*/ 0 w 753"/>
                  <a:gd name="T35" fmla="*/ 0 h 595"/>
                  <a:gd name="T36" fmla="*/ 0 w 753"/>
                  <a:gd name="T37" fmla="*/ 0 h 595"/>
                  <a:gd name="T38" fmla="*/ 0 w 753"/>
                  <a:gd name="T39" fmla="*/ 0 h 595"/>
                  <a:gd name="T40" fmla="*/ 0 w 753"/>
                  <a:gd name="T41" fmla="*/ 0 h 5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53"/>
                  <a:gd name="T64" fmla="*/ 0 h 595"/>
                  <a:gd name="T65" fmla="*/ 753 w 753"/>
                  <a:gd name="T66" fmla="*/ 595 h 5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53" h="595">
                    <a:moveTo>
                      <a:pt x="0" y="278"/>
                    </a:moveTo>
                    <a:lnTo>
                      <a:pt x="84" y="357"/>
                    </a:lnTo>
                    <a:lnTo>
                      <a:pt x="144" y="436"/>
                    </a:lnTo>
                    <a:lnTo>
                      <a:pt x="178" y="500"/>
                    </a:lnTo>
                    <a:lnTo>
                      <a:pt x="178" y="585"/>
                    </a:lnTo>
                    <a:lnTo>
                      <a:pt x="304" y="595"/>
                    </a:lnTo>
                    <a:lnTo>
                      <a:pt x="453" y="590"/>
                    </a:lnTo>
                    <a:lnTo>
                      <a:pt x="568" y="554"/>
                    </a:lnTo>
                    <a:lnTo>
                      <a:pt x="652" y="487"/>
                    </a:lnTo>
                    <a:lnTo>
                      <a:pt x="702" y="393"/>
                    </a:lnTo>
                    <a:lnTo>
                      <a:pt x="722" y="347"/>
                    </a:lnTo>
                    <a:lnTo>
                      <a:pt x="753" y="307"/>
                    </a:lnTo>
                    <a:lnTo>
                      <a:pt x="726" y="232"/>
                    </a:lnTo>
                    <a:lnTo>
                      <a:pt x="736" y="183"/>
                    </a:lnTo>
                    <a:lnTo>
                      <a:pt x="722" y="134"/>
                    </a:lnTo>
                    <a:lnTo>
                      <a:pt x="627" y="51"/>
                    </a:lnTo>
                    <a:lnTo>
                      <a:pt x="557" y="0"/>
                    </a:lnTo>
                    <a:lnTo>
                      <a:pt x="489" y="0"/>
                    </a:lnTo>
                    <a:lnTo>
                      <a:pt x="324" y="74"/>
                    </a:lnTo>
                    <a:lnTo>
                      <a:pt x="45" y="232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2" name="Freeform 26"/>
              <p:cNvSpPr>
                <a:spLocks/>
              </p:cNvSpPr>
              <p:nvPr/>
            </p:nvSpPr>
            <p:spPr bwMode="auto">
              <a:xfrm>
                <a:off x="1896" y="2665"/>
                <a:ext cx="323" cy="335"/>
              </a:xfrm>
              <a:custGeom>
                <a:avLst/>
                <a:gdLst>
                  <a:gd name="T0" fmla="*/ 0 w 970"/>
                  <a:gd name="T1" fmla="*/ 0 h 1004"/>
                  <a:gd name="T2" fmla="*/ 0 w 970"/>
                  <a:gd name="T3" fmla="*/ 0 h 1004"/>
                  <a:gd name="T4" fmla="*/ 0 w 970"/>
                  <a:gd name="T5" fmla="*/ 0 h 1004"/>
                  <a:gd name="T6" fmla="*/ 0 w 970"/>
                  <a:gd name="T7" fmla="*/ 0 h 1004"/>
                  <a:gd name="T8" fmla="*/ 0 w 970"/>
                  <a:gd name="T9" fmla="*/ 0 h 1004"/>
                  <a:gd name="T10" fmla="*/ 0 w 970"/>
                  <a:gd name="T11" fmla="*/ 0 h 1004"/>
                  <a:gd name="T12" fmla="*/ 0 w 970"/>
                  <a:gd name="T13" fmla="*/ 0 h 1004"/>
                  <a:gd name="T14" fmla="*/ 0 w 970"/>
                  <a:gd name="T15" fmla="*/ 0 h 1004"/>
                  <a:gd name="T16" fmla="*/ 0 w 970"/>
                  <a:gd name="T17" fmla="*/ 0 h 1004"/>
                  <a:gd name="T18" fmla="*/ 0 w 970"/>
                  <a:gd name="T19" fmla="*/ 0 h 1004"/>
                  <a:gd name="T20" fmla="*/ 0 w 970"/>
                  <a:gd name="T21" fmla="*/ 0 h 1004"/>
                  <a:gd name="T22" fmla="*/ 0 w 970"/>
                  <a:gd name="T23" fmla="*/ 0 h 1004"/>
                  <a:gd name="T24" fmla="*/ 0 w 970"/>
                  <a:gd name="T25" fmla="*/ 0 h 1004"/>
                  <a:gd name="T26" fmla="*/ 0 w 970"/>
                  <a:gd name="T27" fmla="*/ 0 h 1004"/>
                  <a:gd name="T28" fmla="*/ 0 w 970"/>
                  <a:gd name="T29" fmla="*/ 0 h 1004"/>
                  <a:gd name="T30" fmla="*/ 0 w 970"/>
                  <a:gd name="T31" fmla="*/ 0 h 1004"/>
                  <a:gd name="T32" fmla="*/ 0 w 970"/>
                  <a:gd name="T33" fmla="*/ 0 h 1004"/>
                  <a:gd name="T34" fmla="*/ 0 w 970"/>
                  <a:gd name="T35" fmla="*/ 0 h 1004"/>
                  <a:gd name="T36" fmla="*/ 0 w 970"/>
                  <a:gd name="T37" fmla="*/ 0 h 1004"/>
                  <a:gd name="T38" fmla="*/ 0 w 970"/>
                  <a:gd name="T39" fmla="*/ 0 h 1004"/>
                  <a:gd name="T40" fmla="*/ 0 w 970"/>
                  <a:gd name="T41" fmla="*/ 0 h 1004"/>
                  <a:gd name="T42" fmla="*/ 0 w 970"/>
                  <a:gd name="T43" fmla="*/ 0 h 1004"/>
                  <a:gd name="T44" fmla="*/ 0 w 970"/>
                  <a:gd name="T45" fmla="*/ 0 h 1004"/>
                  <a:gd name="T46" fmla="*/ 0 w 970"/>
                  <a:gd name="T47" fmla="*/ 0 h 1004"/>
                  <a:gd name="T48" fmla="*/ 0 w 970"/>
                  <a:gd name="T49" fmla="*/ 0 h 1004"/>
                  <a:gd name="T50" fmla="*/ 0 w 970"/>
                  <a:gd name="T51" fmla="*/ 0 h 1004"/>
                  <a:gd name="T52" fmla="*/ 0 w 970"/>
                  <a:gd name="T53" fmla="*/ 0 h 1004"/>
                  <a:gd name="T54" fmla="*/ 0 w 970"/>
                  <a:gd name="T55" fmla="*/ 0 h 1004"/>
                  <a:gd name="T56" fmla="*/ 0 w 970"/>
                  <a:gd name="T57" fmla="*/ 0 h 1004"/>
                  <a:gd name="T58" fmla="*/ 0 w 970"/>
                  <a:gd name="T59" fmla="*/ 0 h 1004"/>
                  <a:gd name="T60" fmla="*/ 0 w 970"/>
                  <a:gd name="T61" fmla="*/ 0 h 1004"/>
                  <a:gd name="T62" fmla="*/ 0 w 970"/>
                  <a:gd name="T63" fmla="*/ 0 h 1004"/>
                  <a:gd name="T64" fmla="*/ 0 w 970"/>
                  <a:gd name="T65" fmla="*/ 0 h 10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0"/>
                  <a:gd name="T100" fmla="*/ 0 h 1004"/>
                  <a:gd name="T101" fmla="*/ 970 w 970"/>
                  <a:gd name="T102" fmla="*/ 1004 h 10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0" h="1004">
                    <a:moveTo>
                      <a:pt x="865" y="12"/>
                    </a:moveTo>
                    <a:lnTo>
                      <a:pt x="890" y="119"/>
                    </a:lnTo>
                    <a:lnTo>
                      <a:pt x="894" y="175"/>
                    </a:lnTo>
                    <a:lnTo>
                      <a:pt x="890" y="211"/>
                    </a:lnTo>
                    <a:lnTo>
                      <a:pt x="882" y="226"/>
                    </a:lnTo>
                    <a:lnTo>
                      <a:pt x="897" y="262"/>
                    </a:lnTo>
                    <a:lnTo>
                      <a:pt x="937" y="367"/>
                    </a:lnTo>
                    <a:lnTo>
                      <a:pt x="970" y="430"/>
                    </a:lnTo>
                    <a:lnTo>
                      <a:pt x="951" y="448"/>
                    </a:lnTo>
                    <a:lnTo>
                      <a:pt x="885" y="442"/>
                    </a:lnTo>
                    <a:lnTo>
                      <a:pt x="841" y="463"/>
                    </a:lnTo>
                    <a:lnTo>
                      <a:pt x="857" y="530"/>
                    </a:lnTo>
                    <a:lnTo>
                      <a:pt x="772" y="580"/>
                    </a:lnTo>
                    <a:lnTo>
                      <a:pt x="762" y="594"/>
                    </a:lnTo>
                    <a:lnTo>
                      <a:pt x="820" y="598"/>
                    </a:lnTo>
                    <a:lnTo>
                      <a:pt x="820" y="622"/>
                    </a:lnTo>
                    <a:lnTo>
                      <a:pt x="790" y="655"/>
                    </a:lnTo>
                    <a:lnTo>
                      <a:pt x="819" y="737"/>
                    </a:lnTo>
                    <a:lnTo>
                      <a:pt x="808" y="778"/>
                    </a:lnTo>
                    <a:lnTo>
                      <a:pt x="765" y="800"/>
                    </a:lnTo>
                    <a:lnTo>
                      <a:pt x="652" y="793"/>
                    </a:lnTo>
                    <a:lnTo>
                      <a:pt x="585" y="793"/>
                    </a:lnTo>
                    <a:lnTo>
                      <a:pt x="436" y="798"/>
                    </a:lnTo>
                    <a:lnTo>
                      <a:pt x="436" y="929"/>
                    </a:lnTo>
                    <a:lnTo>
                      <a:pt x="364" y="1004"/>
                    </a:lnTo>
                    <a:lnTo>
                      <a:pt x="301" y="949"/>
                    </a:lnTo>
                    <a:lnTo>
                      <a:pt x="229" y="836"/>
                    </a:lnTo>
                    <a:lnTo>
                      <a:pt x="171" y="789"/>
                    </a:lnTo>
                    <a:lnTo>
                      <a:pt x="16" y="609"/>
                    </a:lnTo>
                    <a:lnTo>
                      <a:pt x="0" y="430"/>
                    </a:lnTo>
                    <a:lnTo>
                      <a:pt x="70" y="181"/>
                    </a:lnTo>
                    <a:lnTo>
                      <a:pt x="516" y="0"/>
                    </a:lnTo>
                    <a:lnTo>
                      <a:pt x="865" y="12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3" name="Freeform 27"/>
              <p:cNvSpPr>
                <a:spLocks/>
              </p:cNvSpPr>
              <p:nvPr/>
            </p:nvSpPr>
            <p:spPr bwMode="auto">
              <a:xfrm>
                <a:off x="1765" y="2514"/>
                <a:ext cx="473" cy="203"/>
              </a:xfrm>
              <a:custGeom>
                <a:avLst/>
                <a:gdLst>
                  <a:gd name="T0" fmla="*/ 0 w 1420"/>
                  <a:gd name="T1" fmla="*/ 0 h 607"/>
                  <a:gd name="T2" fmla="*/ 0 w 1420"/>
                  <a:gd name="T3" fmla="*/ 0 h 607"/>
                  <a:gd name="T4" fmla="*/ 0 w 1420"/>
                  <a:gd name="T5" fmla="*/ 0 h 607"/>
                  <a:gd name="T6" fmla="*/ 0 w 1420"/>
                  <a:gd name="T7" fmla="*/ 0 h 607"/>
                  <a:gd name="T8" fmla="*/ 0 w 1420"/>
                  <a:gd name="T9" fmla="*/ 0 h 607"/>
                  <a:gd name="T10" fmla="*/ 0 w 1420"/>
                  <a:gd name="T11" fmla="*/ 0 h 607"/>
                  <a:gd name="T12" fmla="*/ 0 w 1420"/>
                  <a:gd name="T13" fmla="*/ 0 h 607"/>
                  <a:gd name="T14" fmla="*/ 0 w 1420"/>
                  <a:gd name="T15" fmla="*/ 0 h 607"/>
                  <a:gd name="T16" fmla="*/ 0 w 1420"/>
                  <a:gd name="T17" fmla="*/ 0 h 607"/>
                  <a:gd name="T18" fmla="*/ 0 w 1420"/>
                  <a:gd name="T19" fmla="*/ 0 h 607"/>
                  <a:gd name="T20" fmla="*/ 0 w 1420"/>
                  <a:gd name="T21" fmla="*/ 0 h 607"/>
                  <a:gd name="T22" fmla="*/ 0 w 1420"/>
                  <a:gd name="T23" fmla="*/ 0 h 607"/>
                  <a:gd name="T24" fmla="*/ 0 w 1420"/>
                  <a:gd name="T25" fmla="*/ 0 h 607"/>
                  <a:gd name="T26" fmla="*/ 0 w 1420"/>
                  <a:gd name="T27" fmla="*/ 0 h 607"/>
                  <a:gd name="T28" fmla="*/ 0 w 1420"/>
                  <a:gd name="T29" fmla="*/ 0 h 607"/>
                  <a:gd name="T30" fmla="*/ 0 w 1420"/>
                  <a:gd name="T31" fmla="*/ 0 h 607"/>
                  <a:gd name="T32" fmla="*/ 0 w 1420"/>
                  <a:gd name="T33" fmla="*/ 0 h 607"/>
                  <a:gd name="T34" fmla="*/ 0 w 1420"/>
                  <a:gd name="T35" fmla="*/ 0 h 607"/>
                  <a:gd name="T36" fmla="*/ 0 w 1420"/>
                  <a:gd name="T37" fmla="*/ 0 h 607"/>
                  <a:gd name="T38" fmla="*/ 0 w 1420"/>
                  <a:gd name="T39" fmla="*/ 0 h 607"/>
                  <a:gd name="T40" fmla="*/ 0 w 1420"/>
                  <a:gd name="T41" fmla="*/ 0 h 607"/>
                  <a:gd name="T42" fmla="*/ 0 w 1420"/>
                  <a:gd name="T43" fmla="*/ 0 h 607"/>
                  <a:gd name="T44" fmla="*/ 0 w 1420"/>
                  <a:gd name="T45" fmla="*/ 0 h 607"/>
                  <a:gd name="T46" fmla="*/ 0 w 1420"/>
                  <a:gd name="T47" fmla="*/ 0 h 607"/>
                  <a:gd name="T48" fmla="*/ 0 w 1420"/>
                  <a:gd name="T49" fmla="*/ 0 h 607"/>
                  <a:gd name="T50" fmla="*/ 0 w 1420"/>
                  <a:gd name="T51" fmla="*/ 0 h 607"/>
                  <a:gd name="T52" fmla="*/ 0 w 1420"/>
                  <a:gd name="T53" fmla="*/ 0 h 6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0"/>
                  <a:gd name="T82" fmla="*/ 0 h 607"/>
                  <a:gd name="T83" fmla="*/ 1420 w 1420"/>
                  <a:gd name="T84" fmla="*/ 607 h 60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0" h="607">
                    <a:moveTo>
                      <a:pt x="1420" y="359"/>
                    </a:moveTo>
                    <a:lnTo>
                      <a:pt x="1393" y="395"/>
                    </a:lnTo>
                    <a:lnTo>
                      <a:pt x="1352" y="404"/>
                    </a:lnTo>
                    <a:lnTo>
                      <a:pt x="778" y="486"/>
                    </a:lnTo>
                    <a:lnTo>
                      <a:pt x="95" y="607"/>
                    </a:lnTo>
                    <a:lnTo>
                      <a:pt x="0" y="543"/>
                    </a:lnTo>
                    <a:lnTo>
                      <a:pt x="8" y="471"/>
                    </a:lnTo>
                    <a:lnTo>
                      <a:pt x="17" y="447"/>
                    </a:lnTo>
                    <a:lnTo>
                      <a:pt x="74" y="375"/>
                    </a:lnTo>
                    <a:lnTo>
                      <a:pt x="122" y="295"/>
                    </a:lnTo>
                    <a:lnTo>
                      <a:pt x="165" y="204"/>
                    </a:lnTo>
                    <a:lnTo>
                      <a:pt x="199" y="164"/>
                    </a:lnTo>
                    <a:lnTo>
                      <a:pt x="245" y="85"/>
                    </a:lnTo>
                    <a:lnTo>
                      <a:pt x="269" y="53"/>
                    </a:lnTo>
                    <a:lnTo>
                      <a:pt x="337" y="11"/>
                    </a:lnTo>
                    <a:lnTo>
                      <a:pt x="415" y="11"/>
                    </a:lnTo>
                    <a:lnTo>
                      <a:pt x="491" y="38"/>
                    </a:lnTo>
                    <a:lnTo>
                      <a:pt x="653" y="0"/>
                    </a:lnTo>
                    <a:lnTo>
                      <a:pt x="806" y="53"/>
                    </a:lnTo>
                    <a:lnTo>
                      <a:pt x="939" y="100"/>
                    </a:lnTo>
                    <a:lnTo>
                      <a:pt x="1087" y="132"/>
                    </a:lnTo>
                    <a:lnTo>
                      <a:pt x="1187" y="171"/>
                    </a:lnTo>
                    <a:lnTo>
                      <a:pt x="1279" y="236"/>
                    </a:lnTo>
                    <a:lnTo>
                      <a:pt x="1336" y="300"/>
                    </a:lnTo>
                    <a:lnTo>
                      <a:pt x="1376" y="341"/>
                    </a:lnTo>
                    <a:lnTo>
                      <a:pt x="1409" y="348"/>
                    </a:lnTo>
                    <a:lnTo>
                      <a:pt x="1420" y="359"/>
                    </a:lnTo>
                    <a:close/>
                  </a:path>
                </a:pathLst>
              </a:custGeom>
              <a:solidFill>
                <a:srgbClr val="7023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4" name="Freeform 28"/>
              <p:cNvSpPr>
                <a:spLocks/>
              </p:cNvSpPr>
              <p:nvPr/>
            </p:nvSpPr>
            <p:spPr bwMode="auto">
              <a:xfrm>
                <a:off x="1607" y="2678"/>
                <a:ext cx="355" cy="507"/>
              </a:xfrm>
              <a:custGeom>
                <a:avLst/>
                <a:gdLst>
                  <a:gd name="T0" fmla="*/ 0 w 1066"/>
                  <a:gd name="T1" fmla="*/ 0 h 1522"/>
                  <a:gd name="T2" fmla="*/ 0 w 1066"/>
                  <a:gd name="T3" fmla="*/ 0 h 1522"/>
                  <a:gd name="T4" fmla="*/ 0 w 1066"/>
                  <a:gd name="T5" fmla="*/ 0 h 1522"/>
                  <a:gd name="T6" fmla="*/ 0 w 1066"/>
                  <a:gd name="T7" fmla="*/ 0 h 1522"/>
                  <a:gd name="T8" fmla="*/ 0 w 1066"/>
                  <a:gd name="T9" fmla="*/ 0 h 1522"/>
                  <a:gd name="T10" fmla="*/ 0 w 1066"/>
                  <a:gd name="T11" fmla="*/ 0 h 1522"/>
                  <a:gd name="T12" fmla="*/ 0 w 1066"/>
                  <a:gd name="T13" fmla="*/ 0 h 1522"/>
                  <a:gd name="T14" fmla="*/ 0 w 1066"/>
                  <a:gd name="T15" fmla="*/ 0 h 1522"/>
                  <a:gd name="T16" fmla="*/ 0 w 1066"/>
                  <a:gd name="T17" fmla="*/ 0 h 1522"/>
                  <a:gd name="T18" fmla="*/ 0 w 1066"/>
                  <a:gd name="T19" fmla="*/ 0 h 1522"/>
                  <a:gd name="T20" fmla="*/ 0 w 1066"/>
                  <a:gd name="T21" fmla="*/ 0 h 1522"/>
                  <a:gd name="T22" fmla="*/ 0 w 1066"/>
                  <a:gd name="T23" fmla="*/ 0 h 1522"/>
                  <a:gd name="T24" fmla="*/ 0 w 1066"/>
                  <a:gd name="T25" fmla="*/ 0 h 1522"/>
                  <a:gd name="T26" fmla="*/ 0 w 1066"/>
                  <a:gd name="T27" fmla="*/ 0 h 1522"/>
                  <a:gd name="T28" fmla="*/ 0 w 1066"/>
                  <a:gd name="T29" fmla="*/ 0 h 1522"/>
                  <a:gd name="T30" fmla="*/ 0 w 1066"/>
                  <a:gd name="T31" fmla="*/ 0 h 1522"/>
                  <a:gd name="T32" fmla="*/ 0 w 1066"/>
                  <a:gd name="T33" fmla="*/ 0 h 1522"/>
                  <a:gd name="T34" fmla="*/ 0 w 1066"/>
                  <a:gd name="T35" fmla="*/ 0 h 1522"/>
                  <a:gd name="T36" fmla="*/ 0 w 1066"/>
                  <a:gd name="T37" fmla="*/ 0 h 1522"/>
                  <a:gd name="T38" fmla="*/ 0 w 1066"/>
                  <a:gd name="T39" fmla="*/ 0 h 1522"/>
                  <a:gd name="T40" fmla="*/ 0 w 1066"/>
                  <a:gd name="T41" fmla="*/ 0 h 1522"/>
                  <a:gd name="T42" fmla="*/ 0 w 1066"/>
                  <a:gd name="T43" fmla="*/ 0 h 1522"/>
                  <a:gd name="T44" fmla="*/ 0 w 1066"/>
                  <a:gd name="T45" fmla="*/ 0 h 1522"/>
                  <a:gd name="T46" fmla="*/ 0 w 1066"/>
                  <a:gd name="T47" fmla="*/ 0 h 1522"/>
                  <a:gd name="T48" fmla="*/ 0 w 1066"/>
                  <a:gd name="T49" fmla="*/ 0 h 1522"/>
                  <a:gd name="T50" fmla="*/ 0 w 1066"/>
                  <a:gd name="T51" fmla="*/ 0 h 1522"/>
                  <a:gd name="T52" fmla="*/ 0 w 1066"/>
                  <a:gd name="T53" fmla="*/ 0 h 1522"/>
                  <a:gd name="T54" fmla="*/ 0 w 1066"/>
                  <a:gd name="T55" fmla="*/ 0 h 1522"/>
                  <a:gd name="T56" fmla="*/ 0 w 1066"/>
                  <a:gd name="T57" fmla="*/ 0 h 1522"/>
                  <a:gd name="T58" fmla="*/ 0 w 1066"/>
                  <a:gd name="T59" fmla="*/ 0 h 1522"/>
                  <a:gd name="T60" fmla="*/ 0 w 1066"/>
                  <a:gd name="T61" fmla="*/ 0 h 1522"/>
                  <a:gd name="T62" fmla="*/ 0 w 1066"/>
                  <a:gd name="T63" fmla="*/ 0 h 1522"/>
                  <a:gd name="T64" fmla="*/ 0 w 1066"/>
                  <a:gd name="T65" fmla="*/ 0 h 1522"/>
                  <a:gd name="T66" fmla="*/ 0 w 1066"/>
                  <a:gd name="T67" fmla="*/ 0 h 1522"/>
                  <a:gd name="T68" fmla="*/ 0 w 1066"/>
                  <a:gd name="T69" fmla="*/ 0 h 1522"/>
                  <a:gd name="T70" fmla="*/ 0 w 1066"/>
                  <a:gd name="T71" fmla="*/ 0 h 1522"/>
                  <a:gd name="T72" fmla="*/ 0 w 1066"/>
                  <a:gd name="T73" fmla="*/ 0 h 1522"/>
                  <a:gd name="T74" fmla="*/ 0 w 1066"/>
                  <a:gd name="T75" fmla="*/ 0 h 1522"/>
                  <a:gd name="T76" fmla="*/ 0 w 1066"/>
                  <a:gd name="T77" fmla="*/ 0 h 1522"/>
                  <a:gd name="T78" fmla="*/ 0 w 1066"/>
                  <a:gd name="T79" fmla="*/ 0 h 1522"/>
                  <a:gd name="T80" fmla="*/ 0 w 1066"/>
                  <a:gd name="T81" fmla="*/ 0 h 1522"/>
                  <a:gd name="T82" fmla="*/ 0 w 1066"/>
                  <a:gd name="T83" fmla="*/ 0 h 1522"/>
                  <a:gd name="T84" fmla="*/ 0 w 1066"/>
                  <a:gd name="T85" fmla="*/ 0 h 1522"/>
                  <a:gd name="T86" fmla="*/ 0 w 1066"/>
                  <a:gd name="T87" fmla="*/ 0 h 1522"/>
                  <a:gd name="T88" fmla="*/ 0 w 1066"/>
                  <a:gd name="T89" fmla="*/ 0 h 1522"/>
                  <a:gd name="T90" fmla="*/ 0 w 1066"/>
                  <a:gd name="T91" fmla="*/ 0 h 1522"/>
                  <a:gd name="T92" fmla="*/ 0 w 1066"/>
                  <a:gd name="T93" fmla="*/ 0 h 15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66"/>
                  <a:gd name="T142" fmla="*/ 0 h 1522"/>
                  <a:gd name="T143" fmla="*/ 1066 w 1066"/>
                  <a:gd name="T144" fmla="*/ 1522 h 15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66" h="1522">
                    <a:moveTo>
                      <a:pt x="47" y="27"/>
                    </a:moveTo>
                    <a:lnTo>
                      <a:pt x="199" y="0"/>
                    </a:lnTo>
                    <a:lnTo>
                      <a:pt x="375" y="0"/>
                    </a:lnTo>
                    <a:lnTo>
                      <a:pt x="538" y="36"/>
                    </a:lnTo>
                    <a:lnTo>
                      <a:pt x="630" y="75"/>
                    </a:lnTo>
                    <a:lnTo>
                      <a:pt x="815" y="234"/>
                    </a:lnTo>
                    <a:lnTo>
                      <a:pt x="898" y="425"/>
                    </a:lnTo>
                    <a:lnTo>
                      <a:pt x="901" y="468"/>
                    </a:lnTo>
                    <a:lnTo>
                      <a:pt x="910" y="512"/>
                    </a:lnTo>
                    <a:lnTo>
                      <a:pt x="898" y="551"/>
                    </a:lnTo>
                    <a:lnTo>
                      <a:pt x="946" y="603"/>
                    </a:lnTo>
                    <a:lnTo>
                      <a:pt x="1066" y="775"/>
                    </a:lnTo>
                    <a:lnTo>
                      <a:pt x="1062" y="810"/>
                    </a:lnTo>
                    <a:lnTo>
                      <a:pt x="1051" y="834"/>
                    </a:lnTo>
                    <a:lnTo>
                      <a:pt x="986" y="837"/>
                    </a:lnTo>
                    <a:lnTo>
                      <a:pt x="958" y="837"/>
                    </a:lnTo>
                    <a:lnTo>
                      <a:pt x="946" y="886"/>
                    </a:lnTo>
                    <a:lnTo>
                      <a:pt x="922" y="961"/>
                    </a:lnTo>
                    <a:lnTo>
                      <a:pt x="901" y="979"/>
                    </a:lnTo>
                    <a:lnTo>
                      <a:pt x="922" y="1020"/>
                    </a:lnTo>
                    <a:lnTo>
                      <a:pt x="918" y="1057"/>
                    </a:lnTo>
                    <a:lnTo>
                      <a:pt x="895" y="1072"/>
                    </a:lnTo>
                    <a:lnTo>
                      <a:pt x="867" y="1090"/>
                    </a:lnTo>
                    <a:lnTo>
                      <a:pt x="886" y="1153"/>
                    </a:lnTo>
                    <a:lnTo>
                      <a:pt x="889" y="1223"/>
                    </a:lnTo>
                    <a:lnTo>
                      <a:pt x="871" y="1263"/>
                    </a:lnTo>
                    <a:lnTo>
                      <a:pt x="827" y="1272"/>
                    </a:lnTo>
                    <a:lnTo>
                      <a:pt x="742" y="1272"/>
                    </a:lnTo>
                    <a:lnTo>
                      <a:pt x="535" y="1284"/>
                    </a:lnTo>
                    <a:lnTo>
                      <a:pt x="480" y="1431"/>
                    </a:lnTo>
                    <a:lnTo>
                      <a:pt x="435" y="1522"/>
                    </a:lnTo>
                    <a:lnTo>
                      <a:pt x="404" y="1506"/>
                    </a:lnTo>
                    <a:lnTo>
                      <a:pt x="348" y="1434"/>
                    </a:lnTo>
                    <a:lnTo>
                      <a:pt x="282" y="1358"/>
                    </a:lnTo>
                    <a:lnTo>
                      <a:pt x="196" y="1284"/>
                    </a:lnTo>
                    <a:lnTo>
                      <a:pt x="107" y="1208"/>
                    </a:lnTo>
                    <a:lnTo>
                      <a:pt x="0" y="1144"/>
                    </a:lnTo>
                    <a:lnTo>
                      <a:pt x="39" y="771"/>
                    </a:lnTo>
                    <a:lnTo>
                      <a:pt x="140" y="536"/>
                    </a:lnTo>
                    <a:lnTo>
                      <a:pt x="246" y="527"/>
                    </a:lnTo>
                    <a:lnTo>
                      <a:pt x="330" y="496"/>
                    </a:lnTo>
                    <a:lnTo>
                      <a:pt x="379" y="466"/>
                    </a:lnTo>
                    <a:lnTo>
                      <a:pt x="404" y="420"/>
                    </a:lnTo>
                    <a:lnTo>
                      <a:pt x="415" y="377"/>
                    </a:lnTo>
                    <a:lnTo>
                      <a:pt x="384" y="313"/>
                    </a:lnTo>
                    <a:lnTo>
                      <a:pt x="135" y="210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5" name="Freeform 29"/>
              <p:cNvSpPr>
                <a:spLocks/>
              </p:cNvSpPr>
              <p:nvPr/>
            </p:nvSpPr>
            <p:spPr bwMode="auto">
              <a:xfrm>
                <a:off x="1516" y="2692"/>
                <a:ext cx="228" cy="166"/>
              </a:xfrm>
              <a:custGeom>
                <a:avLst/>
                <a:gdLst>
                  <a:gd name="T0" fmla="*/ 0 w 683"/>
                  <a:gd name="T1" fmla="*/ 0 h 499"/>
                  <a:gd name="T2" fmla="*/ 0 w 683"/>
                  <a:gd name="T3" fmla="*/ 0 h 499"/>
                  <a:gd name="T4" fmla="*/ 0 w 683"/>
                  <a:gd name="T5" fmla="*/ 0 h 499"/>
                  <a:gd name="T6" fmla="*/ 0 w 683"/>
                  <a:gd name="T7" fmla="*/ 0 h 499"/>
                  <a:gd name="T8" fmla="*/ 0 w 683"/>
                  <a:gd name="T9" fmla="*/ 0 h 499"/>
                  <a:gd name="T10" fmla="*/ 0 w 683"/>
                  <a:gd name="T11" fmla="*/ 0 h 499"/>
                  <a:gd name="T12" fmla="*/ 0 w 683"/>
                  <a:gd name="T13" fmla="*/ 0 h 499"/>
                  <a:gd name="T14" fmla="*/ 0 w 683"/>
                  <a:gd name="T15" fmla="*/ 0 h 499"/>
                  <a:gd name="T16" fmla="*/ 0 w 683"/>
                  <a:gd name="T17" fmla="*/ 0 h 499"/>
                  <a:gd name="T18" fmla="*/ 0 w 683"/>
                  <a:gd name="T19" fmla="*/ 0 h 499"/>
                  <a:gd name="T20" fmla="*/ 0 w 683"/>
                  <a:gd name="T21" fmla="*/ 0 h 499"/>
                  <a:gd name="T22" fmla="*/ 0 w 683"/>
                  <a:gd name="T23" fmla="*/ 0 h 499"/>
                  <a:gd name="T24" fmla="*/ 0 w 683"/>
                  <a:gd name="T25" fmla="*/ 0 h 499"/>
                  <a:gd name="T26" fmla="*/ 0 w 683"/>
                  <a:gd name="T27" fmla="*/ 0 h 499"/>
                  <a:gd name="T28" fmla="*/ 0 w 683"/>
                  <a:gd name="T29" fmla="*/ 0 h 499"/>
                  <a:gd name="T30" fmla="*/ 0 w 683"/>
                  <a:gd name="T31" fmla="*/ 0 h 499"/>
                  <a:gd name="T32" fmla="*/ 0 w 683"/>
                  <a:gd name="T33" fmla="*/ 0 h 499"/>
                  <a:gd name="T34" fmla="*/ 0 w 683"/>
                  <a:gd name="T35" fmla="*/ 0 h 499"/>
                  <a:gd name="T36" fmla="*/ 0 w 683"/>
                  <a:gd name="T37" fmla="*/ 0 h 499"/>
                  <a:gd name="T38" fmla="*/ 0 w 683"/>
                  <a:gd name="T39" fmla="*/ 0 h 499"/>
                  <a:gd name="T40" fmla="*/ 0 w 683"/>
                  <a:gd name="T41" fmla="*/ 0 h 499"/>
                  <a:gd name="T42" fmla="*/ 0 w 683"/>
                  <a:gd name="T43" fmla="*/ 0 h 499"/>
                  <a:gd name="T44" fmla="*/ 0 w 683"/>
                  <a:gd name="T45" fmla="*/ 0 h 499"/>
                  <a:gd name="T46" fmla="*/ 0 w 683"/>
                  <a:gd name="T47" fmla="*/ 0 h 499"/>
                  <a:gd name="T48" fmla="*/ 0 w 683"/>
                  <a:gd name="T49" fmla="*/ 0 h 49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3"/>
                  <a:gd name="T76" fmla="*/ 0 h 499"/>
                  <a:gd name="T77" fmla="*/ 683 w 683"/>
                  <a:gd name="T78" fmla="*/ 499 h 49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3" h="499">
                    <a:moveTo>
                      <a:pt x="316" y="0"/>
                    </a:moveTo>
                    <a:lnTo>
                      <a:pt x="347" y="28"/>
                    </a:lnTo>
                    <a:lnTo>
                      <a:pt x="379" y="85"/>
                    </a:lnTo>
                    <a:lnTo>
                      <a:pt x="421" y="145"/>
                    </a:lnTo>
                    <a:lnTo>
                      <a:pt x="468" y="185"/>
                    </a:lnTo>
                    <a:lnTo>
                      <a:pt x="575" y="226"/>
                    </a:lnTo>
                    <a:lnTo>
                      <a:pt x="647" y="268"/>
                    </a:lnTo>
                    <a:lnTo>
                      <a:pt x="667" y="307"/>
                    </a:lnTo>
                    <a:lnTo>
                      <a:pt x="683" y="375"/>
                    </a:lnTo>
                    <a:lnTo>
                      <a:pt x="635" y="446"/>
                    </a:lnTo>
                    <a:lnTo>
                      <a:pt x="592" y="479"/>
                    </a:lnTo>
                    <a:lnTo>
                      <a:pt x="518" y="499"/>
                    </a:lnTo>
                    <a:lnTo>
                      <a:pt x="448" y="491"/>
                    </a:lnTo>
                    <a:lnTo>
                      <a:pt x="359" y="466"/>
                    </a:lnTo>
                    <a:lnTo>
                      <a:pt x="157" y="371"/>
                    </a:lnTo>
                    <a:lnTo>
                      <a:pt x="0" y="268"/>
                    </a:lnTo>
                    <a:lnTo>
                      <a:pt x="16" y="204"/>
                    </a:lnTo>
                    <a:lnTo>
                      <a:pt x="44" y="164"/>
                    </a:lnTo>
                    <a:lnTo>
                      <a:pt x="87" y="132"/>
                    </a:lnTo>
                    <a:lnTo>
                      <a:pt x="136" y="94"/>
                    </a:lnTo>
                    <a:lnTo>
                      <a:pt x="167" y="49"/>
                    </a:lnTo>
                    <a:lnTo>
                      <a:pt x="199" y="33"/>
                    </a:lnTo>
                    <a:lnTo>
                      <a:pt x="251" y="13"/>
                    </a:lnTo>
                    <a:lnTo>
                      <a:pt x="304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6" name="Freeform 30"/>
              <p:cNvSpPr>
                <a:spLocks/>
              </p:cNvSpPr>
              <p:nvPr/>
            </p:nvSpPr>
            <p:spPr bwMode="auto">
              <a:xfrm>
                <a:off x="1521" y="2725"/>
                <a:ext cx="223" cy="133"/>
              </a:xfrm>
              <a:custGeom>
                <a:avLst/>
                <a:gdLst>
                  <a:gd name="T0" fmla="*/ 0 w 670"/>
                  <a:gd name="T1" fmla="*/ 0 h 399"/>
                  <a:gd name="T2" fmla="*/ 0 w 670"/>
                  <a:gd name="T3" fmla="*/ 0 h 399"/>
                  <a:gd name="T4" fmla="*/ 0 w 670"/>
                  <a:gd name="T5" fmla="*/ 0 h 399"/>
                  <a:gd name="T6" fmla="*/ 0 w 670"/>
                  <a:gd name="T7" fmla="*/ 0 h 399"/>
                  <a:gd name="T8" fmla="*/ 0 w 670"/>
                  <a:gd name="T9" fmla="*/ 0 h 399"/>
                  <a:gd name="T10" fmla="*/ 0 w 670"/>
                  <a:gd name="T11" fmla="*/ 0 h 399"/>
                  <a:gd name="T12" fmla="*/ 0 w 670"/>
                  <a:gd name="T13" fmla="*/ 0 h 399"/>
                  <a:gd name="T14" fmla="*/ 0 w 670"/>
                  <a:gd name="T15" fmla="*/ 0 h 399"/>
                  <a:gd name="T16" fmla="*/ 0 w 670"/>
                  <a:gd name="T17" fmla="*/ 0 h 399"/>
                  <a:gd name="T18" fmla="*/ 0 w 670"/>
                  <a:gd name="T19" fmla="*/ 0 h 399"/>
                  <a:gd name="T20" fmla="*/ 0 w 670"/>
                  <a:gd name="T21" fmla="*/ 0 h 399"/>
                  <a:gd name="T22" fmla="*/ 0 w 670"/>
                  <a:gd name="T23" fmla="*/ 0 h 399"/>
                  <a:gd name="T24" fmla="*/ 0 w 670"/>
                  <a:gd name="T25" fmla="*/ 0 h 399"/>
                  <a:gd name="T26" fmla="*/ 0 w 670"/>
                  <a:gd name="T27" fmla="*/ 0 h 399"/>
                  <a:gd name="T28" fmla="*/ 0 w 670"/>
                  <a:gd name="T29" fmla="*/ 0 h 399"/>
                  <a:gd name="T30" fmla="*/ 0 w 670"/>
                  <a:gd name="T31" fmla="*/ 0 h 399"/>
                  <a:gd name="T32" fmla="*/ 0 w 670"/>
                  <a:gd name="T33" fmla="*/ 0 h 399"/>
                  <a:gd name="T34" fmla="*/ 0 w 670"/>
                  <a:gd name="T35" fmla="*/ 0 h 399"/>
                  <a:gd name="T36" fmla="*/ 0 w 670"/>
                  <a:gd name="T37" fmla="*/ 0 h 399"/>
                  <a:gd name="T38" fmla="*/ 0 w 670"/>
                  <a:gd name="T39" fmla="*/ 0 h 399"/>
                  <a:gd name="T40" fmla="*/ 0 w 670"/>
                  <a:gd name="T41" fmla="*/ 0 h 399"/>
                  <a:gd name="T42" fmla="*/ 0 w 670"/>
                  <a:gd name="T43" fmla="*/ 0 h 399"/>
                  <a:gd name="T44" fmla="*/ 0 w 670"/>
                  <a:gd name="T45" fmla="*/ 0 h 399"/>
                  <a:gd name="T46" fmla="*/ 0 w 670"/>
                  <a:gd name="T47" fmla="*/ 0 h 399"/>
                  <a:gd name="T48" fmla="*/ 0 w 670"/>
                  <a:gd name="T49" fmla="*/ 0 h 399"/>
                  <a:gd name="T50" fmla="*/ 0 w 670"/>
                  <a:gd name="T51" fmla="*/ 0 h 399"/>
                  <a:gd name="T52" fmla="*/ 0 w 670"/>
                  <a:gd name="T53" fmla="*/ 0 h 3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70"/>
                  <a:gd name="T82" fmla="*/ 0 h 399"/>
                  <a:gd name="T83" fmla="*/ 670 w 670"/>
                  <a:gd name="T84" fmla="*/ 399 h 3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70" h="399">
                    <a:moveTo>
                      <a:pt x="650" y="222"/>
                    </a:moveTo>
                    <a:lnTo>
                      <a:pt x="615" y="270"/>
                    </a:lnTo>
                    <a:lnTo>
                      <a:pt x="514" y="325"/>
                    </a:lnTo>
                    <a:lnTo>
                      <a:pt x="450" y="341"/>
                    </a:lnTo>
                    <a:lnTo>
                      <a:pt x="318" y="258"/>
                    </a:lnTo>
                    <a:lnTo>
                      <a:pt x="465" y="231"/>
                    </a:lnTo>
                    <a:lnTo>
                      <a:pt x="607" y="201"/>
                    </a:lnTo>
                    <a:lnTo>
                      <a:pt x="643" y="182"/>
                    </a:lnTo>
                    <a:lnTo>
                      <a:pt x="607" y="152"/>
                    </a:lnTo>
                    <a:lnTo>
                      <a:pt x="514" y="107"/>
                    </a:lnTo>
                    <a:lnTo>
                      <a:pt x="439" y="76"/>
                    </a:lnTo>
                    <a:lnTo>
                      <a:pt x="375" y="0"/>
                    </a:lnTo>
                    <a:lnTo>
                      <a:pt x="415" y="67"/>
                    </a:lnTo>
                    <a:lnTo>
                      <a:pt x="471" y="110"/>
                    </a:lnTo>
                    <a:lnTo>
                      <a:pt x="522" y="146"/>
                    </a:lnTo>
                    <a:lnTo>
                      <a:pt x="399" y="131"/>
                    </a:lnTo>
                    <a:lnTo>
                      <a:pt x="235" y="115"/>
                    </a:lnTo>
                    <a:lnTo>
                      <a:pt x="126" y="76"/>
                    </a:lnTo>
                    <a:lnTo>
                      <a:pt x="78" y="71"/>
                    </a:lnTo>
                    <a:lnTo>
                      <a:pt x="111" y="11"/>
                    </a:lnTo>
                    <a:lnTo>
                      <a:pt x="42" y="51"/>
                    </a:lnTo>
                    <a:lnTo>
                      <a:pt x="0" y="134"/>
                    </a:lnTo>
                    <a:lnTo>
                      <a:pt x="227" y="290"/>
                    </a:lnTo>
                    <a:lnTo>
                      <a:pt x="498" y="399"/>
                    </a:lnTo>
                    <a:lnTo>
                      <a:pt x="622" y="318"/>
                    </a:lnTo>
                    <a:lnTo>
                      <a:pt x="670" y="234"/>
                    </a:lnTo>
                    <a:lnTo>
                      <a:pt x="650" y="222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7" name="Freeform 31"/>
              <p:cNvSpPr>
                <a:spLocks/>
              </p:cNvSpPr>
              <p:nvPr/>
            </p:nvSpPr>
            <p:spPr bwMode="auto">
              <a:xfrm>
                <a:off x="1108" y="3147"/>
                <a:ext cx="219" cy="271"/>
              </a:xfrm>
              <a:custGeom>
                <a:avLst/>
                <a:gdLst>
                  <a:gd name="T0" fmla="*/ 0 w 656"/>
                  <a:gd name="T1" fmla="*/ 0 h 813"/>
                  <a:gd name="T2" fmla="*/ 0 w 656"/>
                  <a:gd name="T3" fmla="*/ 0 h 813"/>
                  <a:gd name="T4" fmla="*/ 0 w 656"/>
                  <a:gd name="T5" fmla="*/ 0 h 813"/>
                  <a:gd name="T6" fmla="*/ 0 w 656"/>
                  <a:gd name="T7" fmla="*/ 0 h 813"/>
                  <a:gd name="T8" fmla="*/ 0 w 656"/>
                  <a:gd name="T9" fmla="*/ 0 h 813"/>
                  <a:gd name="T10" fmla="*/ 0 w 656"/>
                  <a:gd name="T11" fmla="*/ 0 h 813"/>
                  <a:gd name="T12" fmla="*/ 0 w 656"/>
                  <a:gd name="T13" fmla="*/ 0 h 813"/>
                  <a:gd name="T14" fmla="*/ 0 w 656"/>
                  <a:gd name="T15" fmla="*/ 0 h 813"/>
                  <a:gd name="T16" fmla="*/ 0 w 656"/>
                  <a:gd name="T17" fmla="*/ 0 h 813"/>
                  <a:gd name="T18" fmla="*/ 0 w 656"/>
                  <a:gd name="T19" fmla="*/ 0 h 813"/>
                  <a:gd name="T20" fmla="*/ 0 w 656"/>
                  <a:gd name="T21" fmla="*/ 0 h 813"/>
                  <a:gd name="T22" fmla="*/ 0 w 656"/>
                  <a:gd name="T23" fmla="*/ 0 h 813"/>
                  <a:gd name="T24" fmla="*/ 0 w 656"/>
                  <a:gd name="T25" fmla="*/ 0 h 8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6"/>
                  <a:gd name="T40" fmla="*/ 0 h 813"/>
                  <a:gd name="T41" fmla="*/ 656 w 656"/>
                  <a:gd name="T42" fmla="*/ 813 h 8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6" h="813">
                    <a:moveTo>
                      <a:pt x="0" y="39"/>
                    </a:moveTo>
                    <a:lnTo>
                      <a:pt x="242" y="253"/>
                    </a:lnTo>
                    <a:lnTo>
                      <a:pt x="409" y="455"/>
                    </a:lnTo>
                    <a:lnTo>
                      <a:pt x="532" y="628"/>
                    </a:lnTo>
                    <a:lnTo>
                      <a:pt x="656" y="813"/>
                    </a:lnTo>
                    <a:lnTo>
                      <a:pt x="632" y="592"/>
                    </a:lnTo>
                    <a:lnTo>
                      <a:pt x="577" y="429"/>
                    </a:lnTo>
                    <a:lnTo>
                      <a:pt x="519" y="323"/>
                    </a:lnTo>
                    <a:lnTo>
                      <a:pt x="379" y="189"/>
                    </a:lnTo>
                    <a:lnTo>
                      <a:pt x="245" y="107"/>
                    </a:lnTo>
                    <a:lnTo>
                      <a:pt x="104" y="31"/>
                    </a:lnTo>
                    <a:lnTo>
                      <a:pt x="35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8" name="Freeform 32"/>
              <p:cNvSpPr>
                <a:spLocks/>
              </p:cNvSpPr>
              <p:nvPr/>
            </p:nvSpPr>
            <p:spPr bwMode="auto">
              <a:xfrm>
                <a:off x="1125" y="2867"/>
                <a:ext cx="501" cy="460"/>
              </a:xfrm>
              <a:custGeom>
                <a:avLst/>
                <a:gdLst>
                  <a:gd name="T0" fmla="*/ 0 w 1503"/>
                  <a:gd name="T1" fmla="*/ 0 h 1379"/>
                  <a:gd name="T2" fmla="*/ 0 w 1503"/>
                  <a:gd name="T3" fmla="*/ 0 h 1379"/>
                  <a:gd name="T4" fmla="*/ 0 w 1503"/>
                  <a:gd name="T5" fmla="*/ 0 h 1379"/>
                  <a:gd name="T6" fmla="*/ 0 w 1503"/>
                  <a:gd name="T7" fmla="*/ 0 h 1379"/>
                  <a:gd name="T8" fmla="*/ 0 w 1503"/>
                  <a:gd name="T9" fmla="*/ 0 h 1379"/>
                  <a:gd name="T10" fmla="*/ 0 w 1503"/>
                  <a:gd name="T11" fmla="*/ 0 h 1379"/>
                  <a:gd name="T12" fmla="*/ 0 w 1503"/>
                  <a:gd name="T13" fmla="*/ 0 h 1379"/>
                  <a:gd name="T14" fmla="*/ 0 w 1503"/>
                  <a:gd name="T15" fmla="*/ 0 h 1379"/>
                  <a:gd name="T16" fmla="*/ 0 w 1503"/>
                  <a:gd name="T17" fmla="*/ 0 h 1379"/>
                  <a:gd name="T18" fmla="*/ 0 w 1503"/>
                  <a:gd name="T19" fmla="*/ 0 h 1379"/>
                  <a:gd name="T20" fmla="*/ 0 w 1503"/>
                  <a:gd name="T21" fmla="*/ 0 h 1379"/>
                  <a:gd name="T22" fmla="*/ 0 w 1503"/>
                  <a:gd name="T23" fmla="*/ 0 h 1379"/>
                  <a:gd name="T24" fmla="*/ 0 w 1503"/>
                  <a:gd name="T25" fmla="*/ 0 h 1379"/>
                  <a:gd name="T26" fmla="*/ 0 w 1503"/>
                  <a:gd name="T27" fmla="*/ 0 h 1379"/>
                  <a:gd name="T28" fmla="*/ 0 w 1503"/>
                  <a:gd name="T29" fmla="*/ 0 h 1379"/>
                  <a:gd name="T30" fmla="*/ 0 w 1503"/>
                  <a:gd name="T31" fmla="*/ 0 h 1379"/>
                  <a:gd name="T32" fmla="*/ 0 w 1503"/>
                  <a:gd name="T33" fmla="*/ 0 h 1379"/>
                  <a:gd name="T34" fmla="*/ 0 w 1503"/>
                  <a:gd name="T35" fmla="*/ 0 h 1379"/>
                  <a:gd name="T36" fmla="*/ 0 w 1503"/>
                  <a:gd name="T37" fmla="*/ 0 h 1379"/>
                  <a:gd name="T38" fmla="*/ 0 w 1503"/>
                  <a:gd name="T39" fmla="*/ 0 h 1379"/>
                  <a:gd name="T40" fmla="*/ 0 w 1503"/>
                  <a:gd name="T41" fmla="*/ 0 h 1379"/>
                  <a:gd name="T42" fmla="*/ 0 w 1503"/>
                  <a:gd name="T43" fmla="*/ 0 h 1379"/>
                  <a:gd name="T44" fmla="*/ 0 w 1503"/>
                  <a:gd name="T45" fmla="*/ 0 h 1379"/>
                  <a:gd name="T46" fmla="*/ 0 w 1503"/>
                  <a:gd name="T47" fmla="*/ 0 h 1379"/>
                  <a:gd name="T48" fmla="*/ 0 w 1503"/>
                  <a:gd name="T49" fmla="*/ 0 h 1379"/>
                  <a:gd name="T50" fmla="*/ 0 w 1503"/>
                  <a:gd name="T51" fmla="*/ 0 h 1379"/>
                  <a:gd name="T52" fmla="*/ 0 w 1503"/>
                  <a:gd name="T53" fmla="*/ 0 h 1379"/>
                  <a:gd name="T54" fmla="*/ 0 w 1503"/>
                  <a:gd name="T55" fmla="*/ 0 h 1379"/>
                  <a:gd name="T56" fmla="*/ 0 w 1503"/>
                  <a:gd name="T57" fmla="*/ 0 h 1379"/>
                  <a:gd name="T58" fmla="*/ 0 w 1503"/>
                  <a:gd name="T59" fmla="*/ 0 h 1379"/>
                  <a:gd name="T60" fmla="*/ 0 w 1503"/>
                  <a:gd name="T61" fmla="*/ 0 h 1379"/>
                  <a:gd name="T62" fmla="*/ 0 w 1503"/>
                  <a:gd name="T63" fmla="*/ 0 h 13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03"/>
                  <a:gd name="T97" fmla="*/ 0 h 1379"/>
                  <a:gd name="T98" fmla="*/ 1503 w 1503"/>
                  <a:gd name="T99" fmla="*/ 1379 h 13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03" h="1379">
                    <a:moveTo>
                      <a:pt x="1503" y="176"/>
                    </a:moveTo>
                    <a:lnTo>
                      <a:pt x="1503" y="308"/>
                    </a:lnTo>
                    <a:lnTo>
                      <a:pt x="1493" y="387"/>
                    </a:lnTo>
                    <a:lnTo>
                      <a:pt x="1449" y="616"/>
                    </a:lnTo>
                    <a:lnTo>
                      <a:pt x="1384" y="655"/>
                    </a:lnTo>
                    <a:lnTo>
                      <a:pt x="1339" y="682"/>
                    </a:lnTo>
                    <a:lnTo>
                      <a:pt x="1360" y="769"/>
                    </a:lnTo>
                    <a:lnTo>
                      <a:pt x="1366" y="858"/>
                    </a:lnTo>
                    <a:lnTo>
                      <a:pt x="1394" y="1024"/>
                    </a:lnTo>
                    <a:lnTo>
                      <a:pt x="1366" y="1053"/>
                    </a:lnTo>
                    <a:lnTo>
                      <a:pt x="1287" y="1014"/>
                    </a:lnTo>
                    <a:lnTo>
                      <a:pt x="1237" y="1053"/>
                    </a:lnTo>
                    <a:lnTo>
                      <a:pt x="1219" y="1108"/>
                    </a:lnTo>
                    <a:lnTo>
                      <a:pt x="1158" y="1099"/>
                    </a:lnTo>
                    <a:lnTo>
                      <a:pt x="1113" y="1108"/>
                    </a:lnTo>
                    <a:lnTo>
                      <a:pt x="1124" y="1196"/>
                    </a:lnTo>
                    <a:lnTo>
                      <a:pt x="1085" y="1232"/>
                    </a:lnTo>
                    <a:lnTo>
                      <a:pt x="1069" y="1315"/>
                    </a:lnTo>
                    <a:lnTo>
                      <a:pt x="1040" y="1364"/>
                    </a:lnTo>
                    <a:lnTo>
                      <a:pt x="927" y="1379"/>
                    </a:lnTo>
                    <a:lnTo>
                      <a:pt x="716" y="1344"/>
                    </a:lnTo>
                    <a:lnTo>
                      <a:pt x="555" y="1358"/>
                    </a:lnTo>
                    <a:lnTo>
                      <a:pt x="479" y="1187"/>
                    </a:lnTo>
                    <a:lnTo>
                      <a:pt x="350" y="1053"/>
                    </a:lnTo>
                    <a:lnTo>
                      <a:pt x="250" y="981"/>
                    </a:lnTo>
                    <a:lnTo>
                      <a:pt x="118" y="908"/>
                    </a:lnTo>
                    <a:lnTo>
                      <a:pt x="0" y="848"/>
                    </a:lnTo>
                    <a:lnTo>
                      <a:pt x="82" y="716"/>
                    </a:lnTo>
                    <a:lnTo>
                      <a:pt x="606" y="226"/>
                    </a:lnTo>
                    <a:lnTo>
                      <a:pt x="1321" y="0"/>
                    </a:lnTo>
                    <a:lnTo>
                      <a:pt x="1449" y="63"/>
                    </a:lnTo>
                    <a:lnTo>
                      <a:pt x="1503" y="176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9" name="Freeform 33"/>
              <p:cNvSpPr>
                <a:spLocks/>
              </p:cNvSpPr>
              <p:nvPr/>
            </p:nvSpPr>
            <p:spPr bwMode="auto">
              <a:xfrm>
                <a:off x="1225" y="2751"/>
                <a:ext cx="314" cy="252"/>
              </a:xfrm>
              <a:custGeom>
                <a:avLst/>
                <a:gdLst>
                  <a:gd name="T0" fmla="*/ 0 w 942"/>
                  <a:gd name="T1" fmla="*/ 0 h 758"/>
                  <a:gd name="T2" fmla="*/ 0 w 942"/>
                  <a:gd name="T3" fmla="*/ 0 h 758"/>
                  <a:gd name="T4" fmla="*/ 0 w 942"/>
                  <a:gd name="T5" fmla="*/ 0 h 758"/>
                  <a:gd name="T6" fmla="*/ 0 w 942"/>
                  <a:gd name="T7" fmla="*/ 0 h 758"/>
                  <a:gd name="T8" fmla="*/ 0 w 942"/>
                  <a:gd name="T9" fmla="*/ 0 h 758"/>
                  <a:gd name="T10" fmla="*/ 0 w 942"/>
                  <a:gd name="T11" fmla="*/ 0 h 758"/>
                  <a:gd name="T12" fmla="*/ 0 w 942"/>
                  <a:gd name="T13" fmla="*/ 0 h 758"/>
                  <a:gd name="T14" fmla="*/ 0 w 942"/>
                  <a:gd name="T15" fmla="*/ 0 h 758"/>
                  <a:gd name="T16" fmla="*/ 0 w 942"/>
                  <a:gd name="T17" fmla="*/ 0 h 758"/>
                  <a:gd name="T18" fmla="*/ 0 w 942"/>
                  <a:gd name="T19" fmla="*/ 0 h 758"/>
                  <a:gd name="T20" fmla="*/ 0 w 942"/>
                  <a:gd name="T21" fmla="*/ 0 h 758"/>
                  <a:gd name="T22" fmla="*/ 0 w 942"/>
                  <a:gd name="T23" fmla="*/ 0 h 758"/>
                  <a:gd name="T24" fmla="*/ 0 w 942"/>
                  <a:gd name="T25" fmla="*/ 0 h 758"/>
                  <a:gd name="T26" fmla="*/ 0 w 942"/>
                  <a:gd name="T27" fmla="*/ 0 h 7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2"/>
                  <a:gd name="T43" fmla="*/ 0 h 758"/>
                  <a:gd name="T44" fmla="*/ 942 w 942"/>
                  <a:gd name="T45" fmla="*/ 758 h 7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2" h="758">
                    <a:moveTo>
                      <a:pt x="739" y="505"/>
                    </a:moveTo>
                    <a:lnTo>
                      <a:pt x="665" y="560"/>
                    </a:lnTo>
                    <a:lnTo>
                      <a:pt x="565" y="576"/>
                    </a:lnTo>
                    <a:lnTo>
                      <a:pt x="458" y="600"/>
                    </a:lnTo>
                    <a:lnTo>
                      <a:pt x="25" y="758"/>
                    </a:lnTo>
                    <a:lnTo>
                      <a:pt x="0" y="355"/>
                    </a:lnTo>
                    <a:lnTo>
                      <a:pt x="122" y="192"/>
                    </a:lnTo>
                    <a:lnTo>
                      <a:pt x="265" y="84"/>
                    </a:lnTo>
                    <a:lnTo>
                      <a:pt x="415" y="30"/>
                    </a:lnTo>
                    <a:lnTo>
                      <a:pt x="605" y="0"/>
                    </a:lnTo>
                    <a:lnTo>
                      <a:pt x="764" y="26"/>
                    </a:lnTo>
                    <a:lnTo>
                      <a:pt x="942" y="104"/>
                    </a:lnTo>
                    <a:lnTo>
                      <a:pt x="897" y="433"/>
                    </a:lnTo>
                    <a:lnTo>
                      <a:pt x="739" y="505"/>
                    </a:lnTo>
                    <a:close/>
                  </a:path>
                </a:pathLst>
              </a:custGeom>
              <a:solidFill>
                <a:srgbClr val="7023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0" name="Freeform 34"/>
              <p:cNvSpPr>
                <a:spLocks/>
              </p:cNvSpPr>
              <p:nvPr/>
            </p:nvSpPr>
            <p:spPr bwMode="auto">
              <a:xfrm>
                <a:off x="3300" y="3019"/>
                <a:ext cx="1752" cy="929"/>
              </a:xfrm>
              <a:custGeom>
                <a:avLst/>
                <a:gdLst>
                  <a:gd name="T0" fmla="*/ 0 w 5257"/>
                  <a:gd name="T1" fmla="*/ 0 h 2787"/>
                  <a:gd name="T2" fmla="*/ 0 w 5257"/>
                  <a:gd name="T3" fmla="*/ 0 h 2787"/>
                  <a:gd name="T4" fmla="*/ 0 w 5257"/>
                  <a:gd name="T5" fmla="*/ 0 h 2787"/>
                  <a:gd name="T6" fmla="*/ 0 w 5257"/>
                  <a:gd name="T7" fmla="*/ 0 h 2787"/>
                  <a:gd name="T8" fmla="*/ 0 w 5257"/>
                  <a:gd name="T9" fmla="*/ 0 h 2787"/>
                  <a:gd name="T10" fmla="*/ 0 w 5257"/>
                  <a:gd name="T11" fmla="*/ 0 h 2787"/>
                  <a:gd name="T12" fmla="*/ 0 w 5257"/>
                  <a:gd name="T13" fmla="*/ 0 h 2787"/>
                  <a:gd name="T14" fmla="*/ 0 w 5257"/>
                  <a:gd name="T15" fmla="*/ 0 h 2787"/>
                  <a:gd name="T16" fmla="*/ 0 w 5257"/>
                  <a:gd name="T17" fmla="*/ 0 h 2787"/>
                  <a:gd name="T18" fmla="*/ 0 w 5257"/>
                  <a:gd name="T19" fmla="*/ 0 h 2787"/>
                  <a:gd name="T20" fmla="*/ 0 w 5257"/>
                  <a:gd name="T21" fmla="*/ 0 h 2787"/>
                  <a:gd name="T22" fmla="*/ 0 w 5257"/>
                  <a:gd name="T23" fmla="*/ 0 h 2787"/>
                  <a:gd name="T24" fmla="*/ 0 w 5257"/>
                  <a:gd name="T25" fmla="*/ 0 h 2787"/>
                  <a:gd name="T26" fmla="*/ 0 w 5257"/>
                  <a:gd name="T27" fmla="*/ 0 h 2787"/>
                  <a:gd name="T28" fmla="*/ 0 w 5257"/>
                  <a:gd name="T29" fmla="*/ 0 h 2787"/>
                  <a:gd name="T30" fmla="*/ 0 w 5257"/>
                  <a:gd name="T31" fmla="*/ 0 h 2787"/>
                  <a:gd name="T32" fmla="*/ 0 w 5257"/>
                  <a:gd name="T33" fmla="*/ 0 h 2787"/>
                  <a:gd name="T34" fmla="*/ 0 w 5257"/>
                  <a:gd name="T35" fmla="*/ 0 h 2787"/>
                  <a:gd name="T36" fmla="*/ 0 w 5257"/>
                  <a:gd name="T37" fmla="*/ 0 h 2787"/>
                  <a:gd name="T38" fmla="*/ 0 w 5257"/>
                  <a:gd name="T39" fmla="*/ 0 h 2787"/>
                  <a:gd name="T40" fmla="*/ 0 w 5257"/>
                  <a:gd name="T41" fmla="*/ 0 h 2787"/>
                  <a:gd name="T42" fmla="*/ 0 w 5257"/>
                  <a:gd name="T43" fmla="*/ 0 h 2787"/>
                  <a:gd name="T44" fmla="*/ 0 w 5257"/>
                  <a:gd name="T45" fmla="*/ 0 h 2787"/>
                  <a:gd name="T46" fmla="*/ 0 w 5257"/>
                  <a:gd name="T47" fmla="*/ 0 h 2787"/>
                  <a:gd name="T48" fmla="*/ 0 w 5257"/>
                  <a:gd name="T49" fmla="*/ 0 h 2787"/>
                  <a:gd name="T50" fmla="*/ 0 w 5257"/>
                  <a:gd name="T51" fmla="*/ 0 h 2787"/>
                  <a:gd name="T52" fmla="*/ 0 w 5257"/>
                  <a:gd name="T53" fmla="*/ 0 h 2787"/>
                  <a:gd name="T54" fmla="*/ 0 w 5257"/>
                  <a:gd name="T55" fmla="*/ 0 h 2787"/>
                  <a:gd name="T56" fmla="*/ 0 w 5257"/>
                  <a:gd name="T57" fmla="*/ 0 h 27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57"/>
                  <a:gd name="T88" fmla="*/ 0 h 2787"/>
                  <a:gd name="T89" fmla="*/ 5257 w 5257"/>
                  <a:gd name="T90" fmla="*/ 2787 h 27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57" h="2787">
                    <a:moveTo>
                      <a:pt x="5257" y="2787"/>
                    </a:moveTo>
                    <a:lnTo>
                      <a:pt x="1619" y="2787"/>
                    </a:lnTo>
                    <a:lnTo>
                      <a:pt x="1619" y="2443"/>
                    </a:lnTo>
                    <a:lnTo>
                      <a:pt x="1674" y="2343"/>
                    </a:lnTo>
                    <a:lnTo>
                      <a:pt x="1797" y="2298"/>
                    </a:lnTo>
                    <a:lnTo>
                      <a:pt x="1049" y="2063"/>
                    </a:lnTo>
                    <a:lnTo>
                      <a:pt x="802" y="1575"/>
                    </a:lnTo>
                    <a:lnTo>
                      <a:pt x="155" y="1410"/>
                    </a:lnTo>
                    <a:lnTo>
                      <a:pt x="0" y="1077"/>
                    </a:lnTo>
                    <a:lnTo>
                      <a:pt x="244" y="899"/>
                    </a:lnTo>
                    <a:lnTo>
                      <a:pt x="512" y="743"/>
                    </a:lnTo>
                    <a:lnTo>
                      <a:pt x="725" y="743"/>
                    </a:lnTo>
                    <a:lnTo>
                      <a:pt x="747" y="664"/>
                    </a:lnTo>
                    <a:lnTo>
                      <a:pt x="870" y="664"/>
                    </a:lnTo>
                    <a:lnTo>
                      <a:pt x="1205" y="342"/>
                    </a:lnTo>
                    <a:lnTo>
                      <a:pt x="1283" y="287"/>
                    </a:lnTo>
                    <a:lnTo>
                      <a:pt x="1372" y="275"/>
                    </a:lnTo>
                    <a:lnTo>
                      <a:pt x="1406" y="165"/>
                    </a:lnTo>
                    <a:lnTo>
                      <a:pt x="1450" y="74"/>
                    </a:lnTo>
                    <a:lnTo>
                      <a:pt x="1797" y="0"/>
                    </a:lnTo>
                    <a:lnTo>
                      <a:pt x="3169" y="175"/>
                    </a:lnTo>
                    <a:lnTo>
                      <a:pt x="4118" y="653"/>
                    </a:lnTo>
                    <a:lnTo>
                      <a:pt x="4398" y="765"/>
                    </a:lnTo>
                    <a:lnTo>
                      <a:pt x="4608" y="954"/>
                    </a:lnTo>
                    <a:lnTo>
                      <a:pt x="4812" y="1164"/>
                    </a:lnTo>
                    <a:lnTo>
                      <a:pt x="4977" y="1454"/>
                    </a:lnTo>
                    <a:lnTo>
                      <a:pt x="5111" y="1766"/>
                    </a:lnTo>
                    <a:lnTo>
                      <a:pt x="5190" y="2177"/>
                    </a:lnTo>
                    <a:lnTo>
                      <a:pt x="5257" y="2787"/>
                    </a:lnTo>
                    <a:close/>
                  </a:path>
                </a:pathLst>
              </a:custGeom>
              <a:solidFill>
                <a:srgbClr val="515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1" name="Freeform 35"/>
              <p:cNvSpPr>
                <a:spLocks/>
              </p:cNvSpPr>
              <p:nvPr/>
            </p:nvSpPr>
            <p:spPr bwMode="auto">
              <a:xfrm>
                <a:off x="3960" y="3068"/>
                <a:ext cx="198" cy="282"/>
              </a:xfrm>
              <a:custGeom>
                <a:avLst/>
                <a:gdLst>
                  <a:gd name="T0" fmla="*/ 0 w 593"/>
                  <a:gd name="T1" fmla="*/ 0 h 848"/>
                  <a:gd name="T2" fmla="*/ 0 w 593"/>
                  <a:gd name="T3" fmla="*/ 0 h 848"/>
                  <a:gd name="T4" fmla="*/ 0 w 593"/>
                  <a:gd name="T5" fmla="*/ 0 h 848"/>
                  <a:gd name="T6" fmla="*/ 0 w 593"/>
                  <a:gd name="T7" fmla="*/ 0 h 848"/>
                  <a:gd name="T8" fmla="*/ 0 w 593"/>
                  <a:gd name="T9" fmla="*/ 0 h 848"/>
                  <a:gd name="T10" fmla="*/ 0 w 593"/>
                  <a:gd name="T11" fmla="*/ 0 h 848"/>
                  <a:gd name="T12" fmla="*/ 0 w 593"/>
                  <a:gd name="T13" fmla="*/ 0 h 848"/>
                  <a:gd name="T14" fmla="*/ 0 w 593"/>
                  <a:gd name="T15" fmla="*/ 0 h 848"/>
                  <a:gd name="T16" fmla="*/ 0 w 593"/>
                  <a:gd name="T17" fmla="*/ 0 h 848"/>
                  <a:gd name="T18" fmla="*/ 0 w 593"/>
                  <a:gd name="T19" fmla="*/ 0 h 848"/>
                  <a:gd name="T20" fmla="*/ 0 w 593"/>
                  <a:gd name="T21" fmla="*/ 0 h 848"/>
                  <a:gd name="T22" fmla="*/ 0 w 593"/>
                  <a:gd name="T23" fmla="*/ 0 h 848"/>
                  <a:gd name="T24" fmla="*/ 0 w 593"/>
                  <a:gd name="T25" fmla="*/ 0 h 8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3"/>
                  <a:gd name="T40" fmla="*/ 0 h 848"/>
                  <a:gd name="T41" fmla="*/ 593 w 593"/>
                  <a:gd name="T42" fmla="*/ 848 h 8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3" h="848">
                    <a:moveTo>
                      <a:pt x="593" y="43"/>
                    </a:moveTo>
                    <a:lnTo>
                      <a:pt x="510" y="109"/>
                    </a:lnTo>
                    <a:lnTo>
                      <a:pt x="370" y="267"/>
                    </a:lnTo>
                    <a:lnTo>
                      <a:pt x="255" y="438"/>
                    </a:lnTo>
                    <a:lnTo>
                      <a:pt x="172" y="650"/>
                    </a:lnTo>
                    <a:lnTo>
                      <a:pt x="111" y="848"/>
                    </a:lnTo>
                    <a:lnTo>
                      <a:pt x="0" y="739"/>
                    </a:lnTo>
                    <a:lnTo>
                      <a:pt x="2" y="531"/>
                    </a:lnTo>
                    <a:lnTo>
                      <a:pt x="32" y="434"/>
                    </a:lnTo>
                    <a:lnTo>
                      <a:pt x="68" y="368"/>
                    </a:lnTo>
                    <a:lnTo>
                      <a:pt x="310" y="139"/>
                    </a:lnTo>
                    <a:lnTo>
                      <a:pt x="566" y="0"/>
                    </a:lnTo>
                    <a:lnTo>
                      <a:pt x="593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2" name="Freeform 36"/>
              <p:cNvSpPr>
                <a:spLocks/>
              </p:cNvSpPr>
              <p:nvPr/>
            </p:nvSpPr>
            <p:spPr bwMode="auto">
              <a:xfrm>
                <a:off x="3824" y="3145"/>
                <a:ext cx="54" cy="104"/>
              </a:xfrm>
              <a:custGeom>
                <a:avLst/>
                <a:gdLst>
                  <a:gd name="T0" fmla="*/ 0 w 162"/>
                  <a:gd name="T1" fmla="*/ 0 h 314"/>
                  <a:gd name="T2" fmla="*/ 0 w 162"/>
                  <a:gd name="T3" fmla="*/ 0 h 314"/>
                  <a:gd name="T4" fmla="*/ 0 w 162"/>
                  <a:gd name="T5" fmla="*/ 0 h 314"/>
                  <a:gd name="T6" fmla="*/ 0 w 162"/>
                  <a:gd name="T7" fmla="*/ 0 h 314"/>
                  <a:gd name="T8" fmla="*/ 0 w 162"/>
                  <a:gd name="T9" fmla="*/ 0 h 314"/>
                  <a:gd name="T10" fmla="*/ 0 w 162"/>
                  <a:gd name="T11" fmla="*/ 0 h 3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2"/>
                  <a:gd name="T19" fmla="*/ 0 h 314"/>
                  <a:gd name="T20" fmla="*/ 162 w 162"/>
                  <a:gd name="T21" fmla="*/ 314 h 3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2" h="314">
                    <a:moveTo>
                      <a:pt x="162" y="78"/>
                    </a:moveTo>
                    <a:lnTo>
                      <a:pt x="116" y="137"/>
                    </a:lnTo>
                    <a:lnTo>
                      <a:pt x="32" y="314"/>
                    </a:lnTo>
                    <a:lnTo>
                      <a:pt x="0" y="128"/>
                    </a:lnTo>
                    <a:lnTo>
                      <a:pt x="49" y="0"/>
                    </a:lnTo>
                    <a:lnTo>
                      <a:pt x="162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3" name="Freeform 37"/>
              <p:cNvSpPr>
                <a:spLocks/>
              </p:cNvSpPr>
              <p:nvPr/>
            </p:nvSpPr>
            <p:spPr bwMode="auto">
              <a:xfrm>
                <a:off x="3774" y="3095"/>
                <a:ext cx="69" cy="250"/>
              </a:xfrm>
              <a:custGeom>
                <a:avLst/>
                <a:gdLst>
                  <a:gd name="T0" fmla="*/ 0 w 205"/>
                  <a:gd name="T1" fmla="*/ 0 h 748"/>
                  <a:gd name="T2" fmla="*/ 0 w 205"/>
                  <a:gd name="T3" fmla="*/ 0 h 748"/>
                  <a:gd name="T4" fmla="*/ 0 w 205"/>
                  <a:gd name="T5" fmla="*/ 0 h 748"/>
                  <a:gd name="T6" fmla="*/ 0 w 205"/>
                  <a:gd name="T7" fmla="*/ 0 h 748"/>
                  <a:gd name="T8" fmla="*/ 0 w 205"/>
                  <a:gd name="T9" fmla="*/ 0 h 748"/>
                  <a:gd name="T10" fmla="*/ 0 w 205"/>
                  <a:gd name="T11" fmla="*/ 0 h 748"/>
                  <a:gd name="T12" fmla="*/ 0 w 205"/>
                  <a:gd name="T13" fmla="*/ 0 h 748"/>
                  <a:gd name="T14" fmla="*/ 0 w 205"/>
                  <a:gd name="T15" fmla="*/ 0 h 748"/>
                  <a:gd name="T16" fmla="*/ 0 w 205"/>
                  <a:gd name="T17" fmla="*/ 0 h 748"/>
                  <a:gd name="T18" fmla="*/ 0 w 205"/>
                  <a:gd name="T19" fmla="*/ 0 h 748"/>
                  <a:gd name="T20" fmla="*/ 0 w 205"/>
                  <a:gd name="T21" fmla="*/ 0 h 748"/>
                  <a:gd name="T22" fmla="*/ 0 w 205"/>
                  <a:gd name="T23" fmla="*/ 0 h 748"/>
                  <a:gd name="T24" fmla="*/ 0 w 205"/>
                  <a:gd name="T25" fmla="*/ 0 h 748"/>
                  <a:gd name="T26" fmla="*/ 0 w 205"/>
                  <a:gd name="T27" fmla="*/ 0 h 7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748"/>
                  <a:gd name="T44" fmla="*/ 205 w 205"/>
                  <a:gd name="T45" fmla="*/ 748 h 7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748">
                    <a:moveTo>
                      <a:pt x="125" y="0"/>
                    </a:moveTo>
                    <a:lnTo>
                      <a:pt x="102" y="23"/>
                    </a:lnTo>
                    <a:lnTo>
                      <a:pt x="74" y="148"/>
                    </a:lnTo>
                    <a:lnTo>
                      <a:pt x="31" y="226"/>
                    </a:lnTo>
                    <a:lnTo>
                      <a:pt x="0" y="614"/>
                    </a:lnTo>
                    <a:lnTo>
                      <a:pt x="24" y="748"/>
                    </a:lnTo>
                    <a:lnTo>
                      <a:pt x="168" y="660"/>
                    </a:lnTo>
                    <a:lnTo>
                      <a:pt x="205" y="430"/>
                    </a:lnTo>
                    <a:lnTo>
                      <a:pt x="181" y="309"/>
                    </a:lnTo>
                    <a:lnTo>
                      <a:pt x="175" y="195"/>
                    </a:lnTo>
                    <a:lnTo>
                      <a:pt x="162" y="140"/>
                    </a:lnTo>
                    <a:lnTo>
                      <a:pt x="205" y="56"/>
                    </a:lnTo>
                    <a:lnTo>
                      <a:pt x="168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4" name="Freeform 38"/>
              <p:cNvSpPr>
                <a:spLocks/>
              </p:cNvSpPr>
              <p:nvPr/>
            </p:nvSpPr>
            <p:spPr bwMode="auto">
              <a:xfrm>
                <a:off x="3926" y="3247"/>
                <a:ext cx="68" cy="340"/>
              </a:xfrm>
              <a:custGeom>
                <a:avLst/>
                <a:gdLst>
                  <a:gd name="T0" fmla="*/ 0 w 204"/>
                  <a:gd name="T1" fmla="*/ 0 h 1022"/>
                  <a:gd name="T2" fmla="*/ 0 w 204"/>
                  <a:gd name="T3" fmla="*/ 0 h 1022"/>
                  <a:gd name="T4" fmla="*/ 0 w 204"/>
                  <a:gd name="T5" fmla="*/ 0 h 1022"/>
                  <a:gd name="T6" fmla="*/ 0 w 204"/>
                  <a:gd name="T7" fmla="*/ 0 h 1022"/>
                  <a:gd name="T8" fmla="*/ 0 w 204"/>
                  <a:gd name="T9" fmla="*/ 0 h 1022"/>
                  <a:gd name="T10" fmla="*/ 0 w 204"/>
                  <a:gd name="T11" fmla="*/ 0 h 1022"/>
                  <a:gd name="T12" fmla="*/ 0 w 204"/>
                  <a:gd name="T13" fmla="*/ 0 h 1022"/>
                  <a:gd name="T14" fmla="*/ 0 w 204"/>
                  <a:gd name="T15" fmla="*/ 0 h 1022"/>
                  <a:gd name="T16" fmla="*/ 0 w 204"/>
                  <a:gd name="T17" fmla="*/ 0 h 1022"/>
                  <a:gd name="T18" fmla="*/ 0 w 204"/>
                  <a:gd name="T19" fmla="*/ 0 h 1022"/>
                  <a:gd name="T20" fmla="*/ 0 w 204"/>
                  <a:gd name="T21" fmla="*/ 0 h 1022"/>
                  <a:gd name="T22" fmla="*/ 0 w 204"/>
                  <a:gd name="T23" fmla="*/ 0 h 1022"/>
                  <a:gd name="T24" fmla="*/ 0 w 204"/>
                  <a:gd name="T25" fmla="*/ 0 h 10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4"/>
                  <a:gd name="T40" fmla="*/ 0 h 1022"/>
                  <a:gd name="T41" fmla="*/ 204 w 204"/>
                  <a:gd name="T42" fmla="*/ 1022 h 10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4" h="1022">
                    <a:moveTo>
                      <a:pt x="105" y="0"/>
                    </a:moveTo>
                    <a:lnTo>
                      <a:pt x="70" y="49"/>
                    </a:lnTo>
                    <a:lnTo>
                      <a:pt x="37" y="119"/>
                    </a:lnTo>
                    <a:lnTo>
                      <a:pt x="43" y="316"/>
                    </a:lnTo>
                    <a:lnTo>
                      <a:pt x="19" y="464"/>
                    </a:lnTo>
                    <a:lnTo>
                      <a:pt x="0" y="760"/>
                    </a:lnTo>
                    <a:lnTo>
                      <a:pt x="29" y="1022"/>
                    </a:lnTo>
                    <a:lnTo>
                      <a:pt x="149" y="842"/>
                    </a:lnTo>
                    <a:lnTo>
                      <a:pt x="149" y="580"/>
                    </a:lnTo>
                    <a:lnTo>
                      <a:pt x="204" y="294"/>
                    </a:lnTo>
                    <a:lnTo>
                      <a:pt x="149" y="226"/>
                    </a:lnTo>
                    <a:lnTo>
                      <a:pt x="113" y="10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5" name="Freeform 39"/>
              <p:cNvSpPr>
                <a:spLocks/>
              </p:cNvSpPr>
              <p:nvPr/>
            </p:nvSpPr>
            <p:spPr bwMode="auto">
              <a:xfrm>
                <a:off x="2921" y="3580"/>
                <a:ext cx="683" cy="132"/>
              </a:xfrm>
              <a:custGeom>
                <a:avLst/>
                <a:gdLst>
                  <a:gd name="T0" fmla="*/ 0 w 2049"/>
                  <a:gd name="T1" fmla="*/ 0 h 397"/>
                  <a:gd name="T2" fmla="*/ 0 w 2049"/>
                  <a:gd name="T3" fmla="*/ 0 h 397"/>
                  <a:gd name="T4" fmla="*/ 0 w 2049"/>
                  <a:gd name="T5" fmla="*/ 0 h 397"/>
                  <a:gd name="T6" fmla="*/ 0 w 2049"/>
                  <a:gd name="T7" fmla="*/ 0 h 397"/>
                  <a:gd name="T8" fmla="*/ 0 w 2049"/>
                  <a:gd name="T9" fmla="*/ 0 h 397"/>
                  <a:gd name="T10" fmla="*/ 0 w 2049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9"/>
                  <a:gd name="T19" fmla="*/ 0 h 397"/>
                  <a:gd name="T20" fmla="*/ 2049 w 2049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9" h="397">
                    <a:moveTo>
                      <a:pt x="0" y="116"/>
                    </a:moveTo>
                    <a:lnTo>
                      <a:pt x="1570" y="0"/>
                    </a:lnTo>
                    <a:lnTo>
                      <a:pt x="2049" y="61"/>
                    </a:lnTo>
                    <a:lnTo>
                      <a:pt x="2025" y="279"/>
                    </a:lnTo>
                    <a:lnTo>
                      <a:pt x="527" y="397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6" name="Freeform 40"/>
              <p:cNvSpPr>
                <a:spLocks/>
              </p:cNvSpPr>
              <p:nvPr/>
            </p:nvSpPr>
            <p:spPr bwMode="auto">
              <a:xfrm>
                <a:off x="3437" y="3791"/>
                <a:ext cx="397" cy="124"/>
              </a:xfrm>
              <a:custGeom>
                <a:avLst/>
                <a:gdLst>
                  <a:gd name="T0" fmla="*/ 0 w 1193"/>
                  <a:gd name="T1" fmla="*/ 0 h 373"/>
                  <a:gd name="T2" fmla="*/ 0 w 1193"/>
                  <a:gd name="T3" fmla="*/ 0 h 373"/>
                  <a:gd name="T4" fmla="*/ 0 w 1193"/>
                  <a:gd name="T5" fmla="*/ 0 h 373"/>
                  <a:gd name="T6" fmla="*/ 0 w 1193"/>
                  <a:gd name="T7" fmla="*/ 0 h 373"/>
                  <a:gd name="T8" fmla="*/ 0 w 1193"/>
                  <a:gd name="T9" fmla="*/ 0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3"/>
                  <a:gd name="T16" fmla="*/ 0 h 373"/>
                  <a:gd name="T17" fmla="*/ 1193 w 1193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3" h="373">
                    <a:moveTo>
                      <a:pt x="0" y="132"/>
                    </a:moveTo>
                    <a:lnTo>
                      <a:pt x="723" y="373"/>
                    </a:lnTo>
                    <a:lnTo>
                      <a:pt x="1193" y="318"/>
                    </a:lnTo>
                    <a:lnTo>
                      <a:pt x="1193" y="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7" name="Freeform 41"/>
              <p:cNvSpPr>
                <a:spLocks/>
              </p:cNvSpPr>
              <p:nvPr/>
            </p:nvSpPr>
            <p:spPr bwMode="auto">
              <a:xfrm>
                <a:off x="3230" y="3275"/>
                <a:ext cx="68" cy="146"/>
              </a:xfrm>
              <a:custGeom>
                <a:avLst/>
                <a:gdLst>
                  <a:gd name="T0" fmla="*/ 0 w 204"/>
                  <a:gd name="T1" fmla="*/ 0 h 439"/>
                  <a:gd name="T2" fmla="*/ 0 w 204"/>
                  <a:gd name="T3" fmla="*/ 0 h 439"/>
                  <a:gd name="T4" fmla="*/ 0 w 204"/>
                  <a:gd name="T5" fmla="*/ 0 h 439"/>
                  <a:gd name="T6" fmla="*/ 0 w 204"/>
                  <a:gd name="T7" fmla="*/ 0 h 439"/>
                  <a:gd name="T8" fmla="*/ 0 w 204"/>
                  <a:gd name="T9" fmla="*/ 0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439"/>
                  <a:gd name="T17" fmla="*/ 204 w 204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439">
                    <a:moveTo>
                      <a:pt x="0" y="439"/>
                    </a:moveTo>
                    <a:lnTo>
                      <a:pt x="171" y="9"/>
                    </a:lnTo>
                    <a:lnTo>
                      <a:pt x="204" y="0"/>
                    </a:lnTo>
                    <a:lnTo>
                      <a:pt x="70" y="439"/>
                    </a:lnTo>
                    <a:lnTo>
                      <a:pt x="0" y="43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8" name="Freeform 42"/>
              <p:cNvSpPr>
                <a:spLocks/>
              </p:cNvSpPr>
              <p:nvPr/>
            </p:nvSpPr>
            <p:spPr bwMode="auto">
              <a:xfrm>
                <a:off x="3929" y="3473"/>
                <a:ext cx="175" cy="206"/>
              </a:xfrm>
              <a:custGeom>
                <a:avLst/>
                <a:gdLst>
                  <a:gd name="T0" fmla="*/ 0 w 525"/>
                  <a:gd name="T1" fmla="*/ 0 h 616"/>
                  <a:gd name="T2" fmla="*/ 0 w 525"/>
                  <a:gd name="T3" fmla="*/ 0 h 616"/>
                  <a:gd name="T4" fmla="*/ 0 w 525"/>
                  <a:gd name="T5" fmla="*/ 0 h 616"/>
                  <a:gd name="T6" fmla="*/ 0 w 525"/>
                  <a:gd name="T7" fmla="*/ 0 h 616"/>
                  <a:gd name="T8" fmla="*/ 0 w 525"/>
                  <a:gd name="T9" fmla="*/ 0 h 6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5"/>
                  <a:gd name="T16" fmla="*/ 0 h 616"/>
                  <a:gd name="T17" fmla="*/ 525 w 525"/>
                  <a:gd name="T18" fmla="*/ 616 h 6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5" h="616">
                    <a:moveTo>
                      <a:pt x="0" y="592"/>
                    </a:moveTo>
                    <a:lnTo>
                      <a:pt x="470" y="0"/>
                    </a:lnTo>
                    <a:lnTo>
                      <a:pt x="525" y="30"/>
                    </a:lnTo>
                    <a:lnTo>
                      <a:pt x="70" y="616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49" name="Freeform 43"/>
              <p:cNvSpPr>
                <a:spLocks/>
              </p:cNvSpPr>
              <p:nvPr/>
            </p:nvSpPr>
            <p:spPr bwMode="auto">
              <a:xfrm>
                <a:off x="2977" y="3346"/>
                <a:ext cx="358" cy="192"/>
              </a:xfrm>
              <a:custGeom>
                <a:avLst/>
                <a:gdLst>
                  <a:gd name="T0" fmla="*/ 0 w 1075"/>
                  <a:gd name="T1" fmla="*/ 0 h 578"/>
                  <a:gd name="T2" fmla="*/ 0 w 1075"/>
                  <a:gd name="T3" fmla="*/ 0 h 578"/>
                  <a:gd name="T4" fmla="*/ 0 w 1075"/>
                  <a:gd name="T5" fmla="*/ 0 h 578"/>
                  <a:gd name="T6" fmla="*/ 0 w 1075"/>
                  <a:gd name="T7" fmla="*/ 0 h 578"/>
                  <a:gd name="T8" fmla="*/ 0 w 1075"/>
                  <a:gd name="T9" fmla="*/ 0 h 578"/>
                  <a:gd name="T10" fmla="*/ 0 w 1075"/>
                  <a:gd name="T11" fmla="*/ 0 h 578"/>
                  <a:gd name="T12" fmla="*/ 0 w 1075"/>
                  <a:gd name="T13" fmla="*/ 0 h 578"/>
                  <a:gd name="T14" fmla="*/ 0 w 1075"/>
                  <a:gd name="T15" fmla="*/ 0 h 578"/>
                  <a:gd name="T16" fmla="*/ 0 w 1075"/>
                  <a:gd name="T17" fmla="*/ 0 h 578"/>
                  <a:gd name="T18" fmla="*/ 0 w 1075"/>
                  <a:gd name="T19" fmla="*/ 0 h 578"/>
                  <a:gd name="T20" fmla="*/ 0 w 1075"/>
                  <a:gd name="T21" fmla="*/ 0 h 578"/>
                  <a:gd name="T22" fmla="*/ 0 w 1075"/>
                  <a:gd name="T23" fmla="*/ 0 h 578"/>
                  <a:gd name="T24" fmla="*/ 0 w 1075"/>
                  <a:gd name="T25" fmla="*/ 0 h 578"/>
                  <a:gd name="T26" fmla="*/ 0 w 1075"/>
                  <a:gd name="T27" fmla="*/ 0 h 578"/>
                  <a:gd name="T28" fmla="*/ 0 w 1075"/>
                  <a:gd name="T29" fmla="*/ 0 h 578"/>
                  <a:gd name="T30" fmla="*/ 0 w 1075"/>
                  <a:gd name="T31" fmla="*/ 0 h 578"/>
                  <a:gd name="T32" fmla="*/ 0 w 1075"/>
                  <a:gd name="T33" fmla="*/ 0 h 578"/>
                  <a:gd name="T34" fmla="*/ 0 w 1075"/>
                  <a:gd name="T35" fmla="*/ 0 h 578"/>
                  <a:gd name="T36" fmla="*/ 0 w 1075"/>
                  <a:gd name="T37" fmla="*/ 0 h 578"/>
                  <a:gd name="T38" fmla="*/ 0 w 1075"/>
                  <a:gd name="T39" fmla="*/ 0 h 578"/>
                  <a:gd name="T40" fmla="*/ 0 w 1075"/>
                  <a:gd name="T41" fmla="*/ 0 h 5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5"/>
                  <a:gd name="T64" fmla="*/ 0 h 578"/>
                  <a:gd name="T65" fmla="*/ 1075 w 1075"/>
                  <a:gd name="T66" fmla="*/ 578 h 5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5" h="578">
                    <a:moveTo>
                      <a:pt x="8" y="490"/>
                    </a:moveTo>
                    <a:lnTo>
                      <a:pt x="203" y="578"/>
                    </a:lnTo>
                    <a:lnTo>
                      <a:pt x="377" y="562"/>
                    </a:lnTo>
                    <a:lnTo>
                      <a:pt x="581" y="530"/>
                    </a:lnTo>
                    <a:lnTo>
                      <a:pt x="746" y="530"/>
                    </a:lnTo>
                    <a:lnTo>
                      <a:pt x="856" y="545"/>
                    </a:lnTo>
                    <a:lnTo>
                      <a:pt x="1066" y="251"/>
                    </a:lnTo>
                    <a:lnTo>
                      <a:pt x="1075" y="117"/>
                    </a:lnTo>
                    <a:lnTo>
                      <a:pt x="996" y="78"/>
                    </a:lnTo>
                    <a:lnTo>
                      <a:pt x="926" y="110"/>
                    </a:lnTo>
                    <a:lnTo>
                      <a:pt x="871" y="93"/>
                    </a:lnTo>
                    <a:lnTo>
                      <a:pt x="816" y="234"/>
                    </a:lnTo>
                    <a:lnTo>
                      <a:pt x="770" y="227"/>
                    </a:lnTo>
                    <a:lnTo>
                      <a:pt x="838" y="38"/>
                    </a:lnTo>
                    <a:lnTo>
                      <a:pt x="722" y="0"/>
                    </a:lnTo>
                    <a:lnTo>
                      <a:pt x="658" y="14"/>
                    </a:lnTo>
                    <a:lnTo>
                      <a:pt x="368" y="164"/>
                    </a:lnTo>
                    <a:lnTo>
                      <a:pt x="164" y="126"/>
                    </a:lnTo>
                    <a:lnTo>
                      <a:pt x="79" y="164"/>
                    </a:lnTo>
                    <a:lnTo>
                      <a:pt x="0" y="337"/>
                    </a:lnTo>
                    <a:lnTo>
                      <a:pt x="8" y="490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0" name="Freeform 44"/>
              <p:cNvSpPr>
                <a:spLocks/>
              </p:cNvSpPr>
              <p:nvPr/>
            </p:nvSpPr>
            <p:spPr bwMode="auto">
              <a:xfrm>
                <a:off x="3282" y="3564"/>
                <a:ext cx="396" cy="164"/>
              </a:xfrm>
              <a:custGeom>
                <a:avLst/>
                <a:gdLst>
                  <a:gd name="T0" fmla="*/ 0 w 1186"/>
                  <a:gd name="T1" fmla="*/ 0 h 492"/>
                  <a:gd name="T2" fmla="*/ 0 w 1186"/>
                  <a:gd name="T3" fmla="*/ 0 h 492"/>
                  <a:gd name="T4" fmla="*/ 0 w 1186"/>
                  <a:gd name="T5" fmla="*/ 0 h 492"/>
                  <a:gd name="T6" fmla="*/ 0 w 1186"/>
                  <a:gd name="T7" fmla="*/ 0 h 492"/>
                  <a:gd name="T8" fmla="*/ 0 w 1186"/>
                  <a:gd name="T9" fmla="*/ 0 h 492"/>
                  <a:gd name="T10" fmla="*/ 0 w 1186"/>
                  <a:gd name="T11" fmla="*/ 0 h 492"/>
                  <a:gd name="T12" fmla="*/ 0 w 1186"/>
                  <a:gd name="T13" fmla="*/ 0 h 492"/>
                  <a:gd name="T14" fmla="*/ 0 w 1186"/>
                  <a:gd name="T15" fmla="*/ 0 h 492"/>
                  <a:gd name="T16" fmla="*/ 0 w 1186"/>
                  <a:gd name="T17" fmla="*/ 0 h 492"/>
                  <a:gd name="T18" fmla="*/ 0 w 1186"/>
                  <a:gd name="T19" fmla="*/ 0 h 492"/>
                  <a:gd name="T20" fmla="*/ 0 w 1186"/>
                  <a:gd name="T21" fmla="*/ 0 h 492"/>
                  <a:gd name="T22" fmla="*/ 0 w 1186"/>
                  <a:gd name="T23" fmla="*/ 0 h 492"/>
                  <a:gd name="T24" fmla="*/ 0 w 1186"/>
                  <a:gd name="T25" fmla="*/ 0 h 492"/>
                  <a:gd name="T26" fmla="*/ 0 w 1186"/>
                  <a:gd name="T27" fmla="*/ 0 h 492"/>
                  <a:gd name="T28" fmla="*/ 0 w 1186"/>
                  <a:gd name="T29" fmla="*/ 0 h 492"/>
                  <a:gd name="T30" fmla="*/ 0 w 1186"/>
                  <a:gd name="T31" fmla="*/ 0 h 492"/>
                  <a:gd name="T32" fmla="*/ 0 w 1186"/>
                  <a:gd name="T33" fmla="*/ 0 h 492"/>
                  <a:gd name="T34" fmla="*/ 0 w 1186"/>
                  <a:gd name="T35" fmla="*/ 0 h 492"/>
                  <a:gd name="T36" fmla="*/ 0 w 1186"/>
                  <a:gd name="T37" fmla="*/ 0 h 492"/>
                  <a:gd name="T38" fmla="*/ 0 w 1186"/>
                  <a:gd name="T39" fmla="*/ 0 h 492"/>
                  <a:gd name="T40" fmla="*/ 0 w 1186"/>
                  <a:gd name="T41" fmla="*/ 0 h 492"/>
                  <a:gd name="T42" fmla="*/ 0 w 1186"/>
                  <a:gd name="T43" fmla="*/ 0 h 492"/>
                  <a:gd name="T44" fmla="*/ 0 w 1186"/>
                  <a:gd name="T45" fmla="*/ 0 h 4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86"/>
                  <a:gd name="T70" fmla="*/ 0 h 492"/>
                  <a:gd name="T71" fmla="*/ 1186 w 1186"/>
                  <a:gd name="T72" fmla="*/ 492 h 49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86" h="492">
                    <a:moveTo>
                      <a:pt x="347" y="219"/>
                    </a:moveTo>
                    <a:lnTo>
                      <a:pt x="457" y="155"/>
                    </a:lnTo>
                    <a:lnTo>
                      <a:pt x="480" y="140"/>
                    </a:lnTo>
                    <a:lnTo>
                      <a:pt x="509" y="116"/>
                    </a:lnTo>
                    <a:lnTo>
                      <a:pt x="564" y="127"/>
                    </a:lnTo>
                    <a:lnTo>
                      <a:pt x="621" y="70"/>
                    </a:lnTo>
                    <a:lnTo>
                      <a:pt x="911" y="0"/>
                    </a:lnTo>
                    <a:lnTo>
                      <a:pt x="1021" y="63"/>
                    </a:lnTo>
                    <a:lnTo>
                      <a:pt x="1186" y="87"/>
                    </a:lnTo>
                    <a:lnTo>
                      <a:pt x="1029" y="304"/>
                    </a:lnTo>
                    <a:lnTo>
                      <a:pt x="934" y="414"/>
                    </a:lnTo>
                    <a:lnTo>
                      <a:pt x="777" y="468"/>
                    </a:lnTo>
                    <a:lnTo>
                      <a:pt x="503" y="438"/>
                    </a:lnTo>
                    <a:lnTo>
                      <a:pt x="314" y="477"/>
                    </a:lnTo>
                    <a:lnTo>
                      <a:pt x="182" y="492"/>
                    </a:lnTo>
                    <a:lnTo>
                      <a:pt x="143" y="454"/>
                    </a:lnTo>
                    <a:lnTo>
                      <a:pt x="24" y="461"/>
                    </a:lnTo>
                    <a:lnTo>
                      <a:pt x="0" y="429"/>
                    </a:lnTo>
                    <a:lnTo>
                      <a:pt x="40" y="406"/>
                    </a:lnTo>
                    <a:lnTo>
                      <a:pt x="110" y="327"/>
                    </a:lnTo>
                    <a:lnTo>
                      <a:pt x="260" y="274"/>
                    </a:lnTo>
                    <a:lnTo>
                      <a:pt x="354" y="250"/>
                    </a:lnTo>
                    <a:lnTo>
                      <a:pt x="347" y="219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1" name="Freeform 45"/>
              <p:cNvSpPr>
                <a:spLocks/>
              </p:cNvSpPr>
              <p:nvPr/>
            </p:nvSpPr>
            <p:spPr bwMode="auto">
              <a:xfrm>
                <a:off x="3738" y="3597"/>
                <a:ext cx="444" cy="290"/>
              </a:xfrm>
              <a:custGeom>
                <a:avLst/>
                <a:gdLst>
                  <a:gd name="T0" fmla="*/ 0 w 1333"/>
                  <a:gd name="T1" fmla="*/ 0 h 870"/>
                  <a:gd name="T2" fmla="*/ 0 w 1333"/>
                  <a:gd name="T3" fmla="*/ 0 h 870"/>
                  <a:gd name="T4" fmla="*/ 0 w 1333"/>
                  <a:gd name="T5" fmla="*/ 0 h 870"/>
                  <a:gd name="T6" fmla="*/ 0 w 1333"/>
                  <a:gd name="T7" fmla="*/ 0 h 870"/>
                  <a:gd name="T8" fmla="*/ 0 w 1333"/>
                  <a:gd name="T9" fmla="*/ 0 h 870"/>
                  <a:gd name="T10" fmla="*/ 0 w 1333"/>
                  <a:gd name="T11" fmla="*/ 0 h 870"/>
                  <a:gd name="T12" fmla="*/ 0 w 1333"/>
                  <a:gd name="T13" fmla="*/ 0 h 870"/>
                  <a:gd name="T14" fmla="*/ 0 w 1333"/>
                  <a:gd name="T15" fmla="*/ 0 h 870"/>
                  <a:gd name="T16" fmla="*/ 0 w 1333"/>
                  <a:gd name="T17" fmla="*/ 0 h 870"/>
                  <a:gd name="T18" fmla="*/ 0 w 1333"/>
                  <a:gd name="T19" fmla="*/ 0 h 870"/>
                  <a:gd name="T20" fmla="*/ 0 w 1333"/>
                  <a:gd name="T21" fmla="*/ 0 h 870"/>
                  <a:gd name="T22" fmla="*/ 0 w 1333"/>
                  <a:gd name="T23" fmla="*/ 0 h 870"/>
                  <a:gd name="T24" fmla="*/ 0 w 1333"/>
                  <a:gd name="T25" fmla="*/ 0 h 870"/>
                  <a:gd name="T26" fmla="*/ 0 w 1333"/>
                  <a:gd name="T27" fmla="*/ 0 h 870"/>
                  <a:gd name="T28" fmla="*/ 0 w 1333"/>
                  <a:gd name="T29" fmla="*/ 0 h 870"/>
                  <a:gd name="T30" fmla="*/ 0 w 1333"/>
                  <a:gd name="T31" fmla="*/ 0 h 870"/>
                  <a:gd name="T32" fmla="*/ 0 w 1333"/>
                  <a:gd name="T33" fmla="*/ 0 h 870"/>
                  <a:gd name="T34" fmla="*/ 0 w 1333"/>
                  <a:gd name="T35" fmla="*/ 0 h 870"/>
                  <a:gd name="T36" fmla="*/ 0 w 1333"/>
                  <a:gd name="T37" fmla="*/ 0 h 870"/>
                  <a:gd name="T38" fmla="*/ 0 w 1333"/>
                  <a:gd name="T39" fmla="*/ 0 h 870"/>
                  <a:gd name="T40" fmla="*/ 0 w 1333"/>
                  <a:gd name="T41" fmla="*/ 0 h 870"/>
                  <a:gd name="T42" fmla="*/ 0 w 1333"/>
                  <a:gd name="T43" fmla="*/ 0 h 870"/>
                  <a:gd name="T44" fmla="*/ 0 w 1333"/>
                  <a:gd name="T45" fmla="*/ 0 h 870"/>
                  <a:gd name="T46" fmla="*/ 0 w 1333"/>
                  <a:gd name="T47" fmla="*/ 0 h 870"/>
                  <a:gd name="T48" fmla="*/ 0 w 1333"/>
                  <a:gd name="T49" fmla="*/ 0 h 870"/>
                  <a:gd name="T50" fmla="*/ 0 w 1333"/>
                  <a:gd name="T51" fmla="*/ 0 h 870"/>
                  <a:gd name="T52" fmla="*/ 0 w 1333"/>
                  <a:gd name="T53" fmla="*/ 0 h 870"/>
                  <a:gd name="T54" fmla="*/ 0 w 1333"/>
                  <a:gd name="T55" fmla="*/ 0 h 870"/>
                  <a:gd name="T56" fmla="*/ 0 w 1333"/>
                  <a:gd name="T57" fmla="*/ 0 h 870"/>
                  <a:gd name="T58" fmla="*/ 0 w 1333"/>
                  <a:gd name="T59" fmla="*/ 0 h 870"/>
                  <a:gd name="T60" fmla="*/ 0 w 1333"/>
                  <a:gd name="T61" fmla="*/ 0 h 870"/>
                  <a:gd name="T62" fmla="*/ 0 w 1333"/>
                  <a:gd name="T63" fmla="*/ 0 h 870"/>
                  <a:gd name="T64" fmla="*/ 0 w 1333"/>
                  <a:gd name="T65" fmla="*/ 0 h 870"/>
                  <a:gd name="T66" fmla="*/ 0 w 1333"/>
                  <a:gd name="T67" fmla="*/ 0 h 870"/>
                  <a:gd name="T68" fmla="*/ 0 w 1333"/>
                  <a:gd name="T69" fmla="*/ 0 h 8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3"/>
                  <a:gd name="T106" fmla="*/ 0 h 870"/>
                  <a:gd name="T107" fmla="*/ 1333 w 1333"/>
                  <a:gd name="T108" fmla="*/ 870 h 8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3" h="870">
                    <a:moveTo>
                      <a:pt x="259" y="275"/>
                    </a:moveTo>
                    <a:lnTo>
                      <a:pt x="228" y="292"/>
                    </a:lnTo>
                    <a:lnTo>
                      <a:pt x="157" y="361"/>
                    </a:lnTo>
                    <a:lnTo>
                      <a:pt x="71" y="361"/>
                    </a:lnTo>
                    <a:lnTo>
                      <a:pt x="46" y="400"/>
                    </a:lnTo>
                    <a:lnTo>
                      <a:pt x="46" y="518"/>
                    </a:lnTo>
                    <a:lnTo>
                      <a:pt x="15" y="594"/>
                    </a:lnTo>
                    <a:lnTo>
                      <a:pt x="0" y="681"/>
                    </a:lnTo>
                    <a:lnTo>
                      <a:pt x="15" y="767"/>
                    </a:lnTo>
                    <a:lnTo>
                      <a:pt x="79" y="822"/>
                    </a:lnTo>
                    <a:lnTo>
                      <a:pt x="314" y="870"/>
                    </a:lnTo>
                    <a:lnTo>
                      <a:pt x="314" y="642"/>
                    </a:lnTo>
                    <a:lnTo>
                      <a:pt x="424" y="594"/>
                    </a:lnTo>
                    <a:lnTo>
                      <a:pt x="658" y="532"/>
                    </a:lnTo>
                    <a:lnTo>
                      <a:pt x="948" y="541"/>
                    </a:lnTo>
                    <a:lnTo>
                      <a:pt x="1247" y="548"/>
                    </a:lnTo>
                    <a:lnTo>
                      <a:pt x="1333" y="526"/>
                    </a:lnTo>
                    <a:lnTo>
                      <a:pt x="1326" y="407"/>
                    </a:lnTo>
                    <a:lnTo>
                      <a:pt x="1294" y="322"/>
                    </a:lnTo>
                    <a:lnTo>
                      <a:pt x="1177" y="259"/>
                    </a:lnTo>
                    <a:lnTo>
                      <a:pt x="1104" y="204"/>
                    </a:lnTo>
                    <a:lnTo>
                      <a:pt x="980" y="64"/>
                    </a:lnTo>
                    <a:lnTo>
                      <a:pt x="957" y="27"/>
                    </a:lnTo>
                    <a:lnTo>
                      <a:pt x="800" y="40"/>
                    </a:lnTo>
                    <a:lnTo>
                      <a:pt x="643" y="235"/>
                    </a:lnTo>
                    <a:lnTo>
                      <a:pt x="581" y="220"/>
                    </a:lnTo>
                    <a:lnTo>
                      <a:pt x="729" y="33"/>
                    </a:lnTo>
                    <a:lnTo>
                      <a:pt x="643" y="0"/>
                    </a:lnTo>
                    <a:lnTo>
                      <a:pt x="612" y="27"/>
                    </a:lnTo>
                    <a:lnTo>
                      <a:pt x="555" y="220"/>
                    </a:lnTo>
                    <a:lnTo>
                      <a:pt x="470" y="235"/>
                    </a:lnTo>
                    <a:lnTo>
                      <a:pt x="439" y="275"/>
                    </a:lnTo>
                    <a:lnTo>
                      <a:pt x="448" y="322"/>
                    </a:lnTo>
                    <a:lnTo>
                      <a:pt x="329" y="267"/>
                    </a:lnTo>
                    <a:lnTo>
                      <a:pt x="259" y="275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2" name="Freeform 46"/>
              <p:cNvSpPr>
                <a:spLocks/>
              </p:cNvSpPr>
              <p:nvPr/>
            </p:nvSpPr>
            <p:spPr bwMode="auto">
              <a:xfrm>
                <a:off x="3269" y="3341"/>
                <a:ext cx="144" cy="80"/>
              </a:xfrm>
              <a:custGeom>
                <a:avLst/>
                <a:gdLst>
                  <a:gd name="T0" fmla="*/ 0 w 433"/>
                  <a:gd name="T1" fmla="*/ 0 h 242"/>
                  <a:gd name="T2" fmla="*/ 0 w 433"/>
                  <a:gd name="T3" fmla="*/ 0 h 242"/>
                  <a:gd name="T4" fmla="*/ 0 w 433"/>
                  <a:gd name="T5" fmla="*/ 0 h 242"/>
                  <a:gd name="T6" fmla="*/ 0 w 433"/>
                  <a:gd name="T7" fmla="*/ 0 h 242"/>
                  <a:gd name="T8" fmla="*/ 0 w 433"/>
                  <a:gd name="T9" fmla="*/ 0 h 242"/>
                  <a:gd name="T10" fmla="*/ 0 w 433"/>
                  <a:gd name="T11" fmla="*/ 0 h 242"/>
                  <a:gd name="T12" fmla="*/ 0 w 433"/>
                  <a:gd name="T13" fmla="*/ 0 h 242"/>
                  <a:gd name="T14" fmla="*/ 0 w 433"/>
                  <a:gd name="T15" fmla="*/ 0 h 242"/>
                  <a:gd name="T16" fmla="*/ 0 w 433"/>
                  <a:gd name="T17" fmla="*/ 0 h 242"/>
                  <a:gd name="T18" fmla="*/ 0 w 433"/>
                  <a:gd name="T19" fmla="*/ 0 h 242"/>
                  <a:gd name="T20" fmla="*/ 0 w 433"/>
                  <a:gd name="T21" fmla="*/ 0 h 242"/>
                  <a:gd name="T22" fmla="*/ 0 w 433"/>
                  <a:gd name="T23" fmla="*/ 0 h 2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3"/>
                  <a:gd name="T37" fmla="*/ 0 h 242"/>
                  <a:gd name="T38" fmla="*/ 433 w 433"/>
                  <a:gd name="T39" fmla="*/ 242 h 2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3" h="242">
                    <a:moveTo>
                      <a:pt x="0" y="86"/>
                    </a:moveTo>
                    <a:lnTo>
                      <a:pt x="64" y="115"/>
                    </a:lnTo>
                    <a:lnTo>
                      <a:pt x="143" y="102"/>
                    </a:lnTo>
                    <a:lnTo>
                      <a:pt x="189" y="154"/>
                    </a:lnTo>
                    <a:lnTo>
                      <a:pt x="213" y="242"/>
                    </a:lnTo>
                    <a:lnTo>
                      <a:pt x="433" y="242"/>
                    </a:lnTo>
                    <a:lnTo>
                      <a:pt x="402" y="148"/>
                    </a:lnTo>
                    <a:lnTo>
                      <a:pt x="340" y="47"/>
                    </a:lnTo>
                    <a:lnTo>
                      <a:pt x="244" y="0"/>
                    </a:lnTo>
                    <a:lnTo>
                      <a:pt x="167" y="0"/>
                    </a:lnTo>
                    <a:lnTo>
                      <a:pt x="9" y="62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3" name="Freeform 47"/>
              <p:cNvSpPr>
                <a:spLocks/>
              </p:cNvSpPr>
              <p:nvPr/>
            </p:nvSpPr>
            <p:spPr bwMode="auto">
              <a:xfrm>
                <a:off x="3136" y="3436"/>
                <a:ext cx="61" cy="58"/>
              </a:xfrm>
              <a:custGeom>
                <a:avLst/>
                <a:gdLst>
                  <a:gd name="T0" fmla="*/ 0 w 183"/>
                  <a:gd name="T1" fmla="*/ 0 h 173"/>
                  <a:gd name="T2" fmla="*/ 0 w 183"/>
                  <a:gd name="T3" fmla="*/ 0 h 173"/>
                  <a:gd name="T4" fmla="*/ 0 w 183"/>
                  <a:gd name="T5" fmla="*/ 0 h 173"/>
                  <a:gd name="T6" fmla="*/ 0 w 183"/>
                  <a:gd name="T7" fmla="*/ 0 h 173"/>
                  <a:gd name="T8" fmla="*/ 0 w 183"/>
                  <a:gd name="T9" fmla="*/ 0 h 173"/>
                  <a:gd name="T10" fmla="*/ 0 w 183"/>
                  <a:gd name="T11" fmla="*/ 0 h 173"/>
                  <a:gd name="T12" fmla="*/ 0 w 183"/>
                  <a:gd name="T13" fmla="*/ 0 h 173"/>
                  <a:gd name="T14" fmla="*/ 0 w 183"/>
                  <a:gd name="T15" fmla="*/ 0 h 173"/>
                  <a:gd name="T16" fmla="*/ 0 w 183"/>
                  <a:gd name="T17" fmla="*/ 0 h 173"/>
                  <a:gd name="T18" fmla="*/ 0 w 183"/>
                  <a:gd name="T19" fmla="*/ 0 h 173"/>
                  <a:gd name="T20" fmla="*/ 0 w 183"/>
                  <a:gd name="T21" fmla="*/ 0 h 173"/>
                  <a:gd name="T22" fmla="*/ 0 w 183"/>
                  <a:gd name="T23" fmla="*/ 0 h 173"/>
                  <a:gd name="T24" fmla="*/ 0 w 183"/>
                  <a:gd name="T25" fmla="*/ 0 h 173"/>
                  <a:gd name="T26" fmla="*/ 0 w 183"/>
                  <a:gd name="T27" fmla="*/ 0 h 173"/>
                  <a:gd name="T28" fmla="*/ 0 w 183"/>
                  <a:gd name="T29" fmla="*/ 0 h 173"/>
                  <a:gd name="T30" fmla="*/ 0 w 183"/>
                  <a:gd name="T31" fmla="*/ 0 h 173"/>
                  <a:gd name="T32" fmla="*/ 0 w 183"/>
                  <a:gd name="T33" fmla="*/ 0 h 173"/>
                  <a:gd name="T34" fmla="*/ 0 w 183"/>
                  <a:gd name="T35" fmla="*/ 0 h 173"/>
                  <a:gd name="T36" fmla="*/ 0 w 183"/>
                  <a:gd name="T37" fmla="*/ 0 h 173"/>
                  <a:gd name="T38" fmla="*/ 0 w 183"/>
                  <a:gd name="T39" fmla="*/ 0 h 173"/>
                  <a:gd name="T40" fmla="*/ 0 w 183"/>
                  <a:gd name="T41" fmla="*/ 0 h 173"/>
                  <a:gd name="T42" fmla="*/ 0 w 183"/>
                  <a:gd name="T43" fmla="*/ 0 h 173"/>
                  <a:gd name="T44" fmla="*/ 0 w 183"/>
                  <a:gd name="T45" fmla="*/ 0 h 173"/>
                  <a:gd name="T46" fmla="*/ 0 w 183"/>
                  <a:gd name="T47" fmla="*/ 0 h 1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3"/>
                  <a:gd name="T73" fmla="*/ 0 h 173"/>
                  <a:gd name="T74" fmla="*/ 183 w 183"/>
                  <a:gd name="T75" fmla="*/ 173 h 1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3" h="173">
                    <a:moveTo>
                      <a:pt x="39" y="15"/>
                    </a:moveTo>
                    <a:lnTo>
                      <a:pt x="22" y="27"/>
                    </a:lnTo>
                    <a:lnTo>
                      <a:pt x="12" y="46"/>
                    </a:lnTo>
                    <a:lnTo>
                      <a:pt x="4" y="61"/>
                    </a:lnTo>
                    <a:lnTo>
                      <a:pt x="0" y="79"/>
                    </a:lnTo>
                    <a:lnTo>
                      <a:pt x="0" y="105"/>
                    </a:lnTo>
                    <a:lnTo>
                      <a:pt x="9" y="125"/>
                    </a:lnTo>
                    <a:lnTo>
                      <a:pt x="24" y="146"/>
                    </a:lnTo>
                    <a:lnTo>
                      <a:pt x="44" y="160"/>
                    </a:lnTo>
                    <a:lnTo>
                      <a:pt x="65" y="170"/>
                    </a:lnTo>
                    <a:lnTo>
                      <a:pt x="92" y="173"/>
                    </a:lnTo>
                    <a:lnTo>
                      <a:pt x="126" y="169"/>
                    </a:lnTo>
                    <a:lnTo>
                      <a:pt x="150" y="152"/>
                    </a:lnTo>
                    <a:lnTo>
                      <a:pt x="169" y="134"/>
                    </a:lnTo>
                    <a:lnTo>
                      <a:pt x="181" y="106"/>
                    </a:lnTo>
                    <a:lnTo>
                      <a:pt x="183" y="84"/>
                    </a:lnTo>
                    <a:lnTo>
                      <a:pt x="180" y="57"/>
                    </a:lnTo>
                    <a:lnTo>
                      <a:pt x="166" y="33"/>
                    </a:lnTo>
                    <a:lnTo>
                      <a:pt x="147" y="15"/>
                    </a:lnTo>
                    <a:lnTo>
                      <a:pt x="123" y="5"/>
                    </a:lnTo>
                    <a:lnTo>
                      <a:pt x="103" y="0"/>
                    </a:lnTo>
                    <a:lnTo>
                      <a:pt x="75" y="0"/>
                    </a:lnTo>
                    <a:lnTo>
                      <a:pt x="51" y="6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4" name="Freeform 48"/>
              <p:cNvSpPr>
                <a:spLocks/>
              </p:cNvSpPr>
              <p:nvPr/>
            </p:nvSpPr>
            <p:spPr bwMode="auto">
              <a:xfrm>
                <a:off x="3246" y="3418"/>
                <a:ext cx="115" cy="138"/>
              </a:xfrm>
              <a:custGeom>
                <a:avLst/>
                <a:gdLst>
                  <a:gd name="T0" fmla="*/ 0 w 344"/>
                  <a:gd name="T1" fmla="*/ 0 h 412"/>
                  <a:gd name="T2" fmla="*/ 0 w 344"/>
                  <a:gd name="T3" fmla="*/ 0 h 412"/>
                  <a:gd name="T4" fmla="*/ 0 w 344"/>
                  <a:gd name="T5" fmla="*/ 0 h 412"/>
                  <a:gd name="T6" fmla="*/ 0 w 344"/>
                  <a:gd name="T7" fmla="*/ 0 h 412"/>
                  <a:gd name="T8" fmla="*/ 0 w 344"/>
                  <a:gd name="T9" fmla="*/ 0 h 412"/>
                  <a:gd name="T10" fmla="*/ 0 w 344"/>
                  <a:gd name="T11" fmla="*/ 0 h 412"/>
                  <a:gd name="T12" fmla="*/ 0 w 344"/>
                  <a:gd name="T13" fmla="*/ 0 h 412"/>
                  <a:gd name="T14" fmla="*/ 0 w 344"/>
                  <a:gd name="T15" fmla="*/ 0 h 412"/>
                  <a:gd name="T16" fmla="*/ 0 w 344"/>
                  <a:gd name="T17" fmla="*/ 0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4"/>
                  <a:gd name="T28" fmla="*/ 0 h 412"/>
                  <a:gd name="T29" fmla="*/ 344 w 344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4" h="412">
                    <a:moveTo>
                      <a:pt x="23" y="0"/>
                    </a:moveTo>
                    <a:lnTo>
                      <a:pt x="0" y="134"/>
                    </a:lnTo>
                    <a:lnTo>
                      <a:pt x="0" y="235"/>
                    </a:lnTo>
                    <a:lnTo>
                      <a:pt x="8" y="344"/>
                    </a:lnTo>
                    <a:lnTo>
                      <a:pt x="69" y="391"/>
                    </a:lnTo>
                    <a:lnTo>
                      <a:pt x="181" y="406"/>
                    </a:lnTo>
                    <a:lnTo>
                      <a:pt x="344" y="412"/>
                    </a:lnTo>
                    <a:lnTo>
                      <a:pt x="282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5" name="Freeform 49"/>
              <p:cNvSpPr>
                <a:spLocks/>
              </p:cNvSpPr>
              <p:nvPr/>
            </p:nvSpPr>
            <p:spPr bwMode="auto">
              <a:xfrm>
                <a:off x="3601" y="3572"/>
                <a:ext cx="60" cy="23"/>
              </a:xfrm>
              <a:custGeom>
                <a:avLst/>
                <a:gdLst>
                  <a:gd name="T0" fmla="*/ 0 w 180"/>
                  <a:gd name="T1" fmla="*/ 0 h 70"/>
                  <a:gd name="T2" fmla="*/ 0 w 180"/>
                  <a:gd name="T3" fmla="*/ 0 h 70"/>
                  <a:gd name="T4" fmla="*/ 0 w 180"/>
                  <a:gd name="T5" fmla="*/ 0 h 70"/>
                  <a:gd name="T6" fmla="*/ 0 w 180"/>
                  <a:gd name="T7" fmla="*/ 0 h 70"/>
                  <a:gd name="T8" fmla="*/ 0 w 180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70"/>
                  <a:gd name="T17" fmla="*/ 180 w 18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70">
                    <a:moveTo>
                      <a:pt x="0" y="8"/>
                    </a:moveTo>
                    <a:lnTo>
                      <a:pt x="180" y="70"/>
                    </a:lnTo>
                    <a:lnTo>
                      <a:pt x="180" y="39"/>
                    </a:lnTo>
                    <a:lnTo>
                      <a:pt x="7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6" name="Freeform 50"/>
              <p:cNvSpPr>
                <a:spLocks/>
              </p:cNvSpPr>
              <p:nvPr/>
            </p:nvSpPr>
            <p:spPr bwMode="auto">
              <a:xfrm>
                <a:off x="3612" y="3603"/>
                <a:ext cx="76" cy="115"/>
              </a:xfrm>
              <a:custGeom>
                <a:avLst/>
                <a:gdLst>
                  <a:gd name="T0" fmla="*/ 0 w 227"/>
                  <a:gd name="T1" fmla="*/ 0 h 345"/>
                  <a:gd name="T2" fmla="*/ 0 w 227"/>
                  <a:gd name="T3" fmla="*/ 0 h 345"/>
                  <a:gd name="T4" fmla="*/ 0 w 227"/>
                  <a:gd name="T5" fmla="*/ 0 h 345"/>
                  <a:gd name="T6" fmla="*/ 0 w 227"/>
                  <a:gd name="T7" fmla="*/ 0 h 345"/>
                  <a:gd name="T8" fmla="*/ 0 w 227"/>
                  <a:gd name="T9" fmla="*/ 0 h 345"/>
                  <a:gd name="T10" fmla="*/ 0 w 227"/>
                  <a:gd name="T11" fmla="*/ 0 h 345"/>
                  <a:gd name="T12" fmla="*/ 0 w 227"/>
                  <a:gd name="T13" fmla="*/ 0 h 345"/>
                  <a:gd name="T14" fmla="*/ 0 w 227"/>
                  <a:gd name="T15" fmla="*/ 0 h 345"/>
                  <a:gd name="T16" fmla="*/ 0 w 227"/>
                  <a:gd name="T17" fmla="*/ 0 h 345"/>
                  <a:gd name="T18" fmla="*/ 0 w 227"/>
                  <a:gd name="T19" fmla="*/ 0 h 3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7"/>
                  <a:gd name="T31" fmla="*/ 0 h 345"/>
                  <a:gd name="T32" fmla="*/ 227 w 227"/>
                  <a:gd name="T33" fmla="*/ 345 h 3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7" h="345">
                    <a:moveTo>
                      <a:pt x="227" y="33"/>
                    </a:moveTo>
                    <a:lnTo>
                      <a:pt x="174" y="103"/>
                    </a:lnTo>
                    <a:lnTo>
                      <a:pt x="142" y="204"/>
                    </a:lnTo>
                    <a:lnTo>
                      <a:pt x="118" y="345"/>
                    </a:lnTo>
                    <a:lnTo>
                      <a:pt x="8" y="306"/>
                    </a:lnTo>
                    <a:lnTo>
                      <a:pt x="0" y="197"/>
                    </a:lnTo>
                    <a:lnTo>
                      <a:pt x="8" y="103"/>
                    </a:lnTo>
                    <a:lnTo>
                      <a:pt x="55" y="24"/>
                    </a:lnTo>
                    <a:lnTo>
                      <a:pt x="148" y="0"/>
                    </a:lnTo>
                    <a:lnTo>
                      <a:pt x="227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7" name="Freeform 51"/>
              <p:cNvSpPr>
                <a:spLocks/>
              </p:cNvSpPr>
              <p:nvPr/>
            </p:nvSpPr>
            <p:spPr bwMode="auto">
              <a:xfrm>
                <a:off x="4169" y="3705"/>
                <a:ext cx="58" cy="73"/>
              </a:xfrm>
              <a:custGeom>
                <a:avLst/>
                <a:gdLst>
                  <a:gd name="T0" fmla="*/ 0 w 173"/>
                  <a:gd name="T1" fmla="*/ 0 h 219"/>
                  <a:gd name="T2" fmla="*/ 0 w 173"/>
                  <a:gd name="T3" fmla="*/ 0 h 219"/>
                  <a:gd name="T4" fmla="*/ 0 w 173"/>
                  <a:gd name="T5" fmla="*/ 0 h 219"/>
                  <a:gd name="T6" fmla="*/ 0 w 173"/>
                  <a:gd name="T7" fmla="*/ 0 h 219"/>
                  <a:gd name="T8" fmla="*/ 0 w 173"/>
                  <a:gd name="T9" fmla="*/ 0 h 219"/>
                  <a:gd name="T10" fmla="*/ 0 w 173"/>
                  <a:gd name="T11" fmla="*/ 0 h 219"/>
                  <a:gd name="T12" fmla="*/ 0 w 173"/>
                  <a:gd name="T13" fmla="*/ 0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219"/>
                  <a:gd name="T23" fmla="*/ 173 w 173"/>
                  <a:gd name="T24" fmla="*/ 219 h 2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219">
                    <a:moveTo>
                      <a:pt x="47" y="219"/>
                    </a:moveTo>
                    <a:lnTo>
                      <a:pt x="39" y="117"/>
                    </a:lnTo>
                    <a:lnTo>
                      <a:pt x="0" y="0"/>
                    </a:lnTo>
                    <a:lnTo>
                      <a:pt x="133" y="23"/>
                    </a:lnTo>
                    <a:lnTo>
                      <a:pt x="164" y="102"/>
                    </a:lnTo>
                    <a:lnTo>
                      <a:pt x="173" y="196"/>
                    </a:lnTo>
                    <a:lnTo>
                      <a:pt x="47" y="2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8" name="Freeform 52"/>
              <p:cNvSpPr>
                <a:spLocks/>
              </p:cNvSpPr>
              <p:nvPr/>
            </p:nvSpPr>
            <p:spPr bwMode="auto">
              <a:xfrm>
                <a:off x="4185" y="3060"/>
                <a:ext cx="486" cy="379"/>
              </a:xfrm>
              <a:custGeom>
                <a:avLst/>
                <a:gdLst>
                  <a:gd name="T0" fmla="*/ 0 w 1459"/>
                  <a:gd name="T1" fmla="*/ 0 h 1136"/>
                  <a:gd name="T2" fmla="*/ 0 w 1459"/>
                  <a:gd name="T3" fmla="*/ 0 h 1136"/>
                  <a:gd name="T4" fmla="*/ 0 w 1459"/>
                  <a:gd name="T5" fmla="*/ 0 h 1136"/>
                  <a:gd name="T6" fmla="*/ 0 w 1459"/>
                  <a:gd name="T7" fmla="*/ 0 h 1136"/>
                  <a:gd name="T8" fmla="*/ 0 w 1459"/>
                  <a:gd name="T9" fmla="*/ 0 h 1136"/>
                  <a:gd name="T10" fmla="*/ 0 w 1459"/>
                  <a:gd name="T11" fmla="*/ 0 h 1136"/>
                  <a:gd name="T12" fmla="*/ 0 w 1459"/>
                  <a:gd name="T13" fmla="*/ 0 h 1136"/>
                  <a:gd name="T14" fmla="*/ 0 w 1459"/>
                  <a:gd name="T15" fmla="*/ 0 h 1136"/>
                  <a:gd name="T16" fmla="*/ 0 w 1459"/>
                  <a:gd name="T17" fmla="*/ 0 h 1136"/>
                  <a:gd name="T18" fmla="*/ 0 w 1459"/>
                  <a:gd name="T19" fmla="*/ 0 h 1136"/>
                  <a:gd name="T20" fmla="*/ 0 w 1459"/>
                  <a:gd name="T21" fmla="*/ 0 h 1136"/>
                  <a:gd name="T22" fmla="*/ 0 w 1459"/>
                  <a:gd name="T23" fmla="*/ 0 h 1136"/>
                  <a:gd name="T24" fmla="*/ 0 w 1459"/>
                  <a:gd name="T25" fmla="*/ 0 h 1136"/>
                  <a:gd name="T26" fmla="*/ 0 w 1459"/>
                  <a:gd name="T27" fmla="*/ 0 h 1136"/>
                  <a:gd name="T28" fmla="*/ 0 w 1459"/>
                  <a:gd name="T29" fmla="*/ 0 h 1136"/>
                  <a:gd name="T30" fmla="*/ 0 w 1459"/>
                  <a:gd name="T31" fmla="*/ 0 h 1136"/>
                  <a:gd name="T32" fmla="*/ 0 w 1459"/>
                  <a:gd name="T33" fmla="*/ 0 h 1136"/>
                  <a:gd name="T34" fmla="*/ 0 w 1459"/>
                  <a:gd name="T35" fmla="*/ 0 h 1136"/>
                  <a:gd name="T36" fmla="*/ 0 w 1459"/>
                  <a:gd name="T37" fmla="*/ 0 h 1136"/>
                  <a:gd name="T38" fmla="*/ 0 w 1459"/>
                  <a:gd name="T39" fmla="*/ 0 h 1136"/>
                  <a:gd name="T40" fmla="*/ 0 w 1459"/>
                  <a:gd name="T41" fmla="*/ 0 h 1136"/>
                  <a:gd name="T42" fmla="*/ 0 w 1459"/>
                  <a:gd name="T43" fmla="*/ 0 h 1136"/>
                  <a:gd name="T44" fmla="*/ 0 w 1459"/>
                  <a:gd name="T45" fmla="*/ 0 h 1136"/>
                  <a:gd name="T46" fmla="*/ 0 w 1459"/>
                  <a:gd name="T47" fmla="*/ 0 h 1136"/>
                  <a:gd name="T48" fmla="*/ 0 w 1459"/>
                  <a:gd name="T49" fmla="*/ 0 h 11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59"/>
                  <a:gd name="T76" fmla="*/ 0 h 1136"/>
                  <a:gd name="T77" fmla="*/ 1459 w 1459"/>
                  <a:gd name="T78" fmla="*/ 1136 h 11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59" h="1136">
                    <a:moveTo>
                      <a:pt x="0" y="105"/>
                    </a:moveTo>
                    <a:lnTo>
                      <a:pt x="14" y="161"/>
                    </a:lnTo>
                    <a:lnTo>
                      <a:pt x="84" y="252"/>
                    </a:lnTo>
                    <a:lnTo>
                      <a:pt x="75" y="292"/>
                    </a:lnTo>
                    <a:lnTo>
                      <a:pt x="27" y="435"/>
                    </a:lnTo>
                    <a:lnTo>
                      <a:pt x="14" y="491"/>
                    </a:lnTo>
                    <a:lnTo>
                      <a:pt x="19" y="504"/>
                    </a:lnTo>
                    <a:lnTo>
                      <a:pt x="133" y="533"/>
                    </a:lnTo>
                    <a:lnTo>
                      <a:pt x="161" y="546"/>
                    </a:lnTo>
                    <a:lnTo>
                      <a:pt x="218" y="630"/>
                    </a:lnTo>
                    <a:lnTo>
                      <a:pt x="275" y="721"/>
                    </a:lnTo>
                    <a:lnTo>
                      <a:pt x="315" y="804"/>
                    </a:lnTo>
                    <a:lnTo>
                      <a:pt x="345" y="861"/>
                    </a:lnTo>
                    <a:lnTo>
                      <a:pt x="395" y="861"/>
                    </a:lnTo>
                    <a:lnTo>
                      <a:pt x="620" y="834"/>
                    </a:lnTo>
                    <a:lnTo>
                      <a:pt x="746" y="898"/>
                    </a:lnTo>
                    <a:lnTo>
                      <a:pt x="825" y="1016"/>
                    </a:lnTo>
                    <a:lnTo>
                      <a:pt x="894" y="1136"/>
                    </a:lnTo>
                    <a:lnTo>
                      <a:pt x="1072" y="974"/>
                    </a:lnTo>
                    <a:lnTo>
                      <a:pt x="1270" y="841"/>
                    </a:lnTo>
                    <a:lnTo>
                      <a:pt x="1380" y="750"/>
                    </a:lnTo>
                    <a:lnTo>
                      <a:pt x="1437" y="672"/>
                    </a:lnTo>
                    <a:lnTo>
                      <a:pt x="1459" y="581"/>
                    </a:lnTo>
                    <a:lnTo>
                      <a:pt x="133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59" name="Freeform 53"/>
              <p:cNvSpPr>
                <a:spLocks/>
              </p:cNvSpPr>
              <p:nvPr/>
            </p:nvSpPr>
            <p:spPr bwMode="auto">
              <a:xfrm>
                <a:off x="3644" y="2714"/>
                <a:ext cx="507" cy="477"/>
              </a:xfrm>
              <a:custGeom>
                <a:avLst/>
                <a:gdLst>
                  <a:gd name="T0" fmla="*/ 0 w 1523"/>
                  <a:gd name="T1" fmla="*/ 0 h 1432"/>
                  <a:gd name="T2" fmla="*/ 0 w 1523"/>
                  <a:gd name="T3" fmla="*/ 0 h 1432"/>
                  <a:gd name="T4" fmla="*/ 0 w 1523"/>
                  <a:gd name="T5" fmla="*/ 0 h 1432"/>
                  <a:gd name="T6" fmla="*/ 0 w 1523"/>
                  <a:gd name="T7" fmla="*/ 0 h 1432"/>
                  <a:gd name="T8" fmla="*/ 0 w 1523"/>
                  <a:gd name="T9" fmla="*/ 0 h 1432"/>
                  <a:gd name="T10" fmla="*/ 0 w 1523"/>
                  <a:gd name="T11" fmla="*/ 0 h 1432"/>
                  <a:gd name="T12" fmla="*/ 0 w 1523"/>
                  <a:gd name="T13" fmla="*/ 0 h 1432"/>
                  <a:gd name="T14" fmla="*/ 0 w 1523"/>
                  <a:gd name="T15" fmla="*/ 0 h 1432"/>
                  <a:gd name="T16" fmla="*/ 0 w 1523"/>
                  <a:gd name="T17" fmla="*/ 0 h 1432"/>
                  <a:gd name="T18" fmla="*/ 0 w 1523"/>
                  <a:gd name="T19" fmla="*/ 0 h 1432"/>
                  <a:gd name="T20" fmla="*/ 0 w 1523"/>
                  <a:gd name="T21" fmla="*/ 0 h 1432"/>
                  <a:gd name="T22" fmla="*/ 0 w 1523"/>
                  <a:gd name="T23" fmla="*/ 0 h 1432"/>
                  <a:gd name="T24" fmla="*/ 0 w 1523"/>
                  <a:gd name="T25" fmla="*/ 0 h 1432"/>
                  <a:gd name="T26" fmla="*/ 0 w 1523"/>
                  <a:gd name="T27" fmla="*/ 0 h 1432"/>
                  <a:gd name="T28" fmla="*/ 0 w 1523"/>
                  <a:gd name="T29" fmla="*/ 0 h 1432"/>
                  <a:gd name="T30" fmla="*/ 0 w 1523"/>
                  <a:gd name="T31" fmla="*/ 0 h 1432"/>
                  <a:gd name="T32" fmla="*/ 0 w 1523"/>
                  <a:gd name="T33" fmla="*/ 0 h 1432"/>
                  <a:gd name="T34" fmla="*/ 0 w 1523"/>
                  <a:gd name="T35" fmla="*/ 0 h 1432"/>
                  <a:gd name="T36" fmla="*/ 0 w 1523"/>
                  <a:gd name="T37" fmla="*/ 0 h 1432"/>
                  <a:gd name="T38" fmla="*/ 0 w 1523"/>
                  <a:gd name="T39" fmla="*/ 0 h 1432"/>
                  <a:gd name="T40" fmla="*/ 0 w 1523"/>
                  <a:gd name="T41" fmla="*/ 0 h 1432"/>
                  <a:gd name="T42" fmla="*/ 0 w 1523"/>
                  <a:gd name="T43" fmla="*/ 0 h 1432"/>
                  <a:gd name="T44" fmla="*/ 0 w 1523"/>
                  <a:gd name="T45" fmla="*/ 0 h 1432"/>
                  <a:gd name="T46" fmla="*/ 0 w 1523"/>
                  <a:gd name="T47" fmla="*/ 0 h 1432"/>
                  <a:gd name="T48" fmla="*/ 0 w 1523"/>
                  <a:gd name="T49" fmla="*/ 0 h 1432"/>
                  <a:gd name="T50" fmla="*/ 0 w 1523"/>
                  <a:gd name="T51" fmla="*/ 0 h 1432"/>
                  <a:gd name="T52" fmla="*/ 0 w 1523"/>
                  <a:gd name="T53" fmla="*/ 0 h 1432"/>
                  <a:gd name="T54" fmla="*/ 0 w 1523"/>
                  <a:gd name="T55" fmla="*/ 0 h 1432"/>
                  <a:gd name="T56" fmla="*/ 0 w 1523"/>
                  <a:gd name="T57" fmla="*/ 0 h 1432"/>
                  <a:gd name="T58" fmla="*/ 0 w 1523"/>
                  <a:gd name="T59" fmla="*/ 0 h 1432"/>
                  <a:gd name="T60" fmla="*/ 0 w 1523"/>
                  <a:gd name="T61" fmla="*/ 0 h 1432"/>
                  <a:gd name="T62" fmla="*/ 0 w 1523"/>
                  <a:gd name="T63" fmla="*/ 0 h 1432"/>
                  <a:gd name="T64" fmla="*/ 0 w 1523"/>
                  <a:gd name="T65" fmla="*/ 0 h 1432"/>
                  <a:gd name="T66" fmla="*/ 0 w 1523"/>
                  <a:gd name="T67" fmla="*/ 0 h 1432"/>
                  <a:gd name="T68" fmla="*/ 0 w 1523"/>
                  <a:gd name="T69" fmla="*/ 0 h 1432"/>
                  <a:gd name="T70" fmla="*/ 0 w 1523"/>
                  <a:gd name="T71" fmla="*/ 0 h 1432"/>
                  <a:gd name="T72" fmla="*/ 0 w 1523"/>
                  <a:gd name="T73" fmla="*/ 0 h 1432"/>
                  <a:gd name="T74" fmla="*/ 0 w 1523"/>
                  <a:gd name="T75" fmla="*/ 0 h 1432"/>
                  <a:gd name="T76" fmla="*/ 0 w 1523"/>
                  <a:gd name="T77" fmla="*/ 0 h 14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23"/>
                  <a:gd name="T118" fmla="*/ 0 h 1432"/>
                  <a:gd name="T119" fmla="*/ 1523 w 1523"/>
                  <a:gd name="T120" fmla="*/ 1432 h 143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23" h="1432">
                    <a:moveTo>
                      <a:pt x="79" y="99"/>
                    </a:moveTo>
                    <a:lnTo>
                      <a:pt x="50" y="233"/>
                    </a:lnTo>
                    <a:lnTo>
                      <a:pt x="36" y="330"/>
                    </a:lnTo>
                    <a:lnTo>
                      <a:pt x="36" y="415"/>
                    </a:lnTo>
                    <a:lnTo>
                      <a:pt x="41" y="443"/>
                    </a:lnTo>
                    <a:lnTo>
                      <a:pt x="0" y="562"/>
                    </a:lnTo>
                    <a:lnTo>
                      <a:pt x="0" y="584"/>
                    </a:lnTo>
                    <a:lnTo>
                      <a:pt x="70" y="619"/>
                    </a:lnTo>
                    <a:lnTo>
                      <a:pt x="86" y="680"/>
                    </a:lnTo>
                    <a:lnTo>
                      <a:pt x="127" y="729"/>
                    </a:lnTo>
                    <a:lnTo>
                      <a:pt x="191" y="802"/>
                    </a:lnTo>
                    <a:lnTo>
                      <a:pt x="211" y="863"/>
                    </a:lnTo>
                    <a:lnTo>
                      <a:pt x="227" y="912"/>
                    </a:lnTo>
                    <a:lnTo>
                      <a:pt x="247" y="963"/>
                    </a:lnTo>
                    <a:lnTo>
                      <a:pt x="267" y="963"/>
                    </a:lnTo>
                    <a:lnTo>
                      <a:pt x="331" y="983"/>
                    </a:lnTo>
                    <a:lnTo>
                      <a:pt x="451" y="1011"/>
                    </a:lnTo>
                    <a:lnTo>
                      <a:pt x="478" y="1011"/>
                    </a:lnTo>
                    <a:lnTo>
                      <a:pt x="486" y="1040"/>
                    </a:lnTo>
                    <a:lnTo>
                      <a:pt x="591" y="1081"/>
                    </a:lnTo>
                    <a:lnTo>
                      <a:pt x="542" y="1109"/>
                    </a:lnTo>
                    <a:lnTo>
                      <a:pt x="523" y="1145"/>
                    </a:lnTo>
                    <a:lnTo>
                      <a:pt x="528" y="1165"/>
                    </a:lnTo>
                    <a:lnTo>
                      <a:pt x="578" y="1192"/>
                    </a:lnTo>
                    <a:lnTo>
                      <a:pt x="585" y="1228"/>
                    </a:lnTo>
                    <a:lnTo>
                      <a:pt x="557" y="1249"/>
                    </a:lnTo>
                    <a:lnTo>
                      <a:pt x="551" y="1314"/>
                    </a:lnTo>
                    <a:lnTo>
                      <a:pt x="557" y="1341"/>
                    </a:lnTo>
                    <a:lnTo>
                      <a:pt x="599" y="1369"/>
                    </a:lnTo>
                    <a:lnTo>
                      <a:pt x="725" y="1355"/>
                    </a:lnTo>
                    <a:lnTo>
                      <a:pt x="951" y="1405"/>
                    </a:lnTo>
                    <a:lnTo>
                      <a:pt x="1036" y="1432"/>
                    </a:lnTo>
                    <a:lnTo>
                      <a:pt x="1136" y="1348"/>
                    </a:lnTo>
                    <a:lnTo>
                      <a:pt x="1276" y="1215"/>
                    </a:lnTo>
                    <a:lnTo>
                      <a:pt x="1410" y="1115"/>
                    </a:lnTo>
                    <a:lnTo>
                      <a:pt x="1523" y="1054"/>
                    </a:lnTo>
                    <a:lnTo>
                      <a:pt x="1129" y="92"/>
                    </a:lnTo>
                    <a:lnTo>
                      <a:pt x="451" y="0"/>
                    </a:lnTo>
                    <a:lnTo>
                      <a:pt x="79" y="99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0" name="Freeform 54"/>
              <p:cNvSpPr>
                <a:spLocks/>
              </p:cNvSpPr>
              <p:nvPr/>
            </p:nvSpPr>
            <p:spPr bwMode="auto">
              <a:xfrm>
                <a:off x="4424" y="2854"/>
                <a:ext cx="278" cy="360"/>
              </a:xfrm>
              <a:custGeom>
                <a:avLst/>
                <a:gdLst>
                  <a:gd name="T0" fmla="*/ 0 w 833"/>
                  <a:gd name="T1" fmla="*/ 0 h 1081"/>
                  <a:gd name="T2" fmla="*/ 0 w 833"/>
                  <a:gd name="T3" fmla="*/ 0 h 1081"/>
                  <a:gd name="T4" fmla="*/ 0 w 833"/>
                  <a:gd name="T5" fmla="*/ 0 h 1081"/>
                  <a:gd name="T6" fmla="*/ 0 w 833"/>
                  <a:gd name="T7" fmla="*/ 0 h 1081"/>
                  <a:gd name="T8" fmla="*/ 0 w 833"/>
                  <a:gd name="T9" fmla="*/ 0 h 1081"/>
                  <a:gd name="T10" fmla="*/ 0 w 833"/>
                  <a:gd name="T11" fmla="*/ 0 h 1081"/>
                  <a:gd name="T12" fmla="*/ 0 w 833"/>
                  <a:gd name="T13" fmla="*/ 0 h 1081"/>
                  <a:gd name="T14" fmla="*/ 0 w 833"/>
                  <a:gd name="T15" fmla="*/ 0 h 1081"/>
                  <a:gd name="T16" fmla="*/ 0 w 833"/>
                  <a:gd name="T17" fmla="*/ 0 h 1081"/>
                  <a:gd name="T18" fmla="*/ 0 w 833"/>
                  <a:gd name="T19" fmla="*/ 0 h 10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3"/>
                  <a:gd name="T31" fmla="*/ 0 h 1081"/>
                  <a:gd name="T32" fmla="*/ 833 w 833"/>
                  <a:gd name="T33" fmla="*/ 1081 h 10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3" h="1081">
                    <a:moveTo>
                      <a:pt x="0" y="113"/>
                    </a:moveTo>
                    <a:lnTo>
                      <a:pt x="445" y="1039"/>
                    </a:lnTo>
                    <a:lnTo>
                      <a:pt x="817" y="1081"/>
                    </a:lnTo>
                    <a:lnTo>
                      <a:pt x="833" y="737"/>
                    </a:lnTo>
                    <a:lnTo>
                      <a:pt x="749" y="465"/>
                    </a:lnTo>
                    <a:lnTo>
                      <a:pt x="635" y="247"/>
                    </a:lnTo>
                    <a:lnTo>
                      <a:pt x="530" y="134"/>
                    </a:lnTo>
                    <a:lnTo>
                      <a:pt x="373" y="13"/>
                    </a:lnTo>
                    <a:lnTo>
                      <a:pt x="141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7023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1" name="Freeform 55"/>
              <p:cNvSpPr>
                <a:spLocks/>
              </p:cNvSpPr>
              <p:nvPr/>
            </p:nvSpPr>
            <p:spPr bwMode="auto">
              <a:xfrm>
                <a:off x="3987" y="2732"/>
                <a:ext cx="216" cy="101"/>
              </a:xfrm>
              <a:custGeom>
                <a:avLst/>
                <a:gdLst>
                  <a:gd name="T0" fmla="*/ 0 w 650"/>
                  <a:gd name="T1" fmla="*/ 0 h 302"/>
                  <a:gd name="T2" fmla="*/ 0 w 650"/>
                  <a:gd name="T3" fmla="*/ 0 h 302"/>
                  <a:gd name="T4" fmla="*/ 0 w 650"/>
                  <a:gd name="T5" fmla="*/ 0 h 302"/>
                  <a:gd name="T6" fmla="*/ 0 w 650"/>
                  <a:gd name="T7" fmla="*/ 0 h 302"/>
                  <a:gd name="T8" fmla="*/ 0 w 650"/>
                  <a:gd name="T9" fmla="*/ 0 h 302"/>
                  <a:gd name="T10" fmla="*/ 0 w 650"/>
                  <a:gd name="T11" fmla="*/ 0 h 302"/>
                  <a:gd name="T12" fmla="*/ 0 w 650"/>
                  <a:gd name="T13" fmla="*/ 0 h 302"/>
                  <a:gd name="T14" fmla="*/ 0 w 650"/>
                  <a:gd name="T15" fmla="*/ 0 h 302"/>
                  <a:gd name="T16" fmla="*/ 0 w 650"/>
                  <a:gd name="T17" fmla="*/ 0 h 3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0"/>
                  <a:gd name="T28" fmla="*/ 0 h 302"/>
                  <a:gd name="T29" fmla="*/ 650 w 650"/>
                  <a:gd name="T30" fmla="*/ 302 h 3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0" h="302">
                    <a:moveTo>
                      <a:pt x="0" y="85"/>
                    </a:moveTo>
                    <a:lnTo>
                      <a:pt x="85" y="183"/>
                    </a:lnTo>
                    <a:lnTo>
                      <a:pt x="650" y="302"/>
                    </a:lnTo>
                    <a:lnTo>
                      <a:pt x="621" y="211"/>
                    </a:lnTo>
                    <a:lnTo>
                      <a:pt x="437" y="21"/>
                    </a:lnTo>
                    <a:lnTo>
                      <a:pt x="331" y="43"/>
                    </a:lnTo>
                    <a:lnTo>
                      <a:pt x="254" y="0"/>
                    </a:lnTo>
                    <a:lnTo>
                      <a:pt x="127" y="57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7023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2" name="Freeform 56"/>
              <p:cNvSpPr>
                <a:spLocks/>
              </p:cNvSpPr>
              <p:nvPr/>
            </p:nvSpPr>
            <p:spPr bwMode="auto">
              <a:xfrm>
                <a:off x="3641" y="2637"/>
                <a:ext cx="341" cy="301"/>
              </a:xfrm>
              <a:custGeom>
                <a:avLst/>
                <a:gdLst>
                  <a:gd name="T0" fmla="*/ 0 w 1022"/>
                  <a:gd name="T1" fmla="*/ 0 h 904"/>
                  <a:gd name="T2" fmla="*/ 0 w 1022"/>
                  <a:gd name="T3" fmla="*/ 0 h 904"/>
                  <a:gd name="T4" fmla="*/ 0 w 1022"/>
                  <a:gd name="T5" fmla="*/ 0 h 904"/>
                  <a:gd name="T6" fmla="*/ 0 w 1022"/>
                  <a:gd name="T7" fmla="*/ 0 h 904"/>
                  <a:gd name="T8" fmla="*/ 0 w 1022"/>
                  <a:gd name="T9" fmla="*/ 0 h 904"/>
                  <a:gd name="T10" fmla="*/ 0 w 1022"/>
                  <a:gd name="T11" fmla="*/ 0 h 904"/>
                  <a:gd name="T12" fmla="*/ 0 w 1022"/>
                  <a:gd name="T13" fmla="*/ 0 h 904"/>
                  <a:gd name="T14" fmla="*/ 0 w 1022"/>
                  <a:gd name="T15" fmla="*/ 0 h 904"/>
                  <a:gd name="T16" fmla="*/ 0 w 1022"/>
                  <a:gd name="T17" fmla="*/ 0 h 904"/>
                  <a:gd name="T18" fmla="*/ 0 w 1022"/>
                  <a:gd name="T19" fmla="*/ 0 h 904"/>
                  <a:gd name="T20" fmla="*/ 0 w 1022"/>
                  <a:gd name="T21" fmla="*/ 0 h 904"/>
                  <a:gd name="T22" fmla="*/ 0 w 1022"/>
                  <a:gd name="T23" fmla="*/ 0 h 904"/>
                  <a:gd name="T24" fmla="*/ 0 w 1022"/>
                  <a:gd name="T25" fmla="*/ 0 h 904"/>
                  <a:gd name="T26" fmla="*/ 0 w 1022"/>
                  <a:gd name="T27" fmla="*/ 0 h 904"/>
                  <a:gd name="T28" fmla="*/ 0 w 1022"/>
                  <a:gd name="T29" fmla="*/ 0 h 904"/>
                  <a:gd name="T30" fmla="*/ 0 w 1022"/>
                  <a:gd name="T31" fmla="*/ 0 h 904"/>
                  <a:gd name="T32" fmla="*/ 0 w 1022"/>
                  <a:gd name="T33" fmla="*/ 0 h 904"/>
                  <a:gd name="T34" fmla="*/ 0 w 1022"/>
                  <a:gd name="T35" fmla="*/ 0 h 904"/>
                  <a:gd name="T36" fmla="*/ 0 w 1022"/>
                  <a:gd name="T37" fmla="*/ 0 h 904"/>
                  <a:gd name="T38" fmla="*/ 0 w 1022"/>
                  <a:gd name="T39" fmla="*/ 0 h 904"/>
                  <a:gd name="T40" fmla="*/ 0 w 1022"/>
                  <a:gd name="T41" fmla="*/ 0 h 904"/>
                  <a:gd name="T42" fmla="*/ 0 w 1022"/>
                  <a:gd name="T43" fmla="*/ 0 h 904"/>
                  <a:gd name="T44" fmla="*/ 0 w 1022"/>
                  <a:gd name="T45" fmla="*/ 0 h 904"/>
                  <a:gd name="T46" fmla="*/ 0 w 1022"/>
                  <a:gd name="T47" fmla="*/ 0 h 904"/>
                  <a:gd name="T48" fmla="*/ 0 w 1022"/>
                  <a:gd name="T49" fmla="*/ 0 h 904"/>
                  <a:gd name="T50" fmla="*/ 0 w 1022"/>
                  <a:gd name="T51" fmla="*/ 0 h 9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22"/>
                  <a:gd name="T79" fmla="*/ 0 h 904"/>
                  <a:gd name="T80" fmla="*/ 1022 w 1022"/>
                  <a:gd name="T81" fmla="*/ 904 h 9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22" h="904">
                    <a:moveTo>
                      <a:pt x="0" y="231"/>
                    </a:moveTo>
                    <a:lnTo>
                      <a:pt x="36" y="308"/>
                    </a:lnTo>
                    <a:lnTo>
                      <a:pt x="143" y="351"/>
                    </a:lnTo>
                    <a:lnTo>
                      <a:pt x="170" y="414"/>
                    </a:lnTo>
                    <a:lnTo>
                      <a:pt x="134" y="498"/>
                    </a:lnTo>
                    <a:lnTo>
                      <a:pt x="120" y="582"/>
                    </a:lnTo>
                    <a:lnTo>
                      <a:pt x="134" y="688"/>
                    </a:lnTo>
                    <a:lnTo>
                      <a:pt x="254" y="793"/>
                    </a:lnTo>
                    <a:lnTo>
                      <a:pt x="254" y="863"/>
                    </a:lnTo>
                    <a:lnTo>
                      <a:pt x="345" y="904"/>
                    </a:lnTo>
                    <a:lnTo>
                      <a:pt x="493" y="828"/>
                    </a:lnTo>
                    <a:lnTo>
                      <a:pt x="493" y="799"/>
                    </a:lnTo>
                    <a:lnTo>
                      <a:pt x="535" y="736"/>
                    </a:lnTo>
                    <a:lnTo>
                      <a:pt x="598" y="561"/>
                    </a:lnTo>
                    <a:lnTo>
                      <a:pt x="642" y="464"/>
                    </a:lnTo>
                    <a:lnTo>
                      <a:pt x="698" y="407"/>
                    </a:lnTo>
                    <a:lnTo>
                      <a:pt x="811" y="357"/>
                    </a:lnTo>
                    <a:lnTo>
                      <a:pt x="1022" y="224"/>
                    </a:lnTo>
                    <a:lnTo>
                      <a:pt x="868" y="91"/>
                    </a:lnTo>
                    <a:lnTo>
                      <a:pt x="769" y="13"/>
                    </a:lnTo>
                    <a:lnTo>
                      <a:pt x="621" y="0"/>
                    </a:lnTo>
                    <a:lnTo>
                      <a:pt x="480" y="49"/>
                    </a:lnTo>
                    <a:lnTo>
                      <a:pt x="211" y="106"/>
                    </a:lnTo>
                    <a:lnTo>
                      <a:pt x="120" y="140"/>
                    </a:lnTo>
                    <a:lnTo>
                      <a:pt x="21" y="204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3" name="Freeform 57"/>
              <p:cNvSpPr>
                <a:spLocks/>
              </p:cNvSpPr>
              <p:nvPr/>
            </p:nvSpPr>
            <p:spPr bwMode="auto">
              <a:xfrm>
                <a:off x="2673" y="2419"/>
                <a:ext cx="816" cy="850"/>
              </a:xfrm>
              <a:custGeom>
                <a:avLst/>
                <a:gdLst>
                  <a:gd name="T0" fmla="*/ 0 w 2446"/>
                  <a:gd name="T1" fmla="*/ 0 h 2552"/>
                  <a:gd name="T2" fmla="*/ 0 w 2446"/>
                  <a:gd name="T3" fmla="*/ 0 h 2552"/>
                  <a:gd name="T4" fmla="*/ 0 w 2446"/>
                  <a:gd name="T5" fmla="*/ 0 h 2552"/>
                  <a:gd name="T6" fmla="*/ 0 w 2446"/>
                  <a:gd name="T7" fmla="*/ 0 h 2552"/>
                  <a:gd name="T8" fmla="*/ 0 w 2446"/>
                  <a:gd name="T9" fmla="*/ 0 h 2552"/>
                  <a:gd name="T10" fmla="*/ 0 w 2446"/>
                  <a:gd name="T11" fmla="*/ 0 h 2552"/>
                  <a:gd name="T12" fmla="*/ 0 w 2446"/>
                  <a:gd name="T13" fmla="*/ 0 h 2552"/>
                  <a:gd name="T14" fmla="*/ 0 w 2446"/>
                  <a:gd name="T15" fmla="*/ 0 h 2552"/>
                  <a:gd name="T16" fmla="*/ 0 w 2446"/>
                  <a:gd name="T17" fmla="*/ 0 h 2552"/>
                  <a:gd name="T18" fmla="*/ 0 w 2446"/>
                  <a:gd name="T19" fmla="*/ 0 h 2552"/>
                  <a:gd name="T20" fmla="*/ 0 w 2446"/>
                  <a:gd name="T21" fmla="*/ 0 h 2552"/>
                  <a:gd name="T22" fmla="*/ 0 w 2446"/>
                  <a:gd name="T23" fmla="*/ 0 h 2552"/>
                  <a:gd name="T24" fmla="*/ 0 w 2446"/>
                  <a:gd name="T25" fmla="*/ 0 h 2552"/>
                  <a:gd name="T26" fmla="*/ 0 w 2446"/>
                  <a:gd name="T27" fmla="*/ 0 h 2552"/>
                  <a:gd name="T28" fmla="*/ 0 w 2446"/>
                  <a:gd name="T29" fmla="*/ 0 h 2552"/>
                  <a:gd name="T30" fmla="*/ 0 w 2446"/>
                  <a:gd name="T31" fmla="*/ 0 h 2552"/>
                  <a:gd name="T32" fmla="*/ 0 w 2446"/>
                  <a:gd name="T33" fmla="*/ 0 h 2552"/>
                  <a:gd name="T34" fmla="*/ 0 w 2446"/>
                  <a:gd name="T35" fmla="*/ 0 h 2552"/>
                  <a:gd name="T36" fmla="*/ 0 w 2446"/>
                  <a:gd name="T37" fmla="*/ 0 h 2552"/>
                  <a:gd name="T38" fmla="*/ 0 w 2446"/>
                  <a:gd name="T39" fmla="*/ 0 h 2552"/>
                  <a:gd name="T40" fmla="*/ 0 w 2446"/>
                  <a:gd name="T41" fmla="*/ 0 h 2552"/>
                  <a:gd name="T42" fmla="*/ 0 w 2446"/>
                  <a:gd name="T43" fmla="*/ 0 h 2552"/>
                  <a:gd name="T44" fmla="*/ 0 w 2446"/>
                  <a:gd name="T45" fmla="*/ 0 h 2552"/>
                  <a:gd name="T46" fmla="*/ 0 w 2446"/>
                  <a:gd name="T47" fmla="*/ 0 h 2552"/>
                  <a:gd name="T48" fmla="*/ 0 w 2446"/>
                  <a:gd name="T49" fmla="*/ 0 h 2552"/>
                  <a:gd name="T50" fmla="*/ 0 w 2446"/>
                  <a:gd name="T51" fmla="*/ 0 h 2552"/>
                  <a:gd name="T52" fmla="*/ 0 w 2446"/>
                  <a:gd name="T53" fmla="*/ 0 h 2552"/>
                  <a:gd name="T54" fmla="*/ 0 w 2446"/>
                  <a:gd name="T55" fmla="*/ 0 h 2552"/>
                  <a:gd name="T56" fmla="*/ 0 w 2446"/>
                  <a:gd name="T57" fmla="*/ 0 h 2552"/>
                  <a:gd name="T58" fmla="*/ 0 w 2446"/>
                  <a:gd name="T59" fmla="*/ 0 h 2552"/>
                  <a:gd name="T60" fmla="*/ 0 w 2446"/>
                  <a:gd name="T61" fmla="*/ 0 h 2552"/>
                  <a:gd name="T62" fmla="*/ 0 w 2446"/>
                  <a:gd name="T63" fmla="*/ 0 h 2552"/>
                  <a:gd name="T64" fmla="*/ 0 w 2446"/>
                  <a:gd name="T65" fmla="*/ 0 h 2552"/>
                  <a:gd name="T66" fmla="*/ 0 w 2446"/>
                  <a:gd name="T67" fmla="*/ 0 h 2552"/>
                  <a:gd name="T68" fmla="*/ 0 w 2446"/>
                  <a:gd name="T69" fmla="*/ 0 h 2552"/>
                  <a:gd name="T70" fmla="*/ 0 w 2446"/>
                  <a:gd name="T71" fmla="*/ 0 h 2552"/>
                  <a:gd name="T72" fmla="*/ 0 w 2446"/>
                  <a:gd name="T73" fmla="*/ 0 h 2552"/>
                  <a:gd name="T74" fmla="*/ 0 w 2446"/>
                  <a:gd name="T75" fmla="*/ 0 h 2552"/>
                  <a:gd name="T76" fmla="*/ 0 w 2446"/>
                  <a:gd name="T77" fmla="*/ 0 h 2552"/>
                  <a:gd name="T78" fmla="*/ 0 w 2446"/>
                  <a:gd name="T79" fmla="*/ 0 h 2552"/>
                  <a:gd name="T80" fmla="*/ 0 w 2446"/>
                  <a:gd name="T81" fmla="*/ 0 h 2552"/>
                  <a:gd name="T82" fmla="*/ 0 w 2446"/>
                  <a:gd name="T83" fmla="*/ 0 h 2552"/>
                  <a:gd name="T84" fmla="*/ 0 w 2446"/>
                  <a:gd name="T85" fmla="*/ 0 h 2552"/>
                  <a:gd name="T86" fmla="*/ 0 w 2446"/>
                  <a:gd name="T87" fmla="*/ 0 h 2552"/>
                  <a:gd name="T88" fmla="*/ 0 w 2446"/>
                  <a:gd name="T89" fmla="*/ 0 h 2552"/>
                  <a:gd name="T90" fmla="*/ 0 w 2446"/>
                  <a:gd name="T91" fmla="*/ 0 h 2552"/>
                  <a:gd name="T92" fmla="*/ 0 w 2446"/>
                  <a:gd name="T93" fmla="*/ 0 h 2552"/>
                  <a:gd name="T94" fmla="*/ 0 w 2446"/>
                  <a:gd name="T95" fmla="*/ 0 h 2552"/>
                  <a:gd name="T96" fmla="*/ 0 w 2446"/>
                  <a:gd name="T97" fmla="*/ 0 h 2552"/>
                  <a:gd name="T98" fmla="*/ 0 w 2446"/>
                  <a:gd name="T99" fmla="*/ 0 h 2552"/>
                  <a:gd name="T100" fmla="*/ 0 w 2446"/>
                  <a:gd name="T101" fmla="*/ 0 h 2552"/>
                  <a:gd name="T102" fmla="*/ 0 w 2446"/>
                  <a:gd name="T103" fmla="*/ 0 h 2552"/>
                  <a:gd name="T104" fmla="*/ 0 w 2446"/>
                  <a:gd name="T105" fmla="*/ 0 h 25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46"/>
                  <a:gd name="T160" fmla="*/ 0 h 2552"/>
                  <a:gd name="T161" fmla="*/ 2446 w 2446"/>
                  <a:gd name="T162" fmla="*/ 2552 h 25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46" h="2552">
                    <a:moveTo>
                      <a:pt x="228" y="326"/>
                    </a:moveTo>
                    <a:lnTo>
                      <a:pt x="174" y="407"/>
                    </a:lnTo>
                    <a:lnTo>
                      <a:pt x="141" y="599"/>
                    </a:lnTo>
                    <a:lnTo>
                      <a:pt x="108" y="819"/>
                    </a:lnTo>
                    <a:lnTo>
                      <a:pt x="80" y="999"/>
                    </a:lnTo>
                    <a:lnTo>
                      <a:pt x="74" y="1179"/>
                    </a:lnTo>
                    <a:lnTo>
                      <a:pt x="66" y="1352"/>
                    </a:lnTo>
                    <a:lnTo>
                      <a:pt x="32" y="1528"/>
                    </a:lnTo>
                    <a:lnTo>
                      <a:pt x="0" y="1641"/>
                    </a:lnTo>
                    <a:lnTo>
                      <a:pt x="28" y="1821"/>
                    </a:lnTo>
                    <a:lnTo>
                      <a:pt x="48" y="1986"/>
                    </a:lnTo>
                    <a:lnTo>
                      <a:pt x="154" y="2208"/>
                    </a:lnTo>
                    <a:lnTo>
                      <a:pt x="275" y="2427"/>
                    </a:lnTo>
                    <a:lnTo>
                      <a:pt x="327" y="2512"/>
                    </a:lnTo>
                    <a:lnTo>
                      <a:pt x="535" y="2420"/>
                    </a:lnTo>
                    <a:lnTo>
                      <a:pt x="925" y="2533"/>
                    </a:lnTo>
                    <a:lnTo>
                      <a:pt x="1427" y="2552"/>
                    </a:lnTo>
                    <a:lnTo>
                      <a:pt x="1983" y="2439"/>
                    </a:lnTo>
                    <a:lnTo>
                      <a:pt x="2184" y="2339"/>
                    </a:lnTo>
                    <a:lnTo>
                      <a:pt x="2291" y="2272"/>
                    </a:lnTo>
                    <a:lnTo>
                      <a:pt x="2291" y="2226"/>
                    </a:lnTo>
                    <a:lnTo>
                      <a:pt x="2251" y="2153"/>
                    </a:lnTo>
                    <a:lnTo>
                      <a:pt x="2151" y="2019"/>
                    </a:lnTo>
                    <a:lnTo>
                      <a:pt x="2089" y="1906"/>
                    </a:lnTo>
                    <a:lnTo>
                      <a:pt x="2051" y="1839"/>
                    </a:lnTo>
                    <a:lnTo>
                      <a:pt x="2022" y="1787"/>
                    </a:lnTo>
                    <a:lnTo>
                      <a:pt x="2077" y="1787"/>
                    </a:lnTo>
                    <a:lnTo>
                      <a:pt x="2205" y="1708"/>
                    </a:lnTo>
                    <a:lnTo>
                      <a:pt x="2352" y="1673"/>
                    </a:lnTo>
                    <a:lnTo>
                      <a:pt x="2385" y="1546"/>
                    </a:lnTo>
                    <a:lnTo>
                      <a:pt x="2398" y="1452"/>
                    </a:lnTo>
                    <a:lnTo>
                      <a:pt x="2446" y="1385"/>
                    </a:lnTo>
                    <a:lnTo>
                      <a:pt x="2425" y="1339"/>
                    </a:lnTo>
                    <a:lnTo>
                      <a:pt x="2385" y="1272"/>
                    </a:lnTo>
                    <a:lnTo>
                      <a:pt x="2310" y="1246"/>
                    </a:lnTo>
                    <a:lnTo>
                      <a:pt x="2278" y="993"/>
                    </a:lnTo>
                    <a:lnTo>
                      <a:pt x="2244" y="947"/>
                    </a:lnTo>
                    <a:lnTo>
                      <a:pt x="2257" y="866"/>
                    </a:lnTo>
                    <a:lnTo>
                      <a:pt x="2223" y="767"/>
                    </a:lnTo>
                    <a:lnTo>
                      <a:pt x="2205" y="566"/>
                    </a:lnTo>
                    <a:lnTo>
                      <a:pt x="2184" y="393"/>
                    </a:lnTo>
                    <a:lnTo>
                      <a:pt x="2130" y="287"/>
                    </a:lnTo>
                    <a:lnTo>
                      <a:pt x="2056" y="207"/>
                    </a:lnTo>
                    <a:lnTo>
                      <a:pt x="2016" y="192"/>
                    </a:lnTo>
                    <a:lnTo>
                      <a:pt x="1635" y="119"/>
                    </a:lnTo>
                    <a:lnTo>
                      <a:pt x="1446" y="48"/>
                    </a:lnTo>
                    <a:lnTo>
                      <a:pt x="1346" y="0"/>
                    </a:lnTo>
                    <a:lnTo>
                      <a:pt x="897" y="19"/>
                    </a:lnTo>
                    <a:lnTo>
                      <a:pt x="818" y="79"/>
                    </a:lnTo>
                    <a:lnTo>
                      <a:pt x="724" y="161"/>
                    </a:lnTo>
                    <a:lnTo>
                      <a:pt x="495" y="259"/>
                    </a:lnTo>
                    <a:lnTo>
                      <a:pt x="275" y="319"/>
                    </a:lnTo>
                    <a:lnTo>
                      <a:pt x="228" y="3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4" name="Freeform 58"/>
              <p:cNvSpPr>
                <a:spLocks/>
              </p:cNvSpPr>
              <p:nvPr/>
            </p:nvSpPr>
            <p:spPr bwMode="auto">
              <a:xfrm>
                <a:off x="3236" y="2685"/>
                <a:ext cx="375" cy="369"/>
              </a:xfrm>
              <a:custGeom>
                <a:avLst/>
                <a:gdLst>
                  <a:gd name="T0" fmla="*/ 0 w 1125"/>
                  <a:gd name="T1" fmla="*/ 0 h 1106"/>
                  <a:gd name="T2" fmla="*/ 0 w 1125"/>
                  <a:gd name="T3" fmla="*/ 0 h 1106"/>
                  <a:gd name="T4" fmla="*/ 0 w 1125"/>
                  <a:gd name="T5" fmla="*/ 0 h 1106"/>
                  <a:gd name="T6" fmla="*/ 0 w 1125"/>
                  <a:gd name="T7" fmla="*/ 0 h 1106"/>
                  <a:gd name="T8" fmla="*/ 0 w 1125"/>
                  <a:gd name="T9" fmla="*/ 0 h 1106"/>
                  <a:gd name="T10" fmla="*/ 0 w 1125"/>
                  <a:gd name="T11" fmla="*/ 0 h 1106"/>
                  <a:gd name="T12" fmla="*/ 0 w 1125"/>
                  <a:gd name="T13" fmla="*/ 0 h 1106"/>
                  <a:gd name="T14" fmla="*/ 0 w 1125"/>
                  <a:gd name="T15" fmla="*/ 0 h 1106"/>
                  <a:gd name="T16" fmla="*/ 0 w 1125"/>
                  <a:gd name="T17" fmla="*/ 0 h 1106"/>
                  <a:gd name="T18" fmla="*/ 0 w 1125"/>
                  <a:gd name="T19" fmla="*/ 0 h 1106"/>
                  <a:gd name="T20" fmla="*/ 0 w 1125"/>
                  <a:gd name="T21" fmla="*/ 0 h 1106"/>
                  <a:gd name="T22" fmla="*/ 0 w 1125"/>
                  <a:gd name="T23" fmla="*/ 0 h 1106"/>
                  <a:gd name="T24" fmla="*/ 0 w 1125"/>
                  <a:gd name="T25" fmla="*/ 0 h 1106"/>
                  <a:gd name="T26" fmla="*/ 0 w 1125"/>
                  <a:gd name="T27" fmla="*/ 0 h 1106"/>
                  <a:gd name="T28" fmla="*/ 0 w 1125"/>
                  <a:gd name="T29" fmla="*/ 0 h 1106"/>
                  <a:gd name="T30" fmla="*/ 0 w 1125"/>
                  <a:gd name="T31" fmla="*/ 0 h 1106"/>
                  <a:gd name="T32" fmla="*/ 0 w 1125"/>
                  <a:gd name="T33" fmla="*/ 0 h 1106"/>
                  <a:gd name="T34" fmla="*/ 0 w 1125"/>
                  <a:gd name="T35" fmla="*/ 0 h 1106"/>
                  <a:gd name="T36" fmla="*/ 0 w 1125"/>
                  <a:gd name="T37" fmla="*/ 0 h 1106"/>
                  <a:gd name="T38" fmla="*/ 0 w 1125"/>
                  <a:gd name="T39" fmla="*/ 0 h 1106"/>
                  <a:gd name="T40" fmla="*/ 0 w 1125"/>
                  <a:gd name="T41" fmla="*/ 0 h 1106"/>
                  <a:gd name="T42" fmla="*/ 0 w 1125"/>
                  <a:gd name="T43" fmla="*/ 0 h 1106"/>
                  <a:gd name="T44" fmla="*/ 0 w 1125"/>
                  <a:gd name="T45" fmla="*/ 0 h 11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25"/>
                  <a:gd name="T70" fmla="*/ 0 h 1106"/>
                  <a:gd name="T71" fmla="*/ 1125 w 1125"/>
                  <a:gd name="T72" fmla="*/ 1106 h 110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25" h="1106">
                    <a:moveTo>
                      <a:pt x="41" y="1106"/>
                    </a:moveTo>
                    <a:lnTo>
                      <a:pt x="73" y="1067"/>
                    </a:lnTo>
                    <a:lnTo>
                      <a:pt x="182" y="799"/>
                    </a:lnTo>
                    <a:lnTo>
                      <a:pt x="328" y="573"/>
                    </a:lnTo>
                    <a:lnTo>
                      <a:pt x="488" y="467"/>
                    </a:lnTo>
                    <a:lnTo>
                      <a:pt x="651" y="405"/>
                    </a:lnTo>
                    <a:lnTo>
                      <a:pt x="865" y="359"/>
                    </a:lnTo>
                    <a:lnTo>
                      <a:pt x="991" y="306"/>
                    </a:lnTo>
                    <a:lnTo>
                      <a:pt x="1066" y="239"/>
                    </a:lnTo>
                    <a:lnTo>
                      <a:pt x="1121" y="167"/>
                    </a:lnTo>
                    <a:lnTo>
                      <a:pt x="1125" y="101"/>
                    </a:lnTo>
                    <a:lnTo>
                      <a:pt x="1112" y="26"/>
                    </a:lnTo>
                    <a:lnTo>
                      <a:pt x="1079" y="0"/>
                    </a:lnTo>
                    <a:lnTo>
                      <a:pt x="892" y="26"/>
                    </a:lnTo>
                    <a:lnTo>
                      <a:pt x="763" y="101"/>
                    </a:lnTo>
                    <a:lnTo>
                      <a:pt x="563" y="226"/>
                    </a:lnTo>
                    <a:lnTo>
                      <a:pt x="383" y="405"/>
                    </a:lnTo>
                    <a:lnTo>
                      <a:pt x="267" y="518"/>
                    </a:lnTo>
                    <a:lnTo>
                      <a:pt x="168" y="665"/>
                    </a:lnTo>
                    <a:lnTo>
                      <a:pt x="106" y="786"/>
                    </a:lnTo>
                    <a:lnTo>
                      <a:pt x="53" y="908"/>
                    </a:lnTo>
                    <a:lnTo>
                      <a:pt x="0" y="1039"/>
                    </a:lnTo>
                    <a:lnTo>
                      <a:pt x="41" y="1106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5" name="Freeform 59"/>
              <p:cNvSpPr>
                <a:spLocks/>
              </p:cNvSpPr>
              <p:nvPr/>
            </p:nvSpPr>
            <p:spPr bwMode="auto">
              <a:xfrm>
                <a:off x="2741" y="2861"/>
                <a:ext cx="553" cy="436"/>
              </a:xfrm>
              <a:custGeom>
                <a:avLst/>
                <a:gdLst>
                  <a:gd name="T0" fmla="*/ 0 w 1659"/>
                  <a:gd name="T1" fmla="*/ 0 h 1307"/>
                  <a:gd name="T2" fmla="*/ 0 w 1659"/>
                  <a:gd name="T3" fmla="*/ 0 h 1307"/>
                  <a:gd name="T4" fmla="*/ 0 w 1659"/>
                  <a:gd name="T5" fmla="*/ 0 h 1307"/>
                  <a:gd name="T6" fmla="*/ 0 w 1659"/>
                  <a:gd name="T7" fmla="*/ 0 h 1307"/>
                  <a:gd name="T8" fmla="*/ 0 w 1659"/>
                  <a:gd name="T9" fmla="*/ 0 h 1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9"/>
                  <a:gd name="T16" fmla="*/ 0 h 1307"/>
                  <a:gd name="T17" fmla="*/ 1659 w 1659"/>
                  <a:gd name="T18" fmla="*/ 1307 h 1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9" h="1307">
                    <a:moveTo>
                      <a:pt x="0" y="1280"/>
                    </a:moveTo>
                    <a:lnTo>
                      <a:pt x="1659" y="0"/>
                    </a:lnTo>
                    <a:lnTo>
                      <a:pt x="1659" y="32"/>
                    </a:lnTo>
                    <a:lnTo>
                      <a:pt x="26" y="1307"/>
                    </a:lnTo>
                    <a:lnTo>
                      <a:pt x="0" y="1280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6" name="Freeform 60"/>
              <p:cNvSpPr>
                <a:spLocks/>
              </p:cNvSpPr>
              <p:nvPr/>
            </p:nvSpPr>
            <p:spPr bwMode="auto">
              <a:xfrm>
                <a:off x="3354" y="2863"/>
                <a:ext cx="63" cy="105"/>
              </a:xfrm>
              <a:custGeom>
                <a:avLst/>
                <a:gdLst>
                  <a:gd name="T0" fmla="*/ 0 w 188"/>
                  <a:gd name="T1" fmla="*/ 0 h 313"/>
                  <a:gd name="T2" fmla="*/ 0 w 188"/>
                  <a:gd name="T3" fmla="*/ 0 h 313"/>
                  <a:gd name="T4" fmla="*/ 0 w 188"/>
                  <a:gd name="T5" fmla="*/ 0 h 313"/>
                  <a:gd name="T6" fmla="*/ 0 w 188"/>
                  <a:gd name="T7" fmla="*/ 0 h 313"/>
                  <a:gd name="T8" fmla="*/ 0 w 188"/>
                  <a:gd name="T9" fmla="*/ 0 h 313"/>
                  <a:gd name="T10" fmla="*/ 0 w 188"/>
                  <a:gd name="T11" fmla="*/ 0 h 313"/>
                  <a:gd name="T12" fmla="*/ 0 w 188"/>
                  <a:gd name="T13" fmla="*/ 0 h 313"/>
                  <a:gd name="T14" fmla="*/ 0 w 188"/>
                  <a:gd name="T15" fmla="*/ 0 h 313"/>
                  <a:gd name="T16" fmla="*/ 0 w 188"/>
                  <a:gd name="T17" fmla="*/ 0 h 313"/>
                  <a:gd name="T18" fmla="*/ 0 w 188"/>
                  <a:gd name="T19" fmla="*/ 0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8"/>
                  <a:gd name="T31" fmla="*/ 0 h 313"/>
                  <a:gd name="T32" fmla="*/ 188 w 18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8" h="313">
                    <a:moveTo>
                      <a:pt x="168" y="0"/>
                    </a:moveTo>
                    <a:lnTo>
                      <a:pt x="188" y="67"/>
                    </a:lnTo>
                    <a:lnTo>
                      <a:pt x="188" y="152"/>
                    </a:lnTo>
                    <a:lnTo>
                      <a:pt x="175" y="205"/>
                    </a:lnTo>
                    <a:lnTo>
                      <a:pt x="147" y="260"/>
                    </a:lnTo>
                    <a:lnTo>
                      <a:pt x="113" y="313"/>
                    </a:lnTo>
                    <a:lnTo>
                      <a:pt x="0" y="252"/>
                    </a:lnTo>
                    <a:lnTo>
                      <a:pt x="80" y="164"/>
                    </a:lnTo>
                    <a:lnTo>
                      <a:pt x="133" y="3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7" name="Freeform 61"/>
              <p:cNvSpPr>
                <a:spLocks/>
              </p:cNvSpPr>
              <p:nvPr/>
            </p:nvSpPr>
            <p:spPr bwMode="auto">
              <a:xfrm>
                <a:off x="3281" y="2834"/>
                <a:ext cx="125" cy="120"/>
              </a:xfrm>
              <a:custGeom>
                <a:avLst/>
                <a:gdLst>
                  <a:gd name="T0" fmla="*/ 0 w 373"/>
                  <a:gd name="T1" fmla="*/ 0 h 361"/>
                  <a:gd name="T2" fmla="*/ 0 w 373"/>
                  <a:gd name="T3" fmla="*/ 0 h 361"/>
                  <a:gd name="T4" fmla="*/ 0 w 373"/>
                  <a:gd name="T5" fmla="*/ 0 h 361"/>
                  <a:gd name="T6" fmla="*/ 0 w 373"/>
                  <a:gd name="T7" fmla="*/ 0 h 361"/>
                  <a:gd name="T8" fmla="*/ 0 w 373"/>
                  <a:gd name="T9" fmla="*/ 0 h 361"/>
                  <a:gd name="T10" fmla="*/ 0 w 373"/>
                  <a:gd name="T11" fmla="*/ 0 h 361"/>
                  <a:gd name="T12" fmla="*/ 0 w 373"/>
                  <a:gd name="T13" fmla="*/ 0 h 361"/>
                  <a:gd name="T14" fmla="*/ 0 w 373"/>
                  <a:gd name="T15" fmla="*/ 0 h 361"/>
                  <a:gd name="T16" fmla="*/ 0 w 373"/>
                  <a:gd name="T17" fmla="*/ 0 h 361"/>
                  <a:gd name="T18" fmla="*/ 0 w 373"/>
                  <a:gd name="T19" fmla="*/ 0 h 361"/>
                  <a:gd name="T20" fmla="*/ 0 w 373"/>
                  <a:gd name="T21" fmla="*/ 0 h 361"/>
                  <a:gd name="T22" fmla="*/ 0 w 373"/>
                  <a:gd name="T23" fmla="*/ 0 h 361"/>
                  <a:gd name="T24" fmla="*/ 0 w 373"/>
                  <a:gd name="T25" fmla="*/ 0 h 361"/>
                  <a:gd name="T26" fmla="*/ 0 w 373"/>
                  <a:gd name="T27" fmla="*/ 0 h 361"/>
                  <a:gd name="T28" fmla="*/ 0 w 373"/>
                  <a:gd name="T29" fmla="*/ 0 h 361"/>
                  <a:gd name="T30" fmla="*/ 0 w 373"/>
                  <a:gd name="T31" fmla="*/ 0 h 361"/>
                  <a:gd name="T32" fmla="*/ 0 w 373"/>
                  <a:gd name="T33" fmla="*/ 0 h 361"/>
                  <a:gd name="T34" fmla="*/ 0 w 373"/>
                  <a:gd name="T35" fmla="*/ 0 h 361"/>
                  <a:gd name="T36" fmla="*/ 0 w 373"/>
                  <a:gd name="T37" fmla="*/ 0 h 361"/>
                  <a:gd name="T38" fmla="*/ 0 w 373"/>
                  <a:gd name="T39" fmla="*/ 0 h 361"/>
                  <a:gd name="T40" fmla="*/ 0 w 373"/>
                  <a:gd name="T41" fmla="*/ 0 h 361"/>
                  <a:gd name="T42" fmla="*/ 0 w 373"/>
                  <a:gd name="T43" fmla="*/ 0 h 361"/>
                  <a:gd name="T44" fmla="*/ 0 w 373"/>
                  <a:gd name="T45" fmla="*/ 0 h 361"/>
                  <a:gd name="T46" fmla="*/ 0 w 373"/>
                  <a:gd name="T47" fmla="*/ 0 h 3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73"/>
                  <a:gd name="T73" fmla="*/ 0 h 361"/>
                  <a:gd name="T74" fmla="*/ 373 w 373"/>
                  <a:gd name="T75" fmla="*/ 361 h 3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73" h="361">
                    <a:moveTo>
                      <a:pt x="37" y="8"/>
                    </a:moveTo>
                    <a:lnTo>
                      <a:pt x="25" y="0"/>
                    </a:lnTo>
                    <a:lnTo>
                      <a:pt x="37" y="60"/>
                    </a:lnTo>
                    <a:lnTo>
                      <a:pt x="25" y="121"/>
                    </a:lnTo>
                    <a:lnTo>
                      <a:pt x="25" y="173"/>
                    </a:lnTo>
                    <a:lnTo>
                      <a:pt x="0" y="300"/>
                    </a:lnTo>
                    <a:lnTo>
                      <a:pt x="4" y="328"/>
                    </a:lnTo>
                    <a:lnTo>
                      <a:pt x="32" y="353"/>
                    </a:lnTo>
                    <a:lnTo>
                      <a:pt x="99" y="361"/>
                    </a:lnTo>
                    <a:lnTo>
                      <a:pt x="180" y="353"/>
                    </a:lnTo>
                    <a:lnTo>
                      <a:pt x="286" y="293"/>
                    </a:lnTo>
                    <a:lnTo>
                      <a:pt x="348" y="234"/>
                    </a:lnTo>
                    <a:lnTo>
                      <a:pt x="373" y="173"/>
                    </a:lnTo>
                    <a:lnTo>
                      <a:pt x="360" y="67"/>
                    </a:lnTo>
                    <a:lnTo>
                      <a:pt x="320" y="26"/>
                    </a:lnTo>
                    <a:lnTo>
                      <a:pt x="306" y="14"/>
                    </a:lnTo>
                    <a:lnTo>
                      <a:pt x="265" y="39"/>
                    </a:lnTo>
                    <a:lnTo>
                      <a:pt x="247" y="60"/>
                    </a:lnTo>
                    <a:lnTo>
                      <a:pt x="247" y="127"/>
                    </a:lnTo>
                    <a:lnTo>
                      <a:pt x="172" y="139"/>
                    </a:lnTo>
                    <a:lnTo>
                      <a:pt x="131" y="113"/>
                    </a:lnTo>
                    <a:lnTo>
                      <a:pt x="85" y="60"/>
                    </a:lnTo>
                    <a:lnTo>
                      <a:pt x="67" y="14"/>
                    </a:lnTo>
                    <a:lnTo>
                      <a:pt x="37" y="8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8" name="Freeform 62"/>
              <p:cNvSpPr>
                <a:spLocks/>
              </p:cNvSpPr>
              <p:nvPr/>
            </p:nvSpPr>
            <p:spPr bwMode="auto">
              <a:xfrm>
                <a:off x="2810" y="3119"/>
                <a:ext cx="114" cy="113"/>
              </a:xfrm>
              <a:custGeom>
                <a:avLst/>
                <a:gdLst>
                  <a:gd name="T0" fmla="*/ 0 w 341"/>
                  <a:gd name="T1" fmla="*/ 0 h 339"/>
                  <a:gd name="T2" fmla="*/ 0 w 341"/>
                  <a:gd name="T3" fmla="*/ 0 h 339"/>
                  <a:gd name="T4" fmla="*/ 0 w 341"/>
                  <a:gd name="T5" fmla="*/ 0 h 339"/>
                  <a:gd name="T6" fmla="*/ 0 w 341"/>
                  <a:gd name="T7" fmla="*/ 0 h 339"/>
                  <a:gd name="T8" fmla="*/ 0 w 341"/>
                  <a:gd name="T9" fmla="*/ 0 h 339"/>
                  <a:gd name="T10" fmla="*/ 0 w 341"/>
                  <a:gd name="T11" fmla="*/ 0 h 339"/>
                  <a:gd name="T12" fmla="*/ 0 w 341"/>
                  <a:gd name="T13" fmla="*/ 0 h 339"/>
                  <a:gd name="T14" fmla="*/ 0 w 341"/>
                  <a:gd name="T15" fmla="*/ 0 h 339"/>
                  <a:gd name="T16" fmla="*/ 0 w 341"/>
                  <a:gd name="T17" fmla="*/ 0 h 339"/>
                  <a:gd name="T18" fmla="*/ 0 w 341"/>
                  <a:gd name="T19" fmla="*/ 0 h 339"/>
                  <a:gd name="T20" fmla="*/ 0 w 341"/>
                  <a:gd name="T21" fmla="*/ 0 h 339"/>
                  <a:gd name="T22" fmla="*/ 0 w 341"/>
                  <a:gd name="T23" fmla="*/ 0 h 339"/>
                  <a:gd name="T24" fmla="*/ 0 w 341"/>
                  <a:gd name="T25" fmla="*/ 0 h 339"/>
                  <a:gd name="T26" fmla="*/ 0 w 341"/>
                  <a:gd name="T27" fmla="*/ 0 h 339"/>
                  <a:gd name="T28" fmla="*/ 0 w 341"/>
                  <a:gd name="T29" fmla="*/ 0 h 339"/>
                  <a:gd name="T30" fmla="*/ 0 w 341"/>
                  <a:gd name="T31" fmla="*/ 0 h 339"/>
                  <a:gd name="T32" fmla="*/ 0 w 341"/>
                  <a:gd name="T33" fmla="*/ 0 h 3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1"/>
                  <a:gd name="T52" fmla="*/ 0 h 339"/>
                  <a:gd name="T53" fmla="*/ 341 w 341"/>
                  <a:gd name="T54" fmla="*/ 339 h 3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1" h="339">
                    <a:moveTo>
                      <a:pt x="5" y="205"/>
                    </a:moveTo>
                    <a:lnTo>
                      <a:pt x="12" y="287"/>
                    </a:lnTo>
                    <a:lnTo>
                      <a:pt x="72" y="320"/>
                    </a:lnTo>
                    <a:lnTo>
                      <a:pt x="119" y="339"/>
                    </a:lnTo>
                    <a:lnTo>
                      <a:pt x="295" y="214"/>
                    </a:lnTo>
                    <a:lnTo>
                      <a:pt x="295" y="154"/>
                    </a:lnTo>
                    <a:lnTo>
                      <a:pt x="226" y="80"/>
                    </a:lnTo>
                    <a:lnTo>
                      <a:pt x="307" y="87"/>
                    </a:lnTo>
                    <a:lnTo>
                      <a:pt x="341" y="34"/>
                    </a:lnTo>
                    <a:lnTo>
                      <a:pt x="332" y="0"/>
                    </a:lnTo>
                    <a:lnTo>
                      <a:pt x="226" y="13"/>
                    </a:lnTo>
                    <a:lnTo>
                      <a:pt x="134" y="13"/>
                    </a:lnTo>
                    <a:lnTo>
                      <a:pt x="93" y="46"/>
                    </a:lnTo>
                    <a:lnTo>
                      <a:pt x="85" y="108"/>
                    </a:lnTo>
                    <a:lnTo>
                      <a:pt x="12" y="126"/>
                    </a:lnTo>
                    <a:lnTo>
                      <a:pt x="0" y="166"/>
                    </a:lnTo>
                    <a:lnTo>
                      <a:pt x="5" y="205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69" name="Freeform 63"/>
              <p:cNvSpPr>
                <a:spLocks/>
              </p:cNvSpPr>
              <p:nvPr/>
            </p:nvSpPr>
            <p:spPr bwMode="auto">
              <a:xfrm>
                <a:off x="2968" y="2407"/>
                <a:ext cx="186" cy="559"/>
              </a:xfrm>
              <a:custGeom>
                <a:avLst/>
                <a:gdLst>
                  <a:gd name="T0" fmla="*/ 0 w 556"/>
                  <a:gd name="T1" fmla="*/ 0 h 1675"/>
                  <a:gd name="T2" fmla="*/ 0 w 556"/>
                  <a:gd name="T3" fmla="*/ 0 h 1675"/>
                  <a:gd name="T4" fmla="*/ 0 w 556"/>
                  <a:gd name="T5" fmla="*/ 0 h 1675"/>
                  <a:gd name="T6" fmla="*/ 0 w 556"/>
                  <a:gd name="T7" fmla="*/ 0 h 1675"/>
                  <a:gd name="T8" fmla="*/ 0 w 556"/>
                  <a:gd name="T9" fmla="*/ 0 h 1675"/>
                  <a:gd name="T10" fmla="*/ 0 w 556"/>
                  <a:gd name="T11" fmla="*/ 0 h 1675"/>
                  <a:gd name="T12" fmla="*/ 0 w 556"/>
                  <a:gd name="T13" fmla="*/ 0 h 1675"/>
                  <a:gd name="T14" fmla="*/ 0 w 556"/>
                  <a:gd name="T15" fmla="*/ 0 h 1675"/>
                  <a:gd name="T16" fmla="*/ 0 w 556"/>
                  <a:gd name="T17" fmla="*/ 0 h 1675"/>
                  <a:gd name="T18" fmla="*/ 0 w 556"/>
                  <a:gd name="T19" fmla="*/ 0 h 1675"/>
                  <a:gd name="T20" fmla="*/ 0 w 556"/>
                  <a:gd name="T21" fmla="*/ 0 h 1675"/>
                  <a:gd name="T22" fmla="*/ 0 w 556"/>
                  <a:gd name="T23" fmla="*/ 0 h 1675"/>
                  <a:gd name="T24" fmla="*/ 0 w 556"/>
                  <a:gd name="T25" fmla="*/ 0 h 1675"/>
                  <a:gd name="T26" fmla="*/ 0 w 556"/>
                  <a:gd name="T27" fmla="*/ 0 h 1675"/>
                  <a:gd name="T28" fmla="*/ 0 w 556"/>
                  <a:gd name="T29" fmla="*/ 0 h 1675"/>
                  <a:gd name="T30" fmla="*/ 0 w 556"/>
                  <a:gd name="T31" fmla="*/ 0 h 16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6"/>
                  <a:gd name="T49" fmla="*/ 0 h 1675"/>
                  <a:gd name="T50" fmla="*/ 556 w 556"/>
                  <a:gd name="T51" fmla="*/ 1675 h 16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6" h="1675">
                    <a:moveTo>
                      <a:pt x="12" y="53"/>
                    </a:moveTo>
                    <a:lnTo>
                      <a:pt x="0" y="147"/>
                    </a:lnTo>
                    <a:lnTo>
                      <a:pt x="7" y="266"/>
                    </a:lnTo>
                    <a:lnTo>
                      <a:pt x="27" y="387"/>
                    </a:lnTo>
                    <a:lnTo>
                      <a:pt x="161" y="880"/>
                    </a:lnTo>
                    <a:lnTo>
                      <a:pt x="254" y="1227"/>
                    </a:lnTo>
                    <a:lnTo>
                      <a:pt x="402" y="1675"/>
                    </a:lnTo>
                    <a:lnTo>
                      <a:pt x="494" y="1048"/>
                    </a:lnTo>
                    <a:lnTo>
                      <a:pt x="515" y="734"/>
                    </a:lnTo>
                    <a:lnTo>
                      <a:pt x="536" y="579"/>
                    </a:lnTo>
                    <a:lnTo>
                      <a:pt x="556" y="348"/>
                    </a:lnTo>
                    <a:lnTo>
                      <a:pt x="549" y="128"/>
                    </a:lnTo>
                    <a:lnTo>
                      <a:pt x="542" y="67"/>
                    </a:lnTo>
                    <a:lnTo>
                      <a:pt x="509" y="28"/>
                    </a:lnTo>
                    <a:lnTo>
                      <a:pt x="455" y="0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0" name="Freeform 64"/>
              <p:cNvSpPr>
                <a:spLocks/>
              </p:cNvSpPr>
              <p:nvPr/>
            </p:nvSpPr>
            <p:spPr bwMode="auto">
              <a:xfrm>
                <a:off x="2943" y="2458"/>
                <a:ext cx="237" cy="514"/>
              </a:xfrm>
              <a:custGeom>
                <a:avLst/>
                <a:gdLst>
                  <a:gd name="T0" fmla="*/ 0 w 711"/>
                  <a:gd name="T1" fmla="*/ 0 h 1540"/>
                  <a:gd name="T2" fmla="*/ 0 w 711"/>
                  <a:gd name="T3" fmla="*/ 0 h 1540"/>
                  <a:gd name="T4" fmla="*/ 0 w 711"/>
                  <a:gd name="T5" fmla="*/ 0 h 1540"/>
                  <a:gd name="T6" fmla="*/ 0 w 711"/>
                  <a:gd name="T7" fmla="*/ 0 h 1540"/>
                  <a:gd name="T8" fmla="*/ 0 w 711"/>
                  <a:gd name="T9" fmla="*/ 0 h 1540"/>
                  <a:gd name="T10" fmla="*/ 0 w 711"/>
                  <a:gd name="T11" fmla="*/ 0 h 1540"/>
                  <a:gd name="T12" fmla="*/ 0 w 711"/>
                  <a:gd name="T13" fmla="*/ 0 h 1540"/>
                  <a:gd name="T14" fmla="*/ 0 w 711"/>
                  <a:gd name="T15" fmla="*/ 0 h 1540"/>
                  <a:gd name="T16" fmla="*/ 0 w 711"/>
                  <a:gd name="T17" fmla="*/ 0 h 1540"/>
                  <a:gd name="T18" fmla="*/ 0 w 711"/>
                  <a:gd name="T19" fmla="*/ 0 h 1540"/>
                  <a:gd name="T20" fmla="*/ 0 w 711"/>
                  <a:gd name="T21" fmla="*/ 0 h 1540"/>
                  <a:gd name="T22" fmla="*/ 0 w 711"/>
                  <a:gd name="T23" fmla="*/ 0 h 1540"/>
                  <a:gd name="T24" fmla="*/ 0 w 711"/>
                  <a:gd name="T25" fmla="*/ 0 h 1540"/>
                  <a:gd name="T26" fmla="*/ 0 w 711"/>
                  <a:gd name="T27" fmla="*/ 0 h 1540"/>
                  <a:gd name="T28" fmla="*/ 0 w 711"/>
                  <a:gd name="T29" fmla="*/ 0 h 1540"/>
                  <a:gd name="T30" fmla="*/ 0 w 711"/>
                  <a:gd name="T31" fmla="*/ 0 h 1540"/>
                  <a:gd name="T32" fmla="*/ 0 w 711"/>
                  <a:gd name="T33" fmla="*/ 0 h 1540"/>
                  <a:gd name="T34" fmla="*/ 0 w 711"/>
                  <a:gd name="T35" fmla="*/ 0 h 1540"/>
                  <a:gd name="T36" fmla="*/ 0 w 711"/>
                  <a:gd name="T37" fmla="*/ 0 h 1540"/>
                  <a:gd name="T38" fmla="*/ 0 w 711"/>
                  <a:gd name="T39" fmla="*/ 0 h 1540"/>
                  <a:gd name="T40" fmla="*/ 0 w 711"/>
                  <a:gd name="T41" fmla="*/ 0 h 1540"/>
                  <a:gd name="T42" fmla="*/ 0 w 711"/>
                  <a:gd name="T43" fmla="*/ 0 h 1540"/>
                  <a:gd name="T44" fmla="*/ 0 w 711"/>
                  <a:gd name="T45" fmla="*/ 0 h 1540"/>
                  <a:gd name="T46" fmla="*/ 0 w 711"/>
                  <a:gd name="T47" fmla="*/ 0 h 1540"/>
                  <a:gd name="T48" fmla="*/ 0 w 711"/>
                  <a:gd name="T49" fmla="*/ 0 h 1540"/>
                  <a:gd name="T50" fmla="*/ 0 w 711"/>
                  <a:gd name="T51" fmla="*/ 0 h 1540"/>
                  <a:gd name="T52" fmla="*/ 0 w 711"/>
                  <a:gd name="T53" fmla="*/ 0 h 1540"/>
                  <a:gd name="T54" fmla="*/ 0 w 711"/>
                  <a:gd name="T55" fmla="*/ 0 h 1540"/>
                  <a:gd name="T56" fmla="*/ 0 w 711"/>
                  <a:gd name="T57" fmla="*/ 0 h 1540"/>
                  <a:gd name="T58" fmla="*/ 0 w 711"/>
                  <a:gd name="T59" fmla="*/ 0 h 1540"/>
                  <a:gd name="T60" fmla="*/ 0 w 711"/>
                  <a:gd name="T61" fmla="*/ 0 h 1540"/>
                  <a:gd name="T62" fmla="*/ 0 w 711"/>
                  <a:gd name="T63" fmla="*/ 0 h 1540"/>
                  <a:gd name="T64" fmla="*/ 0 w 711"/>
                  <a:gd name="T65" fmla="*/ 0 h 1540"/>
                  <a:gd name="T66" fmla="*/ 0 w 711"/>
                  <a:gd name="T67" fmla="*/ 0 h 1540"/>
                  <a:gd name="T68" fmla="*/ 0 w 711"/>
                  <a:gd name="T69" fmla="*/ 0 h 1540"/>
                  <a:gd name="T70" fmla="*/ 0 w 711"/>
                  <a:gd name="T71" fmla="*/ 0 h 1540"/>
                  <a:gd name="T72" fmla="*/ 0 w 711"/>
                  <a:gd name="T73" fmla="*/ 0 h 1540"/>
                  <a:gd name="T74" fmla="*/ 0 w 711"/>
                  <a:gd name="T75" fmla="*/ 0 h 1540"/>
                  <a:gd name="T76" fmla="*/ 0 w 711"/>
                  <a:gd name="T77" fmla="*/ 0 h 1540"/>
                  <a:gd name="T78" fmla="*/ 0 w 711"/>
                  <a:gd name="T79" fmla="*/ 0 h 1540"/>
                  <a:gd name="T80" fmla="*/ 0 w 711"/>
                  <a:gd name="T81" fmla="*/ 0 h 1540"/>
                  <a:gd name="T82" fmla="*/ 0 w 711"/>
                  <a:gd name="T83" fmla="*/ 0 h 1540"/>
                  <a:gd name="T84" fmla="*/ 0 w 711"/>
                  <a:gd name="T85" fmla="*/ 0 h 1540"/>
                  <a:gd name="T86" fmla="*/ 0 w 711"/>
                  <a:gd name="T87" fmla="*/ 0 h 1540"/>
                  <a:gd name="T88" fmla="*/ 0 w 711"/>
                  <a:gd name="T89" fmla="*/ 0 h 1540"/>
                  <a:gd name="T90" fmla="*/ 0 w 711"/>
                  <a:gd name="T91" fmla="*/ 0 h 1540"/>
                  <a:gd name="T92" fmla="*/ 0 w 711"/>
                  <a:gd name="T93" fmla="*/ 0 h 1540"/>
                  <a:gd name="T94" fmla="*/ 0 w 711"/>
                  <a:gd name="T95" fmla="*/ 0 h 1540"/>
                  <a:gd name="T96" fmla="*/ 0 w 711"/>
                  <a:gd name="T97" fmla="*/ 0 h 1540"/>
                  <a:gd name="T98" fmla="*/ 0 w 711"/>
                  <a:gd name="T99" fmla="*/ 0 h 1540"/>
                  <a:gd name="T100" fmla="*/ 0 w 711"/>
                  <a:gd name="T101" fmla="*/ 0 h 1540"/>
                  <a:gd name="T102" fmla="*/ 0 w 711"/>
                  <a:gd name="T103" fmla="*/ 0 h 1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1"/>
                  <a:gd name="T157" fmla="*/ 0 h 1540"/>
                  <a:gd name="T158" fmla="*/ 711 w 711"/>
                  <a:gd name="T159" fmla="*/ 1540 h 154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1" h="1540">
                    <a:moveTo>
                      <a:pt x="296" y="81"/>
                    </a:moveTo>
                    <a:lnTo>
                      <a:pt x="217" y="42"/>
                    </a:lnTo>
                    <a:lnTo>
                      <a:pt x="143" y="0"/>
                    </a:lnTo>
                    <a:lnTo>
                      <a:pt x="67" y="0"/>
                    </a:lnTo>
                    <a:lnTo>
                      <a:pt x="28" y="27"/>
                    </a:lnTo>
                    <a:lnTo>
                      <a:pt x="16" y="73"/>
                    </a:lnTo>
                    <a:lnTo>
                      <a:pt x="0" y="108"/>
                    </a:lnTo>
                    <a:lnTo>
                      <a:pt x="21" y="174"/>
                    </a:lnTo>
                    <a:lnTo>
                      <a:pt x="49" y="214"/>
                    </a:lnTo>
                    <a:lnTo>
                      <a:pt x="83" y="195"/>
                    </a:lnTo>
                    <a:lnTo>
                      <a:pt x="143" y="161"/>
                    </a:lnTo>
                    <a:lnTo>
                      <a:pt x="217" y="148"/>
                    </a:lnTo>
                    <a:lnTo>
                      <a:pt x="155" y="228"/>
                    </a:lnTo>
                    <a:lnTo>
                      <a:pt x="109" y="320"/>
                    </a:lnTo>
                    <a:lnTo>
                      <a:pt x="88" y="422"/>
                    </a:lnTo>
                    <a:lnTo>
                      <a:pt x="83" y="475"/>
                    </a:lnTo>
                    <a:lnTo>
                      <a:pt x="217" y="527"/>
                    </a:lnTo>
                    <a:lnTo>
                      <a:pt x="237" y="380"/>
                    </a:lnTo>
                    <a:lnTo>
                      <a:pt x="290" y="214"/>
                    </a:lnTo>
                    <a:lnTo>
                      <a:pt x="296" y="493"/>
                    </a:lnTo>
                    <a:lnTo>
                      <a:pt x="316" y="761"/>
                    </a:lnTo>
                    <a:lnTo>
                      <a:pt x="363" y="1040"/>
                    </a:lnTo>
                    <a:lnTo>
                      <a:pt x="411" y="1254"/>
                    </a:lnTo>
                    <a:lnTo>
                      <a:pt x="470" y="1540"/>
                    </a:lnTo>
                    <a:lnTo>
                      <a:pt x="512" y="1208"/>
                    </a:lnTo>
                    <a:lnTo>
                      <a:pt x="524" y="1054"/>
                    </a:lnTo>
                    <a:lnTo>
                      <a:pt x="482" y="700"/>
                    </a:lnTo>
                    <a:lnTo>
                      <a:pt x="445" y="447"/>
                    </a:lnTo>
                    <a:lnTo>
                      <a:pt x="436" y="355"/>
                    </a:lnTo>
                    <a:lnTo>
                      <a:pt x="503" y="401"/>
                    </a:lnTo>
                    <a:lnTo>
                      <a:pt x="551" y="475"/>
                    </a:lnTo>
                    <a:lnTo>
                      <a:pt x="585" y="480"/>
                    </a:lnTo>
                    <a:lnTo>
                      <a:pt x="625" y="408"/>
                    </a:lnTo>
                    <a:lnTo>
                      <a:pt x="632" y="320"/>
                    </a:lnTo>
                    <a:lnTo>
                      <a:pt x="618" y="274"/>
                    </a:lnTo>
                    <a:lnTo>
                      <a:pt x="598" y="267"/>
                    </a:lnTo>
                    <a:lnTo>
                      <a:pt x="503" y="242"/>
                    </a:lnTo>
                    <a:lnTo>
                      <a:pt x="470" y="207"/>
                    </a:lnTo>
                    <a:lnTo>
                      <a:pt x="449" y="154"/>
                    </a:lnTo>
                    <a:lnTo>
                      <a:pt x="503" y="154"/>
                    </a:lnTo>
                    <a:lnTo>
                      <a:pt x="598" y="207"/>
                    </a:lnTo>
                    <a:lnTo>
                      <a:pt x="678" y="221"/>
                    </a:lnTo>
                    <a:lnTo>
                      <a:pt x="711" y="207"/>
                    </a:lnTo>
                    <a:lnTo>
                      <a:pt x="711" y="154"/>
                    </a:lnTo>
                    <a:lnTo>
                      <a:pt x="692" y="62"/>
                    </a:lnTo>
                    <a:lnTo>
                      <a:pt x="658" y="0"/>
                    </a:lnTo>
                    <a:lnTo>
                      <a:pt x="591" y="8"/>
                    </a:lnTo>
                    <a:lnTo>
                      <a:pt x="503" y="42"/>
                    </a:lnTo>
                    <a:lnTo>
                      <a:pt x="449" y="73"/>
                    </a:lnTo>
                    <a:lnTo>
                      <a:pt x="378" y="34"/>
                    </a:lnTo>
                    <a:lnTo>
                      <a:pt x="296" y="46"/>
                    </a:lnTo>
                    <a:lnTo>
                      <a:pt x="296" y="8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1" name="Freeform 65"/>
              <p:cNvSpPr>
                <a:spLocks/>
              </p:cNvSpPr>
              <p:nvPr/>
            </p:nvSpPr>
            <p:spPr bwMode="auto">
              <a:xfrm>
                <a:off x="2838" y="2037"/>
                <a:ext cx="378" cy="361"/>
              </a:xfrm>
              <a:custGeom>
                <a:avLst/>
                <a:gdLst>
                  <a:gd name="T0" fmla="*/ 0 w 1132"/>
                  <a:gd name="T1" fmla="*/ 0 h 1083"/>
                  <a:gd name="T2" fmla="*/ 0 w 1132"/>
                  <a:gd name="T3" fmla="*/ 0 h 1083"/>
                  <a:gd name="T4" fmla="*/ 0 w 1132"/>
                  <a:gd name="T5" fmla="*/ 0 h 1083"/>
                  <a:gd name="T6" fmla="*/ 0 w 1132"/>
                  <a:gd name="T7" fmla="*/ 0 h 1083"/>
                  <a:gd name="T8" fmla="*/ 0 w 1132"/>
                  <a:gd name="T9" fmla="*/ 0 h 1083"/>
                  <a:gd name="T10" fmla="*/ 0 w 1132"/>
                  <a:gd name="T11" fmla="*/ 0 h 1083"/>
                  <a:gd name="T12" fmla="*/ 0 w 1132"/>
                  <a:gd name="T13" fmla="*/ 0 h 1083"/>
                  <a:gd name="T14" fmla="*/ 0 w 1132"/>
                  <a:gd name="T15" fmla="*/ 0 h 1083"/>
                  <a:gd name="T16" fmla="*/ 0 w 1132"/>
                  <a:gd name="T17" fmla="*/ 0 h 1083"/>
                  <a:gd name="T18" fmla="*/ 0 w 1132"/>
                  <a:gd name="T19" fmla="*/ 0 h 1083"/>
                  <a:gd name="T20" fmla="*/ 0 w 1132"/>
                  <a:gd name="T21" fmla="*/ 0 h 1083"/>
                  <a:gd name="T22" fmla="*/ 0 w 1132"/>
                  <a:gd name="T23" fmla="*/ 0 h 1083"/>
                  <a:gd name="T24" fmla="*/ 0 w 1132"/>
                  <a:gd name="T25" fmla="*/ 0 h 1083"/>
                  <a:gd name="T26" fmla="*/ 0 w 1132"/>
                  <a:gd name="T27" fmla="*/ 0 h 1083"/>
                  <a:gd name="T28" fmla="*/ 0 w 1132"/>
                  <a:gd name="T29" fmla="*/ 0 h 1083"/>
                  <a:gd name="T30" fmla="*/ 0 w 1132"/>
                  <a:gd name="T31" fmla="*/ 0 h 1083"/>
                  <a:gd name="T32" fmla="*/ 0 w 1132"/>
                  <a:gd name="T33" fmla="*/ 0 h 1083"/>
                  <a:gd name="T34" fmla="*/ 0 w 1132"/>
                  <a:gd name="T35" fmla="*/ 0 h 1083"/>
                  <a:gd name="T36" fmla="*/ 0 w 1132"/>
                  <a:gd name="T37" fmla="*/ 0 h 1083"/>
                  <a:gd name="T38" fmla="*/ 0 w 1132"/>
                  <a:gd name="T39" fmla="*/ 0 h 1083"/>
                  <a:gd name="T40" fmla="*/ 0 w 1132"/>
                  <a:gd name="T41" fmla="*/ 0 h 1083"/>
                  <a:gd name="T42" fmla="*/ 0 w 1132"/>
                  <a:gd name="T43" fmla="*/ 0 h 1083"/>
                  <a:gd name="T44" fmla="*/ 0 w 1132"/>
                  <a:gd name="T45" fmla="*/ 0 h 1083"/>
                  <a:gd name="T46" fmla="*/ 0 w 1132"/>
                  <a:gd name="T47" fmla="*/ 0 h 1083"/>
                  <a:gd name="T48" fmla="*/ 0 w 1132"/>
                  <a:gd name="T49" fmla="*/ 0 h 1083"/>
                  <a:gd name="T50" fmla="*/ 0 w 1132"/>
                  <a:gd name="T51" fmla="*/ 0 h 1083"/>
                  <a:gd name="T52" fmla="*/ 0 w 1132"/>
                  <a:gd name="T53" fmla="*/ 0 h 1083"/>
                  <a:gd name="T54" fmla="*/ 0 w 1132"/>
                  <a:gd name="T55" fmla="*/ 0 h 1083"/>
                  <a:gd name="T56" fmla="*/ 0 w 1132"/>
                  <a:gd name="T57" fmla="*/ 0 h 1083"/>
                  <a:gd name="T58" fmla="*/ 0 w 1132"/>
                  <a:gd name="T59" fmla="*/ 0 h 1083"/>
                  <a:gd name="T60" fmla="*/ 0 w 1132"/>
                  <a:gd name="T61" fmla="*/ 0 h 1083"/>
                  <a:gd name="T62" fmla="*/ 0 w 1132"/>
                  <a:gd name="T63" fmla="*/ 0 h 1083"/>
                  <a:gd name="T64" fmla="*/ 0 w 1132"/>
                  <a:gd name="T65" fmla="*/ 0 h 1083"/>
                  <a:gd name="T66" fmla="*/ 0 w 1132"/>
                  <a:gd name="T67" fmla="*/ 0 h 1083"/>
                  <a:gd name="T68" fmla="*/ 0 w 1132"/>
                  <a:gd name="T69" fmla="*/ 0 h 10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2"/>
                  <a:gd name="T106" fmla="*/ 0 h 1083"/>
                  <a:gd name="T107" fmla="*/ 1132 w 1132"/>
                  <a:gd name="T108" fmla="*/ 1083 h 10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2" h="1083">
                    <a:moveTo>
                      <a:pt x="210" y="1083"/>
                    </a:moveTo>
                    <a:lnTo>
                      <a:pt x="122" y="1043"/>
                    </a:lnTo>
                    <a:lnTo>
                      <a:pt x="69" y="989"/>
                    </a:lnTo>
                    <a:lnTo>
                      <a:pt x="39" y="923"/>
                    </a:lnTo>
                    <a:lnTo>
                      <a:pt x="4" y="807"/>
                    </a:lnTo>
                    <a:lnTo>
                      <a:pt x="0" y="685"/>
                    </a:lnTo>
                    <a:lnTo>
                      <a:pt x="8" y="570"/>
                    </a:lnTo>
                    <a:lnTo>
                      <a:pt x="18" y="462"/>
                    </a:lnTo>
                    <a:lnTo>
                      <a:pt x="34" y="381"/>
                    </a:lnTo>
                    <a:lnTo>
                      <a:pt x="95" y="304"/>
                    </a:lnTo>
                    <a:lnTo>
                      <a:pt x="133" y="267"/>
                    </a:lnTo>
                    <a:lnTo>
                      <a:pt x="155" y="229"/>
                    </a:lnTo>
                    <a:lnTo>
                      <a:pt x="199" y="195"/>
                    </a:lnTo>
                    <a:lnTo>
                      <a:pt x="246" y="171"/>
                    </a:lnTo>
                    <a:lnTo>
                      <a:pt x="267" y="151"/>
                    </a:lnTo>
                    <a:lnTo>
                      <a:pt x="296" y="119"/>
                    </a:lnTo>
                    <a:lnTo>
                      <a:pt x="318" y="113"/>
                    </a:lnTo>
                    <a:lnTo>
                      <a:pt x="350" y="49"/>
                    </a:lnTo>
                    <a:lnTo>
                      <a:pt x="400" y="20"/>
                    </a:lnTo>
                    <a:lnTo>
                      <a:pt x="488" y="0"/>
                    </a:lnTo>
                    <a:lnTo>
                      <a:pt x="577" y="3"/>
                    </a:lnTo>
                    <a:lnTo>
                      <a:pt x="693" y="22"/>
                    </a:lnTo>
                    <a:lnTo>
                      <a:pt x="722" y="54"/>
                    </a:lnTo>
                    <a:lnTo>
                      <a:pt x="731" y="79"/>
                    </a:lnTo>
                    <a:lnTo>
                      <a:pt x="816" y="48"/>
                    </a:lnTo>
                    <a:lnTo>
                      <a:pt x="905" y="68"/>
                    </a:lnTo>
                    <a:lnTo>
                      <a:pt x="960" y="106"/>
                    </a:lnTo>
                    <a:lnTo>
                      <a:pt x="992" y="151"/>
                    </a:lnTo>
                    <a:lnTo>
                      <a:pt x="1033" y="192"/>
                    </a:lnTo>
                    <a:lnTo>
                      <a:pt x="1085" y="295"/>
                    </a:lnTo>
                    <a:lnTo>
                      <a:pt x="1122" y="390"/>
                    </a:lnTo>
                    <a:lnTo>
                      <a:pt x="1132" y="506"/>
                    </a:lnTo>
                    <a:lnTo>
                      <a:pt x="1126" y="599"/>
                    </a:lnTo>
                    <a:lnTo>
                      <a:pt x="284" y="1072"/>
                    </a:lnTo>
                    <a:lnTo>
                      <a:pt x="210" y="1083"/>
                    </a:lnTo>
                    <a:close/>
                  </a:path>
                </a:pathLst>
              </a:custGeom>
              <a:solidFill>
                <a:srgbClr val="7023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2" name="Freeform 66"/>
              <p:cNvSpPr>
                <a:spLocks/>
              </p:cNvSpPr>
              <p:nvPr/>
            </p:nvSpPr>
            <p:spPr bwMode="auto">
              <a:xfrm>
                <a:off x="2895" y="2104"/>
                <a:ext cx="272" cy="385"/>
              </a:xfrm>
              <a:custGeom>
                <a:avLst/>
                <a:gdLst>
                  <a:gd name="T0" fmla="*/ 0 w 815"/>
                  <a:gd name="T1" fmla="*/ 0 h 1156"/>
                  <a:gd name="T2" fmla="*/ 0 w 815"/>
                  <a:gd name="T3" fmla="*/ 0 h 1156"/>
                  <a:gd name="T4" fmla="*/ 0 w 815"/>
                  <a:gd name="T5" fmla="*/ 0 h 1156"/>
                  <a:gd name="T6" fmla="*/ 0 w 815"/>
                  <a:gd name="T7" fmla="*/ 0 h 1156"/>
                  <a:gd name="T8" fmla="*/ 0 w 815"/>
                  <a:gd name="T9" fmla="*/ 0 h 1156"/>
                  <a:gd name="T10" fmla="*/ 0 w 815"/>
                  <a:gd name="T11" fmla="*/ 0 h 1156"/>
                  <a:gd name="T12" fmla="*/ 0 w 815"/>
                  <a:gd name="T13" fmla="*/ 0 h 1156"/>
                  <a:gd name="T14" fmla="*/ 0 w 815"/>
                  <a:gd name="T15" fmla="*/ 0 h 1156"/>
                  <a:gd name="T16" fmla="*/ 0 w 815"/>
                  <a:gd name="T17" fmla="*/ 0 h 1156"/>
                  <a:gd name="T18" fmla="*/ 0 w 815"/>
                  <a:gd name="T19" fmla="*/ 0 h 1156"/>
                  <a:gd name="T20" fmla="*/ 0 w 815"/>
                  <a:gd name="T21" fmla="*/ 0 h 1156"/>
                  <a:gd name="T22" fmla="*/ 0 w 815"/>
                  <a:gd name="T23" fmla="*/ 0 h 1156"/>
                  <a:gd name="T24" fmla="*/ 0 w 815"/>
                  <a:gd name="T25" fmla="*/ 0 h 1156"/>
                  <a:gd name="T26" fmla="*/ 0 w 815"/>
                  <a:gd name="T27" fmla="*/ 0 h 1156"/>
                  <a:gd name="T28" fmla="*/ 0 w 815"/>
                  <a:gd name="T29" fmla="*/ 0 h 1156"/>
                  <a:gd name="T30" fmla="*/ 0 w 815"/>
                  <a:gd name="T31" fmla="*/ 0 h 1156"/>
                  <a:gd name="T32" fmla="*/ 0 w 815"/>
                  <a:gd name="T33" fmla="*/ 0 h 1156"/>
                  <a:gd name="T34" fmla="*/ 0 w 815"/>
                  <a:gd name="T35" fmla="*/ 0 h 1156"/>
                  <a:gd name="T36" fmla="*/ 0 w 815"/>
                  <a:gd name="T37" fmla="*/ 0 h 1156"/>
                  <a:gd name="T38" fmla="*/ 0 w 815"/>
                  <a:gd name="T39" fmla="*/ 0 h 1156"/>
                  <a:gd name="T40" fmla="*/ 0 w 815"/>
                  <a:gd name="T41" fmla="*/ 0 h 1156"/>
                  <a:gd name="T42" fmla="*/ 0 w 815"/>
                  <a:gd name="T43" fmla="*/ 0 h 1156"/>
                  <a:gd name="T44" fmla="*/ 0 w 815"/>
                  <a:gd name="T45" fmla="*/ 0 h 1156"/>
                  <a:gd name="T46" fmla="*/ 0 w 815"/>
                  <a:gd name="T47" fmla="*/ 0 h 1156"/>
                  <a:gd name="T48" fmla="*/ 0 w 815"/>
                  <a:gd name="T49" fmla="*/ 0 h 1156"/>
                  <a:gd name="T50" fmla="*/ 0 w 815"/>
                  <a:gd name="T51" fmla="*/ 0 h 1156"/>
                  <a:gd name="T52" fmla="*/ 0 w 815"/>
                  <a:gd name="T53" fmla="*/ 0 h 1156"/>
                  <a:gd name="T54" fmla="*/ 0 w 815"/>
                  <a:gd name="T55" fmla="*/ 0 h 1156"/>
                  <a:gd name="T56" fmla="*/ 0 w 815"/>
                  <a:gd name="T57" fmla="*/ 0 h 1156"/>
                  <a:gd name="T58" fmla="*/ 0 w 815"/>
                  <a:gd name="T59" fmla="*/ 0 h 1156"/>
                  <a:gd name="T60" fmla="*/ 0 w 815"/>
                  <a:gd name="T61" fmla="*/ 0 h 1156"/>
                  <a:gd name="T62" fmla="*/ 0 w 815"/>
                  <a:gd name="T63" fmla="*/ 0 h 1156"/>
                  <a:gd name="T64" fmla="*/ 0 w 815"/>
                  <a:gd name="T65" fmla="*/ 0 h 1156"/>
                  <a:gd name="T66" fmla="*/ 0 w 815"/>
                  <a:gd name="T67" fmla="*/ 0 h 11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5"/>
                  <a:gd name="T103" fmla="*/ 0 h 1156"/>
                  <a:gd name="T104" fmla="*/ 815 w 815"/>
                  <a:gd name="T105" fmla="*/ 1156 h 11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5" h="1156">
                    <a:moveTo>
                      <a:pt x="172" y="107"/>
                    </a:moveTo>
                    <a:lnTo>
                      <a:pt x="138" y="182"/>
                    </a:lnTo>
                    <a:lnTo>
                      <a:pt x="128" y="274"/>
                    </a:lnTo>
                    <a:lnTo>
                      <a:pt x="0" y="493"/>
                    </a:lnTo>
                    <a:lnTo>
                      <a:pt x="29" y="602"/>
                    </a:lnTo>
                    <a:lnTo>
                      <a:pt x="76" y="636"/>
                    </a:lnTo>
                    <a:lnTo>
                      <a:pt x="148" y="647"/>
                    </a:lnTo>
                    <a:lnTo>
                      <a:pt x="190" y="664"/>
                    </a:lnTo>
                    <a:lnTo>
                      <a:pt x="229" y="757"/>
                    </a:lnTo>
                    <a:lnTo>
                      <a:pt x="239" y="883"/>
                    </a:lnTo>
                    <a:lnTo>
                      <a:pt x="256" y="963"/>
                    </a:lnTo>
                    <a:lnTo>
                      <a:pt x="332" y="1081"/>
                    </a:lnTo>
                    <a:lnTo>
                      <a:pt x="397" y="1126"/>
                    </a:lnTo>
                    <a:lnTo>
                      <a:pt x="446" y="1156"/>
                    </a:lnTo>
                    <a:lnTo>
                      <a:pt x="452" y="1109"/>
                    </a:lnTo>
                    <a:lnTo>
                      <a:pt x="489" y="1099"/>
                    </a:lnTo>
                    <a:lnTo>
                      <a:pt x="523" y="1094"/>
                    </a:lnTo>
                    <a:lnTo>
                      <a:pt x="544" y="1087"/>
                    </a:lnTo>
                    <a:lnTo>
                      <a:pt x="622" y="1039"/>
                    </a:lnTo>
                    <a:lnTo>
                      <a:pt x="669" y="996"/>
                    </a:lnTo>
                    <a:lnTo>
                      <a:pt x="701" y="947"/>
                    </a:lnTo>
                    <a:lnTo>
                      <a:pt x="701" y="842"/>
                    </a:lnTo>
                    <a:lnTo>
                      <a:pt x="762" y="767"/>
                    </a:lnTo>
                    <a:lnTo>
                      <a:pt x="800" y="660"/>
                    </a:lnTo>
                    <a:lnTo>
                      <a:pt x="815" y="511"/>
                    </a:lnTo>
                    <a:lnTo>
                      <a:pt x="805" y="407"/>
                    </a:lnTo>
                    <a:lnTo>
                      <a:pt x="772" y="279"/>
                    </a:lnTo>
                    <a:lnTo>
                      <a:pt x="738" y="180"/>
                    </a:lnTo>
                    <a:lnTo>
                      <a:pt x="662" y="60"/>
                    </a:lnTo>
                    <a:lnTo>
                      <a:pt x="608" y="11"/>
                    </a:lnTo>
                    <a:lnTo>
                      <a:pt x="552" y="0"/>
                    </a:lnTo>
                    <a:lnTo>
                      <a:pt x="457" y="8"/>
                    </a:lnTo>
                    <a:lnTo>
                      <a:pt x="257" y="63"/>
                    </a:lnTo>
                    <a:lnTo>
                      <a:pt x="172" y="107"/>
                    </a:lnTo>
                    <a:close/>
                  </a:path>
                </a:pathLst>
              </a:custGeom>
              <a:solidFill>
                <a:srgbClr val="FFC9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3" name="Freeform 67"/>
              <p:cNvSpPr>
                <a:spLocks/>
              </p:cNvSpPr>
              <p:nvPr/>
            </p:nvSpPr>
            <p:spPr bwMode="auto">
              <a:xfrm>
                <a:off x="2995" y="2215"/>
                <a:ext cx="63" cy="37"/>
              </a:xfrm>
              <a:custGeom>
                <a:avLst/>
                <a:gdLst>
                  <a:gd name="T0" fmla="*/ 0 w 189"/>
                  <a:gd name="T1" fmla="*/ 0 h 110"/>
                  <a:gd name="T2" fmla="*/ 0 w 189"/>
                  <a:gd name="T3" fmla="*/ 0 h 110"/>
                  <a:gd name="T4" fmla="*/ 0 w 189"/>
                  <a:gd name="T5" fmla="*/ 0 h 110"/>
                  <a:gd name="T6" fmla="*/ 0 w 189"/>
                  <a:gd name="T7" fmla="*/ 0 h 110"/>
                  <a:gd name="T8" fmla="*/ 0 w 189"/>
                  <a:gd name="T9" fmla="*/ 0 h 110"/>
                  <a:gd name="T10" fmla="*/ 0 w 189"/>
                  <a:gd name="T11" fmla="*/ 0 h 110"/>
                  <a:gd name="T12" fmla="*/ 0 w 189"/>
                  <a:gd name="T13" fmla="*/ 0 h 110"/>
                  <a:gd name="T14" fmla="*/ 0 w 189"/>
                  <a:gd name="T15" fmla="*/ 0 h 110"/>
                  <a:gd name="T16" fmla="*/ 0 w 189"/>
                  <a:gd name="T17" fmla="*/ 0 h 110"/>
                  <a:gd name="T18" fmla="*/ 0 w 189"/>
                  <a:gd name="T19" fmla="*/ 0 h 110"/>
                  <a:gd name="T20" fmla="*/ 0 w 189"/>
                  <a:gd name="T21" fmla="*/ 0 h 110"/>
                  <a:gd name="T22" fmla="*/ 0 w 189"/>
                  <a:gd name="T23" fmla="*/ 0 h 110"/>
                  <a:gd name="T24" fmla="*/ 0 w 189"/>
                  <a:gd name="T25" fmla="*/ 0 h 110"/>
                  <a:gd name="T26" fmla="*/ 0 w 189"/>
                  <a:gd name="T27" fmla="*/ 0 h 110"/>
                  <a:gd name="T28" fmla="*/ 0 w 189"/>
                  <a:gd name="T29" fmla="*/ 0 h 110"/>
                  <a:gd name="T30" fmla="*/ 0 w 189"/>
                  <a:gd name="T31" fmla="*/ 0 h 110"/>
                  <a:gd name="T32" fmla="*/ 0 w 189"/>
                  <a:gd name="T33" fmla="*/ 0 h 110"/>
                  <a:gd name="T34" fmla="*/ 0 w 189"/>
                  <a:gd name="T35" fmla="*/ 0 h 110"/>
                  <a:gd name="T36" fmla="*/ 0 w 189"/>
                  <a:gd name="T37" fmla="*/ 0 h 110"/>
                  <a:gd name="T38" fmla="*/ 0 w 189"/>
                  <a:gd name="T39" fmla="*/ 0 h 110"/>
                  <a:gd name="T40" fmla="*/ 0 w 189"/>
                  <a:gd name="T41" fmla="*/ 0 h 110"/>
                  <a:gd name="T42" fmla="*/ 0 w 189"/>
                  <a:gd name="T43" fmla="*/ 0 h 110"/>
                  <a:gd name="T44" fmla="*/ 0 w 189"/>
                  <a:gd name="T45" fmla="*/ 0 h 110"/>
                  <a:gd name="T46" fmla="*/ 0 w 189"/>
                  <a:gd name="T47" fmla="*/ 0 h 1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9"/>
                  <a:gd name="T73" fmla="*/ 0 h 110"/>
                  <a:gd name="T74" fmla="*/ 189 w 189"/>
                  <a:gd name="T75" fmla="*/ 110 h 1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9" h="110">
                    <a:moveTo>
                      <a:pt x="93" y="0"/>
                    </a:moveTo>
                    <a:lnTo>
                      <a:pt x="73" y="4"/>
                    </a:lnTo>
                    <a:lnTo>
                      <a:pt x="55" y="19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90" y="31"/>
                    </a:lnTo>
                    <a:lnTo>
                      <a:pt x="124" y="35"/>
                    </a:lnTo>
                    <a:lnTo>
                      <a:pt x="121" y="16"/>
                    </a:lnTo>
                    <a:lnTo>
                      <a:pt x="118" y="4"/>
                    </a:lnTo>
                    <a:lnTo>
                      <a:pt x="146" y="4"/>
                    </a:lnTo>
                    <a:lnTo>
                      <a:pt x="174" y="25"/>
                    </a:lnTo>
                    <a:lnTo>
                      <a:pt x="189" y="55"/>
                    </a:lnTo>
                    <a:lnTo>
                      <a:pt x="176" y="74"/>
                    </a:lnTo>
                    <a:lnTo>
                      <a:pt x="158" y="64"/>
                    </a:lnTo>
                    <a:lnTo>
                      <a:pt x="128" y="83"/>
                    </a:lnTo>
                    <a:lnTo>
                      <a:pt x="107" y="102"/>
                    </a:lnTo>
                    <a:lnTo>
                      <a:pt x="76" y="110"/>
                    </a:lnTo>
                    <a:lnTo>
                      <a:pt x="48" y="110"/>
                    </a:lnTo>
                    <a:lnTo>
                      <a:pt x="18" y="96"/>
                    </a:lnTo>
                    <a:lnTo>
                      <a:pt x="0" y="74"/>
                    </a:lnTo>
                    <a:lnTo>
                      <a:pt x="3" y="46"/>
                    </a:lnTo>
                    <a:lnTo>
                      <a:pt x="21" y="19"/>
                    </a:lnTo>
                    <a:lnTo>
                      <a:pt x="45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4" name="Freeform 68"/>
              <p:cNvSpPr>
                <a:spLocks/>
              </p:cNvSpPr>
              <p:nvPr/>
            </p:nvSpPr>
            <p:spPr bwMode="auto">
              <a:xfrm>
                <a:off x="3088" y="2202"/>
                <a:ext cx="48" cy="38"/>
              </a:xfrm>
              <a:custGeom>
                <a:avLst/>
                <a:gdLst>
                  <a:gd name="T0" fmla="*/ 0 w 143"/>
                  <a:gd name="T1" fmla="*/ 0 h 113"/>
                  <a:gd name="T2" fmla="*/ 0 w 143"/>
                  <a:gd name="T3" fmla="*/ 0 h 113"/>
                  <a:gd name="T4" fmla="*/ 0 w 143"/>
                  <a:gd name="T5" fmla="*/ 0 h 113"/>
                  <a:gd name="T6" fmla="*/ 0 w 143"/>
                  <a:gd name="T7" fmla="*/ 0 h 113"/>
                  <a:gd name="T8" fmla="*/ 0 w 143"/>
                  <a:gd name="T9" fmla="*/ 0 h 113"/>
                  <a:gd name="T10" fmla="*/ 0 w 143"/>
                  <a:gd name="T11" fmla="*/ 0 h 113"/>
                  <a:gd name="T12" fmla="*/ 0 w 143"/>
                  <a:gd name="T13" fmla="*/ 0 h 113"/>
                  <a:gd name="T14" fmla="*/ 0 w 143"/>
                  <a:gd name="T15" fmla="*/ 0 h 113"/>
                  <a:gd name="T16" fmla="*/ 0 w 143"/>
                  <a:gd name="T17" fmla="*/ 0 h 113"/>
                  <a:gd name="T18" fmla="*/ 0 w 143"/>
                  <a:gd name="T19" fmla="*/ 0 h 113"/>
                  <a:gd name="T20" fmla="*/ 0 w 143"/>
                  <a:gd name="T21" fmla="*/ 0 h 113"/>
                  <a:gd name="T22" fmla="*/ 0 w 143"/>
                  <a:gd name="T23" fmla="*/ 0 h 113"/>
                  <a:gd name="T24" fmla="*/ 0 w 143"/>
                  <a:gd name="T25" fmla="*/ 0 h 113"/>
                  <a:gd name="T26" fmla="*/ 0 w 143"/>
                  <a:gd name="T27" fmla="*/ 0 h 113"/>
                  <a:gd name="T28" fmla="*/ 0 w 143"/>
                  <a:gd name="T29" fmla="*/ 0 h 113"/>
                  <a:gd name="T30" fmla="*/ 0 w 143"/>
                  <a:gd name="T31" fmla="*/ 0 h 1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3"/>
                  <a:gd name="T49" fmla="*/ 0 h 113"/>
                  <a:gd name="T50" fmla="*/ 143 w 143"/>
                  <a:gd name="T51" fmla="*/ 113 h 1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3" h="113">
                    <a:moveTo>
                      <a:pt x="0" y="87"/>
                    </a:moveTo>
                    <a:lnTo>
                      <a:pt x="13" y="50"/>
                    </a:lnTo>
                    <a:lnTo>
                      <a:pt x="34" y="22"/>
                    </a:lnTo>
                    <a:lnTo>
                      <a:pt x="66" y="0"/>
                    </a:lnTo>
                    <a:lnTo>
                      <a:pt x="52" y="47"/>
                    </a:lnTo>
                    <a:lnTo>
                      <a:pt x="103" y="40"/>
                    </a:lnTo>
                    <a:lnTo>
                      <a:pt x="92" y="7"/>
                    </a:lnTo>
                    <a:lnTo>
                      <a:pt x="113" y="10"/>
                    </a:lnTo>
                    <a:lnTo>
                      <a:pt x="137" y="55"/>
                    </a:lnTo>
                    <a:lnTo>
                      <a:pt x="143" y="71"/>
                    </a:lnTo>
                    <a:lnTo>
                      <a:pt x="123" y="98"/>
                    </a:lnTo>
                    <a:lnTo>
                      <a:pt x="100" y="110"/>
                    </a:lnTo>
                    <a:lnTo>
                      <a:pt x="68" y="113"/>
                    </a:lnTo>
                    <a:lnTo>
                      <a:pt x="42" y="104"/>
                    </a:lnTo>
                    <a:lnTo>
                      <a:pt x="13" y="9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5" name="Freeform 69"/>
              <p:cNvSpPr>
                <a:spLocks/>
              </p:cNvSpPr>
              <p:nvPr/>
            </p:nvSpPr>
            <p:spPr bwMode="auto">
              <a:xfrm>
                <a:off x="2924" y="2308"/>
                <a:ext cx="38" cy="39"/>
              </a:xfrm>
              <a:custGeom>
                <a:avLst/>
                <a:gdLst>
                  <a:gd name="T0" fmla="*/ 0 w 116"/>
                  <a:gd name="T1" fmla="*/ 0 h 116"/>
                  <a:gd name="T2" fmla="*/ 0 w 116"/>
                  <a:gd name="T3" fmla="*/ 0 h 116"/>
                  <a:gd name="T4" fmla="*/ 0 w 116"/>
                  <a:gd name="T5" fmla="*/ 0 h 116"/>
                  <a:gd name="T6" fmla="*/ 0 w 116"/>
                  <a:gd name="T7" fmla="*/ 0 h 116"/>
                  <a:gd name="T8" fmla="*/ 0 w 116"/>
                  <a:gd name="T9" fmla="*/ 0 h 116"/>
                  <a:gd name="T10" fmla="*/ 0 w 116"/>
                  <a:gd name="T11" fmla="*/ 0 h 116"/>
                  <a:gd name="T12" fmla="*/ 0 w 116"/>
                  <a:gd name="T13" fmla="*/ 0 h 116"/>
                  <a:gd name="T14" fmla="*/ 0 w 116"/>
                  <a:gd name="T15" fmla="*/ 0 h 116"/>
                  <a:gd name="T16" fmla="*/ 0 w 116"/>
                  <a:gd name="T17" fmla="*/ 0 h 116"/>
                  <a:gd name="T18" fmla="*/ 0 w 116"/>
                  <a:gd name="T19" fmla="*/ 0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6"/>
                  <a:gd name="T31" fmla="*/ 0 h 116"/>
                  <a:gd name="T32" fmla="*/ 116 w 116"/>
                  <a:gd name="T33" fmla="*/ 116 h 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6" h="116">
                    <a:moveTo>
                      <a:pt x="40" y="3"/>
                    </a:moveTo>
                    <a:lnTo>
                      <a:pt x="55" y="0"/>
                    </a:lnTo>
                    <a:lnTo>
                      <a:pt x="94" y="11"/>
                    </a:lnTo>
                    <a:lnTo>
                      <a:pt x="116" y="55"/>
                    </a:lnTo>
                    <a:lnTo>
                      <a:pt x="107" y="103"/>
                    </a:lnTo>
                    <a:lnTo>
                      <a:pt x="52" y="116"/>
                    </a:lnTo>
                    <a:lnTo>
                      <a:pt x="0" y="90"/>
                    </a:lnTo>
                    <a:lnTo>
                      <a:pt x="3" y="48"/>
                    </a:lnTo>
                    <a:lnTo>
                      <a:pt x="24" y="18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6" name="Freeform 70"/>
              <p:cNvSpPr>
                <a:spLocks/>
              </p:cNvSpPr>
              <p:nvPr/>
            </p:nvSpPr>
            <p:spPr bwMode="auto">
              <a:xfrm>
                <a:off x="3063" y="2329"/>
                <a:ext cx="46" cy="13"/>
              </a:xfrm>
              <a:custGeom>
                <a:avLst/>
                <a:gdLst>
                  <a:gd name="T0" fmla="*/ 0 w 139"/>
                  <a:gd name="T1" fmla="*/ 0 h 39"/>
                  <a:gd name="T2" fmla="*/ 0 w 139"/>
                  <a:gd name="T3" fmla="*/ 0 h 39"/>
                  <a:gd name="T4" fmla="*/ 0 w 139"/>
                  <a:gd name="T5" fmla="*/ 0 h 39"/>
                  <a:gd name="T6" fmla="*/ 0 w 139"/>
                  <a:gd name="T7" fmla="*/ 0 h 39"/>
                  <a:gd name="T8" fmla="*/ 0 w 139"/>
                  <a:gd name="T9" fmla="*/ 0 h 39"/>
                  <a:gd name="T10" fmla="*/ 0 w 139"/>
                  <a:gd name="T11" fmla="*/ 0 h 39"/>
                  <a:gd name="T12" fmla="*/ 0 w 139"/>
                  <a:gd name="T13" fmla="*/ 0 h 39"/>
                  <a:gd name="T14" fmla="*/ 0 w 139"/>
                  <a:gd name="T15" fmla="*/ 0 h 39"/>
                  <a:gd name="T16" fmla="*/ 0 w 139"/>
                  <a:gd name="T17" fmla="*/ 0 h 39"/>
                  <a:gd name="T18" fmla="*/ 0 w 139"/>
                  <a:gd name="T19" fmla="*/ 0 h 39"/>
                  <a:gd name="T20" fmla="*/ 0 w 139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39"/>
                  <a:gd name="T35" fmla="*/ 139 w 139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39">
                    <a:moveTo>
                      <a:pt x="0" y="13"/>
                    </a:moveTo>
                    <a:lnTo>
                      <a:pt x="24" y="34"/>
                    </a:lnTo>
                    <a:lnTo>
                      <a:pt x="72" y="39"/>
                    </a:lnTo>
                    <a:lnTo>
                      <a:pt x="99" y="36"/>
                    </a:lnTo>
                    <a:lnTo>
                      <a:pt x="122" y="27"/>
                    </a:lnTo>
                    <a:lnTo>
                      <a:pt x="130" y="17"/>
                    </a:lnTo>
                    <a:lnTo>
                      <a:pt x="139" y="2"/>
                    </a:lnTo>
                    <a:lnTo>
                      <a:pt x="111" y="0"/>
                    </a:lnTo>
                    <a:lnTo>
                      <a:pt x="72" y="9"/>
                    </a:lnTo>
                    <a:lnTo>
                      <a:pt x="10" y="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7" name="Freeform 71"/>
              <p:cNvSpPr>
                <a:spLocks/>
              </p:cNvSpPr>
              <p:nvPr/>
            </p:nvSpPr>
            <p:spPr bwMode="auto">
              <a:xfrm>
                <a:off x="3003" y="2231"/>
                <a:ext cx="45" cy="17"/>
              </a:xfrm>
              <a:custGeom>
                <a:avLst/>
                <a:gdLst>
                  <a:gd name="T0" fmla="*/ 0 w 135"/>
                  <a:gd name="T1" fmla="*/ 0 h 52"/>
                  <a:gd name="T2" fmla="*/ 0 w 135"/>
                  <a:gd name="T3" fmla="*/ 0 h 52"/>
                  <a:gd name="T4" fmla="*/ 0 w 135"/>
                  <a:gd name="T5" fmla="*/ 0 h 52"/>
                  <a:gd name="T6" fmla="*/ 0 w 135"/>
                  <a:gd name="T7" fmla="*/ 0 h 52"/>
                  <a:gd name="T8" fmla="*/ 0 w 135"/>
                  <a:gd name="T9" fmla="*/ 0 h 52"/>
                  <a:gd name="T10" fmla="*/ 0 w 135"/>
                  <a:gd name="T11" fmla="*/ 0 h 52"/>
                  <a:gd name="T12" fmla="*/ 0 w 135"/>
                  <a:gd name="T13" fmla="*/ 0 h 52"/>
                  <a:gd name="T14" fmla="*/ 0 w 135"/>
                  <a:gd name="T15" fmla="*/ 0 h 52"/>
                  <a:gd name="T16" fmla="*/ 0 w 135"/>
                  <a:gd name="T17" fmla="*/ 0 h 52"/>
                  <a:gd name="T18" fmla="*/ 0 w 135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52"/>
                  <a:gd name="T32" fmla="*/ 135 w 135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52">
                    <a:moveTo>
                      <a:pt x="0" y="22"/>
                    </a:moveTo>
                    <a:lnTo>
                      <a:pt x="7" y="43"/>
                    </a:lnTo>
                    <a:lnTo>
                      <a:pt x="58" y="52"/>
                    </a:lnTo>
                    <a:lnTo>
                      <a:pt x="77" y="48"/>
                    </a:lnTo>
                    <a:lnTo>
                      <a:pt x="99" y="30"/>
                    </a:lnTo>
                    <a:lnTo>
                      <a:pt x="117" y="19"/>
                    </a:lnTo>
                    <a:lnTo>
                      <a:pt x="135" y="15"/>
                    </a:lnTo>
                    <a:lnTo>
                      <a:pt x="99" y="0"/>
                    </a:lnTo>
                    <a:lnTo>
                      <a:pt x="24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8" name="Freeform 72"/>
              <p:cNvSpPr>
                <a:spLocks/>
              </p:cNvSpPr>
              <p:nvPr/>
            </p:nvSpPr>
            <p:spPr bwMode="auto">
              <a:xfrm>
                <a:off x="3097" y="2222"/>
                <a:ext cx="33" cy="15"/>
              </a:xfrm>
              <a:custGeom>
                <a:avLst/>
                <a:gdLst>
                  <a:gd name="T0" fmla="*/ 0 w 99"/>
                  <a:gd name="T1" fmla="*/ 0 h 45"/>
                  <a:gd name="T2" fmla="*/ 0 w 99"/>
                  <a:gd name="T3" fmla="*/ 0 h 45"/>
                  <a:gd name="T4" fmla="*/ 0 w 99"/>
                  <a:gd name="T5" fmla="*/ 0 h 45"/>
                  <a:gd name="T6" fmla="*/ 0 w 99"/>
                  <a:gd name="T7" fmla="*/ 0 h 45"/>
                  <a:gd name="T8" fmla="*/ 0 w 99"/>
                  <a:gd name="T9" fmla="*/ 0 h 45"/>
                  <a:gd name="T10" fmla="*/ 0 w 99"/>
                  <a:gd name="T11" fmla="*/ 0 h 45"/>
                  <a:gd name="T12" fmla="*/ 0 w 99"/>
                  <a:gd name="T13" fmla="*/ 0 h 45"/>
                  <a:gd name="T14" fmla="*/ 0 w 99"/>
                  <a:gd name="T15" fmla="*/ 0 h 45"/>
                  <a:gd name="T16" fmla="*/ 0 w 99"/>
                  <a:gd name="T17" fmla="*/ 0 h 45"/>
                  <a:gd name="T18" fmla="*/ 0 w 99"/>
                  <a:gd name="T19" fmla="*/ 0 h 45"/>
                  <a:gd name="T20" fmla="*/ 0 w 99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45"/>
                  <a:gd name="T35" fmla="*/ 99 w 99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45">
                    <a:moveTo>
                      <a:pt x="0" y="25"/>
                    </a:moveTo>
                    <a:lnTo>
                      <a:pt x="0" y="33"/>
                    </a:lnTo>
                    <a:lnTo>
                      <a:pt x="24" y="40"/>
                    </a:lnTo>
                    <a:lnTo>
                      <a:pt x="69" y="45"/>
                    </a:lnTo>
                    <a:lnTo>
                      <a:pt x="78" y="42"/>
                    </a:lnTo>
                    <a:lnTo>
                      <a:pt x="89" y="21"/>
                    </a:lnTo>
                    <a:lnTo>
                      <a:pt x="99" y="7"/>
                    </a:lnTo>
                    <a:lnTo>
                      <a:pt x="78" y="0"/>
                    </a:lnTo>
                    <a:lnTo>
                      <a:pt x="50" y="7"/>
                    </a:lnTo>
                    <a:lnTo>
                      <a:pt x="20" y="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79" name="Freeform 73"/>
              <p:cNvSpPr>
                <a:spLocks/>
              </p:cNvSpPr>
              <p:nvPr/>
            </p:nvSpPr>
            <p:spPr bwMode="auto">
              <a:xfrm>
                <a:off x="3018" y="2234"/>
                <a:ext cx="16" cy="12"/>
              </a:xfrm>
              <a:custGeom>
                <a:avLst/>
                <a:gdLst>
                  <a:gd name="T0" fmla="*/ 0 w 49"/>
                  <a:gd name="T1" fmla="*/ 0 h 37"/>
                  <a:gd name="T2" fmla="*/ 0 w 49"/>
                  <a:gd name="T3" fmla="*/ 0 h 37"/>
                  <a:gd name="T4" fmla="*/ 0 w 49"/>
                  <a:gd name="T5" fmla="*/ 0 h 37"/>
                  <a:gd name="T6" fmla="*/ 0 w 49"/>
                  <a:gd name="T7" fmla="*/ 0 h 37"/>
                  <a:gd name="T8" fmla="*/ 0 w 49"/>
                  <a:gd name="T9" fmla="*/ 0 h 37"/>
                  <a:gd name="T10" fmla="*/ 0 w 49"/>
                  <a:gd name="T11" fmla="*/ 0 h 37"/>
                  <a:gd name="T12" fmla="*/ 0 w 49"/>
                  <a:gd name="T13" fmla="*/ 0 h 37"/>
                  <a:gd name="T14" fmla="*/ 0 w 49"/>
                  <a:gd name="T15" fmla="*/ 0 h 37"/>
                  <a:gd name="T16" fmla="*/ 0 w 49"/>
                  <a:gd name="T17" fmla="*/ 0 h 37"/>
                  <a:gd name="T18" fmla="*/ 0 w 49"/>
                  <a:gd name="T19" fmla="*/ 0 h 37"/>
                  <a:gd name="T20" fmla="*/ 0 w 49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7"/>
                  <a:gd name="T35" fmla="*/ 49 w 49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7">
                    <a:moveTo>
                      <a:pt x="0" y="7"/>
                    </a:moveTo>
                    <a:lnTo>
                      <a:pt x="0" y="18"/>
                    </a:lnTo>
                    <a:lnTo>
                      <a:pt x="5" y="34"/>
                    </a:lnTo>
                    <a:lnTo>
                      <a:pt x="19" y="37"/>
                    </a:lnTo>
                    <a:lnTo>
                      <a:pt x="33" y="34"/>
                    </a:lnTo>
                    <a:lnTo>
                      <a:pt x="46" y="26"/>
                    </a:lnTo>
                    <a:lnTo>
                      <a:pt x="49" y="18"/>
                    </a:lnTo>
                    <a:lnTo>
                      <a:pt x="49" y="9"/>
                    </a:lnTo>
                    <a:lnTo>
                      <a:pt x="43" y="0"/>
                    </a:lnTo>
                    <a:lnTo>
                      <a:pt x="21" y="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CC1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0" name="Freeform 74"/>
              <p:cNvSpPr>
                <a:spLocks/>
              </p:cNvSpPr>
              <p:nvPr/>
            </p:nvSpPr>
            <p:spPr bwMode="auto">
              <a:xfrm>
                <a:off x="3109" y="2223"/>
                <a:ext cx="15" cy="12"/>
              </a:xfrm>
              <a:custGeom>
                <a:avLst/>
                <a:gdLst>
                  <a:gd name="T0" fmla="*/ 0 w 46"/>
                  <a:gd name="T1" fmla="*/ 0 h 36"/>
                  <a:gd name="T2" fmla="*/ 0 w 46"/>
                  <a:gd name="T3" fmla="*/ 0 h 36"/>
                  <a:gd name="T4" fmla="*/ 0 w 46"/>
                  <a:gd name="T5" fmla="*/ 0 h 36"/>
                  <a:gd name="T6" fmla="*/ 0 w 46"/>
                  <a:gd name="T7" fmla="*/ 0 h 36"/>
                  <a:gd name="T8" fmla="*/ 0 w 46"/>
                  <a:gd name="T9" fmla="*/ 0 h 36"/>
                  <a:gd name="T10" fmla="*/ 0 w 46"/>
                  <a:gd name="T11" fmla="*/ 0 h 36"/>
                  <a:gd name="T12" fmla="*/ 0 w 46"/>
                  <a:gd name="T13" fmla="*/ 0 h 36"/>
                  <a:gd name="T14" fmla="*/ 0 w 46"/>
                  <a:gd name="T15" fmla="*/ 0 h 36"/>
                  <a:gd name="T16" fmla="*/ 0 w 46"/>
                  <a:gd name="T17" fmla="*/ 0 h 36"/>
                  <a:gd name="T18" fmla="*/ 0 w 46"/>
                  <a:gd name="T19" fmla="*/ 0 h 36"/>
                  <a:gd name="T20" fmla="*/ 0 w 46"/>
                  <a:gd name="T21" fmla="*/ 0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36"/>
                  <a:gd name="T35" fmla="*/ 46 w 46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36">
                    <a:moveTo>
                      <a:pt x="0" y="6"/>
                    </a:moveTo>
                    <a:lnTo>
                      <a:pt x="0" y="22"/>
                    </a:lnTo>
                    <a:lnTo>
                      <a:pt x="6" y="33"/>
                    </a:lnTo>
                    <a:lnTo>
                      <a:pt x="20" y="36"/>
                    </a:lnTo>
                    <a:lnTo>
                      <a:pt x="31" y="33"/>
                    </a:lnTo>
                    <a:lnTo>
                      <a:pt x="40" y="28"/>
                    </a:lnTo>
                    <a:lnTo>
                      <a:pt x="46" y="19"/>
                    </a:lnTo>
                    <a:lnTo>
                      <a:pt x="43" y="6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CC1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1" name="Freeform 75"/>
              <p:cNvSpPr>
                <a:spLocks/>
              </p:cNvSpPr>
              <p:nvPr/>
            </p:nvSpPr>
            <p:spPr bwMode="auto">
              <a:xfrm>
                <a:off x="3023" y="2234"/>
                <a:ext cx="8" cy="6"/>
              </a:xfrm>
              <a:custGeom>
                <a:avLst/>
                <a:gdLst>
                  <a:gd name="T0" fmla="*/ 0 w 24"/>
                  <a:gd name="T1" fmla="*/ 0 h 19"/>
                  <a:gd name="T2" fmla="*/ 0 w 24"/>
                  <a:gd name="T3" fmla="*/ 0 h 19"/>
                  <a:gd name="T4" fmla="*/ 0 w 24"/>
                  <a:gd name="T5" fmla="*/ 0 h 19"/>
                  <a:gd name="T6" fmla="*/ 0 w 24"/>
                  <a:gd name="T7" fmla="*/ 0 h 19"/>
                  <a:gd name="T8" fmla="*/ 0 w 24"/>
                  <a:gd name="T9" fmla="*/ 0 h 19"/>
                  <a:gd name="T10" fmla="*/ 0 w 24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9"/>
                  <a:gd name="T20" fmla="*/ 24 w 2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9">
                    <a:moveTo>
                      <a:pt x="14" y="0"/>
                    </a:moveTo>
                    <a:lnTo>
                      <a:pt x="24" y="15"/>
                    </a:lnTo>
                    <a:lnTo>
                      <a:pt x="17" y="19"/>
                    </a:lnTo>
                    <a:lnTo>
                      <a:pt x="4" y="18"/>
                    </a:lnTo>
                    <a:lnTo>
                      <a:pt x="0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2" name="Freeform 76"/>
              <p:cNvSpPr>
                <a:spLocks/>
              </p:cNvSpPr>
              <p:nvPr/>
            </p:nvSpPr>
            <p:spPr bwMode="auto">
              <a:xfrm>
                <a:off x="3115" y="2224"/>
                <a:ext cx="8" cy="7"/>
              </a:xfrm>
              <a:custGeom>
                <a:avLst/>
                <a:gdLst>
                  <a:gd name="T0" fmla="*/ 0 w 24"/>
                  <a:gd name="T1" fmla="*/ 0 h 22"/>
                  <a:gd name="T2" fmla="*/ 0 w 24"/>
                  <a:gd name="T3" fmla="*/ 0 h 22"/>
                  <a:gd name="T4" fmla="*/ 0 w 24"/>
                  <a:gd name="T5" fmla="*/ 0 h 22"/>
                  <a:gd name="T6" fmla="*/ 0 w 24"/>
                  <a:gd name="T7" fmla="*/ 0 h 22"/>
                  <a:gd name="T8" fmla="*/ 0 w 24"/>
                  <a:gd name="T9" fmla="*/ 0 h 22"/>
                  <a:gd name="T10" fmla="*/ 0 w 2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13" y="0"/>
                    </a:moveTo>
                    <a:lnTo>
                      <a:pt x="24" y="6"/>
                    </a:lnTo>
                    <a:lnTo>
                      <a:pt x="18" y="22"/>
                    </a:lnTo>
                    <a:lnTo>
                      <a:pt x="0" y="16"/>
                    </a:lnTo>
                    <a:lnTo>
                      <a:pt x="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3" name="Freeform 77"/>
              <p:cNvSpPr>
                <a:spLocks/>
              </p:cNvSpPr>
              <p:nvPr/>
            </p:nvSpPr>
            <p:spPr bwMode="auto">
              <a:xfrm>
                <a:off x="3056" y="2315"/>
                <a:ext cx="58" cy="17"/>
              </a:xfrm>
              <a:custGeom>
                <a:avLst/>
                <a:gdLst>
                  <a:gd name="T0" fmla="*/ 0 w 172"/>
                  <a:gd name="T1" fmla="*/ 0 h 52"/>
                  <a:gd name="T2" fmla="*/ 0 w 172"/>
                  <a:gd name="T3" fmla="*/ 0 h 52"/>
                  <a:gd name="T4" fmla="*/ 0 w 172"/>
                  <a:gd name="T5" fmla="*/ 0 h 52"/>
                  <a:gd name="T6" fmla="*/ 0 w 172"/>
                  <a:gd name="T7" fmla="*/ 0 h 52"/>
                  <a:gd name="T8" fmla="*/ 0 w 172"/>
                  <a:gd name="T9" fmla="*/ 0 h 52"/>
                  <a:gd name="T10" fmla="*/ 0 w 172"/>
                  <a:gd name="T11" fmla="*/ 0 h 52"/>
                  <a:gd name="T12" fmla="*/ 0 w 172"/>
                  <a:gd name="T13" fmla="*/ 0 h 52"/>
                  <a:gd name="T14" fmla="*/ 0 w 172"/>
                  <a:gd name="T15" fmla="*/ 0 h 52"/>
                  <a:gd name="T16" fmla="*/ 0 w 172"/>
                  <a:gd name="T17" fmla="*/ 0 h 52"/>
                  <a:gd name="T18" fmla="*/ 0 w 172"/>
                  <a:gd name="T19" fmla="*/ 0 h 52"/>
                  <a:gd name="T20" fmla="*/ 0 w 172"/>
                  <a:gd name="T21" fmla="*/ 0 h 52"/>
                  <a:gd name="T22" fmla="*/ 0 w 172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2"/>
                  <a:gd name="T37" fmla="*/ 0 h 52"/>
                  <a:gd name="T38" fmla="*/ 172 w 172"/>
                  <a:gd name="T39" fmla="*/ 52 h 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2" h="52">
                    <a:moveTo>
                      <a:pt x="0" y="41"/>
                    </a:moveTo>
                    <a:lnTo>
                      <a:pt x="23" y="52"/>
                    </a:lnTo>
                    <a:lnTo>
                      <a:pt x="77" y="52"/>
                    </a:lnTo>
                    <a:lnTo>
                      <a:pt x="138" y="41"/>
                    </a:lnTo>
                    <a:lnTo>
                      <a:pt x="164" y="34"/>
                    </a:lnTo>
                    <a:lnTo>
                      <a:pt x="172" y="24"/>
                    </a:lnTo>
                    <a:lnTo>
                      <a:pt x="164" y="16"/>
                    </a:lnTo>
                    <a:lnTo>
                      <a:pt x="141" y="0"/>
                    </a:lnTo>
                    <a:lnTo>
                      <a:pt x="105" y="0"/>
                    </a:lnTo>
                    <a:lnTo>
                      <a:pt x="65" y="3"/>
                    </a:lnTo>
                    <a:lnTo>
                      <a:pt x="20" y="1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4" name="Freeform 78"/>
              <p:cNvSpPr>
                <a:spLocks/>
              </p:cNvSpPr>
              <p:nvPr/>
            </p:nvSpPr>
            <p:spPr bwMode="auto">
              <a:xfrm>
                <a:off x="3014" y="2237"/>
                <a:ext cx="27" cy="12"/>
              </a:xfrm>
              <a:custGeom>
                <a:avLst/>
                <a:gdLst>
                  <a:gd name="T0" fmla="*/ 0 w 79"/>
                  <a:gd name="T1" fmla="*/ 0 h 38"/>
                  <a:gd name="T2" fmla="*/ 0 w 79"/>
                  <a:gd name="T3" fmla="*/ 0 h 38"/>
                  <a:gd name="T4" fmla="*/ 0 w 79"/>
                  <a:gd name="T5" fmla="*/ 0 h 38"/>
                  <a:gd name="T6" fmla="*/ 0 w 79"/>
                  <a:gd name="T7" fmla="*/ 0 h 38"/>
                  <a:gd name="T8" fmla="*/ 0 w 79"/>
                  <a:gd name="T9" fmla="*/ 0 h 38"/>
                  <a:gd name="T10" fmla="*/ 0 w 79"/>
                  <a:gd name="T11" fmla="*/ 0 h 38"/>
                  <a:gd name="T12" fmla="*/ 0 w 79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38"/>
                  <a:gd name="T23" fmla="*/ 79 w 79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38">
                    <a:moveTo>
                      <a:pt x="79" y="0"/>
                    </a:moveTo>
                    <a:lnTo>
                      <a:pt x="55" y="19"/>
                    </a:lnTo>
                    <a:lnTo>
                      <a:pt x="37" y="34"/>
                    </a:lnTo>
                    <a:lnTo>
                      <a:pt x="0" y="38"/>
                    </a:lnTo>
                    <a:lnTo>
                      <a:pt x="44" y="21"/>
                    </a:lnTo>
                    <a:lnTo>
                      <a:pt x="6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5" name="Freeform 79"/>
              <p:cNvSpPr>
                <a:spLocks/>
              </p:cNvSpPr>
              <p:nvPr/>
            </p:nvSpPr>
            <p:spPr bwMode="auto">
              <a:xfrm>
                <a:off x="2984" y="2194"/>
                <a:ext cx="66" cy="14"/>
              </a:xfrm>
              <a:custGeom>
                <a:avLst/>
                <a:gdLst>
                  <a:gd name="T0" fmla="*/ 0 w 198"/>
                  <a:gd name="T1" fmla="*/ 0 h 42"/>
                  <a:gd name="T2" fmla="*/ 0 w 198"/>
                  <a:gd name="T3" fmla="*/ 0 h 42"/>
                  <a:gd name="T4" fmla="*/ 0 w 198"/>
                  <a:gd name="T5" fmla="*/ 0 h 42"/>
                  <a:gd name="T6" fmla="*/ 0 w 198"/>
                  <a:gd name="T7" fmla="*/ 0 h 42"/>
                  <a:gd name="T8" fmla="*/ 0 w 198"/>
                  <a:gd name="T9" fmla="*/ 0 h 42"/>
                  <a:gd name="T10" fmla="*/ 0 w 198"/>
                  <a:gd name="T11" fmla="*/ 0 h 42"/>
                  <a:gd name="T12" fmla="*/ 0 w 198"/>
                  <a:gd name="T13" fmla="*/ 0 h 42"/>
                  <a:gd name="T14" fmla="*/ 0 w 198"/>
                  <a:gd name="T15" fmla="*/ 0 h 42"/>
                  <a:gd name="T16" fmla="*/ 0 w 198"/>
                  <a:gd name="T17" fmla="*/ 0 h 42"/>
                  <a:gd name="T18" fmla="*/ 0 w 198"/>
                  <a:gd name="T19" fmla="*/ 0 h 42"/>
                  <a:gd name="T20" fmla="*/ 0 w 198"/>
                  <a:gd name="T21" fmla="*/ 0 h 42"/>
                  <a:gd name="T22" fmla="*/ 0 w 198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8"/>
                  <a:gd name="T37" fmla="*/ 0 h 42"/>
                  <a:gd name="T38" fmla="*/ 198 w 198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8" h="42">
                    <a:moveTo>
                      <a:pt x="0" y="39"/>
                    </a:moveTo>
                    <a:lnTo>
                      <a:pt x="34" y="8"/>
                    </a:lnTo>
                    <a:lnTo>
                      <a:pt x="64" y="0"/>
                    </a:lnTo>
                    <a:lnTo>
                      <a:pt x="108" y="8"/>
                    </a:lnTo>
                    <a:lnTo>
                      <a:pt x="156" y="16"/>
                    </a:lnTo>
                    <a:lnTo>
                      <a:pt x="198" y="42"/>
                    </a:lnTo>
                    <a:lnTo>
                      <a:pt x="160" y="28"/>
                    </a:lnTo>
                    <a:lnTo>
                      <a:pt x="127" y="28"/>
                    </a:lnTo>
                    <a:lnTo>
                      <a:pt x="64" y="16"/>
                    </a:lnTo>
                    <a:lnTo>
                      <a:pt x="37" y="16"/>
                    </a:lnTo>
                    <a:lnTo>
                      <a:pt x="21" y="2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6" name="Freeform 80"/>
              <p:cNvSpPr>
                <a:spLocks/>
              </p:cNvSpPr>
              <p:nvPr/>
            </p:nvSpPr>
            <p:spPr bwMode="auto">
              <a:xfrm>
                <a:off x="2988" y="2214"/>
                <a:ext cx="60" cy="34"/>
              </a:xfrm>
              <a:custGeom>
                <a:avLst/>
                <a:gdLst>
                  <a:gd name="T0" fmla="*/ 0 w 180"/>
                  <a:gd name="T1" fmla="*/ 0 h 103"/>
                  <a:gd name="T2" fmla="*/ 0 w 180"/>
                  <a:gd name="T3" fmla="*/ 0 h 103"/>
                  <a:gd name="T4" fmla="*/ 0 w 180"/>
                  <a:gd name="T5" fmla="*/ 0 h 103"/>
                  <a:gd name="T6" fmla="*/ 0 w 180"/>
                  <a:gd name="T7" fmla="*/ 0 h 103"/>
                  <a:gd name="T8" fmla="*/ 0 w 180"/>
                  <a:gd name="T9" fmla="*/ 0 h 103"/>
                  <a:gd name="T10" fmla="*/ 0 w 180"/>
                  <a:gd name="T11" fmla="*/ 0 h 103"/>
                  <a:gd name="T12" fmla="*/ 0 w 180"/>
                  <a:gd name="T13" fmla="*/ 0 h 103"/>
                  <a:gd name="T14" fmla="*/ 0 w 180"/>
                  <a:gd name="T15" fmla="*/ 0 h 103"/>
                  <a:gd name="T16" fmla="*/ 0 w 180"/>
                  <a:gd name="T17" fmla="*/ 0 h 103"/>
                  <a:gd name="T18" fmla="*/ 0 w 180"/>
                  <a:gd name="T19" fmla="*/ 0 h 103"/>
                  <a:gd name="T20" fmla="*/ 0 w 180"/>
                  <a:gd name="T21" fmla="*/ 0 h 103"/>
                  <a:gd name="T22" fmla="*/ 0 w 180"/>
                  <a:gd name="T23" fmla="*/ 0 h 103"/>
                  <a:gd name="T24" fmla="*/ 0 w 180"/>
                  <a:gd name="T25" fmla="*/ 0 h 103"/>
                  <a:gd name="T26" fmla="*/ 0 w 180"/>
                  <a:gd name="T27" fmla="*/ 0 h 103"/>
                  <a:gd name="T28" fmla="*/ 0 w 180"/>
                  <a:gd name="T29" fmla="*/ 0 h 103"/>
                  <a:gd name="T30" fmla="*/ 0 w 180"/>
                  <a:gd name="T31" fmla="*/ 0 h 103"/>
                  <a:gd name="T32" fmla="*/ 0 w 180"/>
                  <a:gd name="T33" fmla="*/ 0 h 103"/>
                  <a:gd name="T34" fmla="*/ 0 w 180"/>
                  <a:gd name="T35" fmla="*/ 0 h 103"/>
                  <a:gd name="T36" fmla="*/ 0 w 180"/>
                  <a:gd name="T37" fmla="*/ 0 h 103"/>
                  <a:gd name="T38" fmla="*/ 0 w 180"/>
                  <a:gd name="T39" fmla="*/ 0 h 103"/>
                  <a:gd name="T40" fmla="*/ 0 w 180"/>
                  <a:gd name="T41" fmla="*/ 0 h 103"/>
                  <a:gd name="T42" fmla="*/ 0 w 180"/>
                  <a:gd name="T43" fmla="*/ 0 h 103"/>
                  <a:gd name="T44" fmla="*/ 0 w 180"/>
                  <a:gd name="T45" fmla="*/ 0 h 103"/>
                  <a:gd name="T46" fmla="*/ 0 w 180"/>
                  <a:gd name="T47" fmla="*/ 0 h 10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0"/>
                  <a:gd name="T73" fmla="*/ 0 h 103"/>
                  <a:gd name="T74" fmla="*/ 180 w 180"/>
                  <a:gd name="T75" fmla="*/ 103 h 10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0" h="103">
                    <a:moveTo>
                      <a:pt x="28" y="70"/>
                    </a:moveTo>
                    <a:lnTo>
                      <a:pt x="33" y="49"/>
                    </a:lnTo>
                    <a:lnTo>
                      <a:pt x="45" y="31"/>
                    </a:lnTo>
                    <a:lnTo>
                      <a:pt x="67" y="9"/>
                    </a:lnTo>
                    <a:lnTo>
                      <a:pt x="94" y="0"/>
                    </a:lnTo>
                    <a:lnTo>
                      <a:pt x="49" y="9"/>
                    </a:lnTo>
                    <a:lnTo>
                      <a:pt x="19" y="33"/>
                    </a:lnTo>
                    <a:lnTo>
                      <a:pt x="9" y="51"/>
                    </a:lnTo>
                    <a:lnTo>
                      <a:pt x="0" y="78"/>
                    </a:lnTo>
                    <a:lnTo>
                      <a:pt x="10" y="94"/>
                    </a:lnTo>
                    <a:lnTo>
                      <a:pt x="25" y="85"/>
                    </a:lnTo>
                    <a:lnTo>
                      <a:pt x="58" y="103"/>
                    </a:lnTo>
                    <a:lnTo>
                      <a:pt x="46" y="88"/>
                    </a:lnTo>
                    <a:lnTo>
                      <a:pt x="45" y="75"/>
                    </a:lnTo>
                    <a:lnTo>
                      <a:pt x="120" y="63"/>
                    </a:lnTo>
                    <a:lnTo>
                      <a:pt x="141" y="54"/>
                    </a:lnTo>
                    <a:lnTo>
                      <a:pt x="156" y="60"/>
                    </a:lnTo>
                    <a:lnTo>
                      <a:pt x="180" y="69"/>
                    </a:lnTo>
                    <a:lnTo>
                      <a:pt x="180" y="60"/>
                    </a:lnTo>
                    <a:lnTo>
                      <a:pt x="144" y="46"/>
                    </a:lnTo>
                    <a:lnTo>
                      <a:pt x="112" y="51"/>
                    </a:lnTo>
                    <a:lnTo>
                      <a:pt x="70" y="60"/>
                    </a:lnTo>
                    <a:lnTo>
                      <a:pt x="36" y="63"/>
                    </a:lnTo>
                    <a:lnTo>
                      <a:pt x="2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7" name="Freeform 81"/>
              <p:cNvSpPr>
                <a:spLocks/>
              </p:cNvSpPr>
              <p:nvPr/>
            </p:nvSpPr>
            <p:spPr bwMode="auto">
              <a:xfrm>
                <a:off x="3095" y="2218"/>
                <a:ext cx="43" cy="12"/>
              </a:xfrm>
              <a:custGeom>
                <a:avLst/>
                <a:gdLst>
                  <a:gd name="T0" fmla="*/ 0 w 130"/>
                  <a:gd name="T1" fmla="*/ 0 h 37"/>
                  <a:gd name="T2" fmla="*/ 0 w 130"/>
                  <a:gd name="T3" fmla="*/ 0 h 37"/>
                  <a:gd name="T4" fmla="*/ 0 w 130"/>
                  <a:gd name="T5" fmla="*/ 0 h 37"/>
                  <a:gd name="T6" fmla="*/ 0 w 130"/>
                  <a:gd name="T7" fmla="*/ 0 h 37"/>
                  <a:gd name="T8" fmla="*/ 0 w 130"/>
                  <a:gd name="T9" fmla="*/ 0 h 37"/>
                  <a:gd name="T10" fmla="*/ 0 w 130"/>
                  <a:gd name="T11" fmla="*/ 0 h 37"/>
                  <a:gd name="T12" fmla="*/ 0 w 130"/>
                  <a:gd name="T13" fmla="*/ 0 h 37"/>
                  <a:gd name="T14" fmla="*/ 0 w 130"/>
                  <a:gd name="T15" fmla="*/ 0 h 37"/>
                  <a:gd name="T16" fmla="*/ 0 w 130"/>
                  <a:gd name="T17" fmla="*/ 0 h 37"/>
                  <a:gd name="T18" fmla="*/ 0 w 130"/>
                  <a:gd name="T19" fmla="*/ 0 h 37"/>
                  <a:gd name="T20" fmla="*/ 0 w 130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"/>
                  <a:gd name="T34" fmla="*/ 0 h 37"/>
                  <a:gd name="T35" fmla="*/ 130 w 130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" h="37">
                    <a:moveTo>
                      <a:pt x="0" y="37"/>
                    </a:moveTo>
                    <a:lnTo>
                      <a:pt x="18" y="9"/>
                    </a:lnTo>
                    <a:lnTo>
                      <a:pt x="55" y="12"/>
                    </a:lnTo>
                    <a:lnTo>
                      <a:pt x="91" y="0"/>
                    </a:lnTo>
                    <a:lnTo>
                      <a:pt x="130" y="0"/>
                    </a:lnTo>
                    <a:lnTo>
                      <a:pt x="113" y="12"/>
                    </a:lnTo>
                    <a:lnTo>
                      <a:pt x="115" y="24"/>
                    </a:lnTo>
                    <a:lnTo>
                      <a:pt x="81" y="15"/>
                    </a:lnTo>
                    <a:lnTo>
                      <a:pt x="51" y="24"/>
                    </a:lnTo>
                    <a:lnTo>
                      <a:pt x="23" y="2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8" name="Freeform 82"/>
              <p:cNvSpPr>
                <a:spLocks/>
              </p:cNvSpPr>
              <p:nvPr/>
            </p:nvSpPr>
            <p:spPr bwMode="auto">
              <a:xfrm>
                <a:off x="3112" y="2202"/>
                <a:ext cx="21" cy="17"/>
              </a:xfrm>
              <a:custGeom>
                <a:avLst/>
                <a:gdLst>
                  <a:gd name="T0" fmla="*/ 0 w 64"/>
                  <a:gd name="T1" fmla="*/ 0 h 50"/>
                  <a:gd name="T2" fmla="*/ 0 w 64"/>
                  <a:gd name="T3" fmla="*/ 0 h 50"/>
                  <a:gd name="T4" fmla="*/ 0 w 64"/>
                  <a:gd name="T5" fmla="*/ 0 h 50"/>
                  <a:gd name="T6" fmla="*/ 0 w 64"/>
                  <a:gd name="T7" fmla="*/ 0 h 50"/>
                  <a:gd name="T8" fmla="*/ 0 w 64"/>
                  <a:gd name="T9" fmla="*/ 0 h 50"/>
                  <a:gd name="T10" fmla="*/ 0 w 64"/>
                  <a:gd name="T11" fmla="*/ 0 h 50"/>
                  <a:gd name="T12" fmla="*/ 0 w 64"/>
                  <a:gd name="T13" fmla="*/ 0 h 50"/>
                  <a:gd name="T14" fmla="*/ 0 w 64"/>
                  <a:gd name="T15" fmla="*/ 0 h 50"/>
                  <a:gd name="T16" fmla="*/ 0 w 64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0"/>
                  <a:gd name="T29" fmla="*/ 64 w 64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0">
                    <a:moveTo>
                      <a:pt x="0" y="0"/>
                    </a:moveTo>
                    <a:lnTo>
                      <a:pt x="25" y="7"/>
                    </a:lnTo>
                    <a:lnTo>
                      <a:pt x="40" y="19"/>
                    </a:lnTo>
                    <a:lnTo>
                      <a:pt x="49" y="50"/>
                    </a:lnTo>
                    <a:lnTo>
                      <a:pt x="64" y="47"/>
                    </a:lnTo>
                    <a:lnTo>
                      <a:pt x="61" y="25"/>
                    </a:lnTo>
                    <a:lnTo>
                      <a:pt x="49" y="10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89" name="Freeform 83"/>
              <p:cNvSpPr>
                <a:spLocks/>
              </p:cNvSpPr>
              <p:nvPr/>
            </p:nvSpPr>
            <p:spPr bwMode="auto">
              <a:xfrm>
                <a:off x="3086" y="2171"/>
                <a:ext cx="50" cy="33"/>
              </a:xfrm>
              <a:custGeom>
                <a:avLst/>
                <a:gdLst>
                  <a:gd name="T0" fmla="*/ 0 w 150"/>
                  <a:gd name="T1" fmla="*/ 0 h 101"/>
                  <a:gd name="T2" fmla="*/ 0 w 150"/>
                  <a:gd name="T3" fmla="*/ 0 h 101"/>
                  <a:gd name="T4" fmla="*/ 0 w 150"/>
                  <a:gd name="T5" fmla="*/ 0 h 101"/>
                  <a:gd name="T6" fmla="*/ 0 w 150"/>
                  <a:gd name="T7" fmla="*/ 0 h 101"/>
                  <a:gd name="T8" fmla="*/ 0 w 150"/>
                  <a:gd name="T9" fmla="*/ 0 h 101"/>
                  <a:gd name="T10" fmla="*/ 0 w 150"/>
                  <a:gd name="T11" fmla="*/ 0 h 101"/>
                  <a:gd name="T12" fmla="*/ 0 w 150"/>
                  <a:gd name="T13" fmla="*/ 0 h 101"/>
                  <a:gd name="T14" fmla="*/ 0 w 150"/>
                  <a:gd name="T15" fmla="*/ 0 h 101"/>
                  <a:gd name="T16" fmla="*/ 0 w 150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0"/>
                  <a:gd name="T28" fmla="*/ 0 h 101"/>
                  <a:gd name="T29" fmla="*/ 150 w 150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0" h="101">
                    <a:moveTo>
                      <a:pt x="0" y="101"/>
                    </a:moveTo>
                    <a:lnTo>
                      <a:pt x="19" y="65"/>
                    </a:lnTo>
                    <a:lnTo>
                      <a:pt x="106" y="0"/>
                    </a:lnTo>
                    <a:lnTo>
                      <a:pt x="125" y="7"/>
                    </a:lnTo>
                    <a:lnTo>
                      <a:pt x="150" y="35"/>
                    </a:lnTo>
                    <a:lnTo>
                      <a:pt x="125" y="11"/>
                    </a:lnTo>
                    <a:lnTo>
                      <a:pt x="116" y="11"/>
                    </a:lnTo>
                    <a:lnTo>
                      <a:pt x="27" y="7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0" name="Freeform 84"/>
              <p:cNvSpPr>
                <a:spLocks/>
              </p:cNvSpPr>
              <p:nvPr/>
            </p:nvSpPr>
            <p:spPr bwMode="auto">
              <a:xfrm>
                <a:off x="3103" y="2228"/>
                <a:ext cx="23" cy="14"/>
              </a:xfrm>
              <a:custGeom>
                <a:avLst/>
                <a:gdLst>
                  <a:gd name="T0" fmla="*/ 0 w 69"/>
                  <a:gd name="T1" fmla="*/ 0 h 41"/>
                  <a:gd name="T2" fmla="*/ 0 w 69"/>
                  <a:gd name="T3" fmla="*/ 0 h 41"/>
                  <a:gd name="T4" fmla="*/ 0 w 69"/>
                  <a:gd name="T5" fmla="*/ 0 h 41"/>
                  <a:gd name="T6" fmla="*/ 0 w 69"/>
                  <a:gd name="T7" fmla="*/ 0 h 41"/>
                  <a:gd name="T8" fmla="*/ 0 w 69"/>
                  <a:gd name="T9" fmla="*/ 0 h 41"/>
                  <a:gd name="T10" fmla="*/ 0 w 69"/>
                  <a:gd name="T11" fmla="*/ 0 h 41"/>
                  <a:gd name="T12" fmla="*/ 0 w 69"/>
                  <a:gd name="T13" fmla="*/ 0 h 41"/>
                  <a:gd name="T14" fmla="*/ 0 w 69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41"/>
                  <a:gd name="T26" fmla="*/ 69 w 69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41">
                    <a:moveTo>
                      <a:pt x="67" y="0"/>
                    </a:moveTo>
                    <a:lnTo>
                      <a:pt x="52" y="23"/>
                    </a:lnTo>
                    <a:lnTo>
                      <a:pt x="0" y="19"/>
                    </a:lnTo>
                    <a:lnTo>
                      <a:pt x="27" y="31"/>
                    </a:lnTo>
                    <a:lnTo>
                      <a:pt x="27" y="41"/>
                    </a:lnTo>
                    <a:lnTo>
                      <a:pt x="48" y="26"/>
                    </a:lnTo>
                    <a:lnTo>
                      <a:pt x="69" y="2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1" name="Freeform 85"/>
              <p:cNvSpPr>
                <a:spLocks/>
              </p:cNvSpPr>
              <p:nvPr/>
            </p:nvSpPr>
            <p:spPr bwMode="auto">
              <a:xfrm>
                <a:off x="3082" y="2212"/>
                <a:ext cx="21" cy="80"/>
              </a:xfrm>
              <a:custGeom>
                <a:avLst/>
                <a:gdLst>
                  <a:gd name="T0" fmla="*/ 0 w 62"/>
                  <a:gd name="T1" fmla="*/ 0 h 239"/>
                  <a:gd name="T2" fmla="*/ 0 w 62"/>
                  <a:gd name="T3" fmla="*/ 0 h 239"/>
                  <a:gd name="T4" fmla="*/ 0 w 62"/>
                  <a:gd name="T5" fmla="*/ 0 h 239"/>
                  <a:gd name="T6" fmla="*/ 0 w 62"/>
                  <a:gd name="T7" fmla="*/ 0 h 239"/>
                  <a:gd name="T8" fmla="*/ 0 w 62"/>
                  <a:gd name="T9" fmla="*/ 0 h 239"/>
                  <a:gd name="T10" fmla="*/ 0 w 62"/>
                  <a:gd name="T11" fmla="*/ 0 h 239"/>
                  <a:gd name="T12" fmla="*/ 0 w 62"/>
                  <a:gd name="T13" fmla="*/ 0 h 239"/>
                  <a:gd name="T14" fmla="*/ 0 w 62"/>
                  <a:gd name="T15" fmla="*/ 0 h 239"/>
                  <a:gd name="T16" fmla="*/ 0 w 62"/>
                  <a:gd name="T17" fmla="*/ 0 h 239"/>
                  <a:gd name="T18" fmla="*/ 0 w 62"/>
                  <a:gd name="T19" fmla="*/ 0 h 239"/>
                  <a:gd name="T20" fmla="*/ 0 w 62"/>
                  <a:gd name="T21" fmla="*/ 0 h 239"/>
                  <a:gd name="T22" fmla="*/ 0 w 62"/>
                  <a:gd name="T23" fmla="*/ 0 h 239"/>
                  <a:gd name="T24" fmla="*/ 0 w 62"/>
                  <a:gd name="T25" fmla="*/ 0 h 239"/>
                  <a:gd name="T26" fmla="*/ 0 w 62"/>
                  <a:gd name="T27" fmla="*/ 0 h 239"/>
                  <a:gd name="T28" fmla="*/ 0 w 62"/>
                  <a:gd name="T29" fmla="*/ 0 h 239"/>
                  <a:gd name="T30" fmla="*/ 0 w 62"/>
                  <a:gd name="T31" fmla="*/ 0 h 239"/>
                  <a:gd name="T32" fmla="*/ 0 w 62"/>
                  <a:gd name="T33" fmla="*/ 0 h 239"/>
                  <a:gd name="T34" fmla="*/ 0 w 62"/>
                  <a:gd name="T35" fmla="*/ 0 h 239"/>
                  <a:gd name="T36" fmla="*/ 0 w 62"/>
                  <a:gd name="T37" fmla="*/ 0 h 239"/>
                  <a:gd name="T38" fmla="*/ 0 w 62"/>
                  <a:gd name="T39" fmla="*/ 0 h 239"/>
                  <a:gd name="T40" fmla="*/ 0 w 62"/>
                  <a:gd name="T41" fmla="*/ 0 h 239"/>
                  <a:gd name="T42" fmla="*/ 0 w 62"/>
                  <a:gd name="T43" fmla="*/ 0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2"/>
                  <a:gd name="T67" fmla="*/ 0 h 239"/>
                  <a:gd name="T68" fmla="*/ 62 w 62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2" h="239">
                    <a:moveTo>
                      <a:pt x="7" y="0"/>
                    </a:moveTo>
                    <a:lnTo>
                      <a:pt x="7" y="40"/>
                    </a:lnTo>
                    <a:lnTo>
                      <a:pt x="13" y="89"/>
                    </a:lnTo>
                    <a:lnTo>
                      <a:pt x="32" y="138"/>
                    </a:lnTo>
                    <a:lnTo>
                      <a:pt x="56" y="164"/>
                    </a:lnTo>
                    <a:lnTo>
                      <a:pt x="61" y="180"/>
                    </a:lnTo>
                    <a:lnTo>
                      <a:pt x="49" y="192"/>
                    </a:lnTo>
                    <a:lnTo>
                      <a:pt x="62" y="196"/>
                    </a:lnTo>
                    <a:lnTo>
                      <a:pt x="62" y="208"/>
                    </a:lnTo>
                    <a:lnTo>
                      <a:pt x="40" y="207"/>
                    </a:lnTo>
                    <a:lnTo>
                      <a:pt x="9" y="239"/>
                    </a:lnTo>
                    <a:lnTo>
                      <a:pt x="7" y="236"/>
                    </a:lnTo>
                    <a:lnTo>
                      <a:pt x="4" y="213"/>
                    </a:lnTo>
                    <a:lnTo>
                      <a:pt x="9" y="196"/>
                    </a:lnTo>
                    <a:lnTo>
                      <a:pt x="21" y="174"/>
                    </a:lnTo>
                    <a:lnTo>
                      <a:pt x="32" y="164"/>
                    </a:lnTo>
                    <a:lnTo>
                      <a:pt x="41" y="162"/>
                    </a:lnTo>
                    <a:lnTo>
                      <a:pt x="21" y="132"/>
                    </a:lnTo>
                    <a:lnTo>
                      <a:pt x="9" y="101"/>
                    </a:lnTo>
                    <a:lnTo>
                      <a:pt x="4" y="67"/>
                    </a:lnTo>
                    <a:lnTo>
                      <a:pt x="0" y="3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2" name="Freeform 86"/>
              <p:cNvSpPr>
                <a:spLocks/>
              </p:cNvSpPr>
              <p:nvPr/>
            </p:nvSpPr>
            <p:spPr bwMode="auto">
              <a:xfrm>
                <a:off x="3052" y="2269"/>
                <a:ext cx="27" cy="24"/>
              </a:xfrm>
              <a:custGeom>
                <a:avLst/>
                <a:gdLst>
                  <a:gd name="T0" fmla="*/ 0 w 82"/>
                  <a:gd name="T1" fmla="*/ 0 h 70"/>
                  <a:gd name="T2" fmla="*/ 0 w 82"/>
                  <a:gd name="T3" fmla="*/ 0 h 70"/>
                  <a:gd name="T4" fmla="*/ 0 w 82"/>
                  <a:gd name="T5" fmla="*/ 0 h 70"/>
                  <a:gd name="T6" fmla="*/ 0 w 82"/>
                  <a:gd name="T7" fmla="*/ 0 h 70"/>
                  <a:gd name="T8" fmla="*/ 0 w 82"/>
                  <a:gd name="T9" fmla="*/ 0 h 70"/>
                  <a:gd name="T10" fmla="*/ 0 w 82"/>
                  <a:gd name="T11" fmla="*/ 0 h 70"/>
                  <a:gd name="T12" fmla="*/ 0 w 82"/>
                  <a:gd name="T13" fmla="*/ 0 h 70"/>
                  <a:gd name="T14" fmla="*/ 0 w 82"/>
                  <a:gd name="T15" fmla="*/ 0 h 70"/>
                  <a:gd name="T16" fmla="*/ 0 w 82"/>
                  <a:gd name="T17" fmla="*/ 0 h 70"/>
                  <a:gd name="T18" fmla="*/ 0 w 82"/>
                  <a:gd name="T19" fmla="*/ 0 h 70"/>
                  <a:gd name="T20" fmla="*/ 0 w 82"/>
                  <a:gd name="T21" fmla="*/ 0 h 70"/>
                  <a:gd name="T22" fmla="*/ 0 w 82"/>
                  <a:gd name="T23" fmla="*/ 0 h 70"/>
                  <a:gd name="T24" fmla="*/ 0 w 82"/>
                  <a:gd name="T25" fmla="*/ 0 h 70"/>
                  <a:gd name="T26" fmla="*/ 0 w 82"/>
                  <a:gd name="T27" fmla="*/ 0 h 70"/>
                  <a:gd name="T28" fmla="*/ 0 w 82"/>
                  <a:gd name="T29" fmla="*/ 0 h 70"/>
                  <a:gd name="T30" fmla="*/ 0 w 82"/>
                  <a:gd name="T31" fmla="*/ 0 h 70"/>
                  <a:gd name="T32" fmla="*/ 0 w 8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70"/>
                  <a:gd name="T53" fmla="*/ 82 w 82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70">
                    <a:moveTo>
                      <a:pt x="82" y="48"/>
                    </a:moveTo>
                    <a:lnTo>
                      <a:pt x="82" y="31"/>
                    </a:lnTo>
                    <a:lnTo>
                      <a:pt x="64" y="34"/>
                    </a:lnTo>
                    <a:lnTo>
                      <a:pt x="49" y="53"/>
                    </a:lnTo>
                    <a:lnTo>
                      <a:pt x="27" y="53"/>
                    </a:lnTo>
                    <a:lnTo>
                      <a:pt x="16" y="42"/>
                    </a:lnTo>
                    <a:lnTo>
                      <a:pt x="12" y="31"/>
                    </a:lnTo>
                    <a:lnTo>
                      <a:pt x="12" y="15"/>
                    </a:lnTo>
                    <a:lnTo>
                      <a:pt x="12" y="0"/>
                    </a:lnTo>
                    <a:lnTo>
                      <a:pt x="3" y="15"/>
                    </a:lnTo>
                    <a:lnTo>
                      <a:pt x="0" y="37"/>
                    </a:lnTo>
                    <a:lnTo>
                      <a:pt x="6" y="58"/>
                    </a:lnTo>
                    <a:lnTo>
                      <a:pt x="16" y="68"/>
                    </a:lnTo>
                    <a:lnTo>
                      <a:pt x="33" y="70"/>
                    </a:lnTo>
                    <a:lnTo>
                      <a:pt x="53" y="57"/>
                    </a:lnTo>
                    <a:lnTo>
                      <a:pt x="73" y="48"/>
                    </a:ln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3" name="Freeform 87"/>
              <p:cNvSpPr>
                <a:spLocks/>
              </p:cNvSpPr>
              <p:nvPr/>
            </p:nvSpPr>
            <p:spPr bwMode="auto">
              <a:xfrm>
                <a:off x="3035" y="2205"/>
                <a:ext cx="25" cy="53"/>
              </a:xfrm>
              <a:custGeom>
                <a:avLst/>
                <a:gdLst>
                  <a:gd name="T0" fmla="*/ 0 w 75"/>
                  <a:gd name="T1" fmla="*/ 0 h 159"/>
                  <a:gd name="T2" fmla="*/ 0 w 75"/>
                  <a:gd name="T3" fmla="*/ 0 h 159"/>
                  <a:gd name="T4" fmla="*/ 0 w 75"/>
                  <a:gd name="T5" fmla="*/ 0 h 159"/>
                  <a:gd name="T6" fmla="*/ 0 w 75"/>
                  <a:gd name="T7" fmla="*/ 0 h 159"/>
                  <a:gd name="T8" fmla="*/ 0 w 75"/>
                  <a:gd name="T9" fmla="*/ 0 h 159"/>
                  <a:gd name="T10" fmla="*/ 0 w 75"/>
                  <a:gd name="T11" fmla="*/ 0 h 159"/>
                  <a:gd name="T12" fmla="*/ 0 w 75"/>
                  <a:gd name="T13" fmla="*/ 0 h 159"/>
                  <a:gd name="T14" fmla="*/ 0 w 75"/>
                  <a:gd name="T15" fmla="*/ 0 h 159"/>
                  <a:gd name="T16" fmla="*/ 0 w 75"/>
                  <a:gd name="T17" fmla="*/ 0 h 159"/>
                  <a:gd name="T18" fmla="*/ 0 w 75"/>
                  <a:gd name="T19" fmla="*/ 0 h 159"/>
                  <a:gd name="T20" fmla="*/ 0 w 75"/>
                  <a:gd name="T21" fmla="*/ 0 h 159"/>
                  <a:gd name="T22" fmla="*/ 0 w 75"/>
                  <a:gd name="T23" fmla="*/ 0 h 159"/>
                  <a:gd name="T24" fmla="*/ 0 w 75"/>
                  <a:gd name="T25" fmla="*/ 0 h 159"/>
                  <a:gd name="T26" fmla="*/ 0 w 75"/>
                  <a:gd name="T27" fmla="*/ 0 h 159"/>
                  <a:gd name="T28" fmla="*/ 0 w 75"/>
                  <a:gd name="T29" fmla="*/ 0 h 159"/>
                  <a:gd name="T30" fmla="*/ 0 w 75"/>
                  <a:gd name="T31" fmla="*/ 0 h 159"/>
                  <a:gd name="T32" fmla="*/ 0 w 75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9"/>
                  <a:gd name="T53" fmla="*/ 75 w 75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9">
                    <a:moveTo>
                      <a:pt x="18" y="0"/>
                    </a:moveTo>
                    <a:lnTo>
                      <a:pt x="27" y="21"/>
                    </a:lnTo>
                    <a:lnTo>
                      <a:pt x="0" y="21"/>
                    </a:lnTo>
                    <a:lnTo>
                      <a:pt x="3" y="31"/>
                    </a:lnTo>
                    <a:lnTo>
                      <a:pt x="30" y="40"/>
                    </a:lnTo>
                    <a:lnTo>
                      <a:pt x="48" y="65"/>
                    </a:lnTo>
                    <a:lnTo>
                      <a:pt x="58" y="88"/>
                    </a:lnTo>
                    <a:lnTo>
                      <a:pt x="57" y="104"/>
                    </a:lnTo>
                    <a:lnTo>
                      <a:pt x="45" y="126"/>
                    </a:lnTo>
                    <a:lnTo>
                      <a:pt x="24" y="159"/>
                    </a:lnTo>
                    <a:lnTo>
                      <a:pt x="58" y="124"/>
                    </a:lnTo>
                    <a:lnTo>
                      <a:pt x="70" y="95"/>
                    </a:lnTo>
                    <a:lnTo>
                      <a:pt x="75" y="76"/>
                    </a:lnTo>
                    <a:lnTo>
                      <a:pt x="70" y="61"/>
                    </a:lnTo>
                    <a:lnTo>
                      <a:pt x="57" y="31"/>
                    </a:lnTo>
                    <a:lnTo>
                      <a:pt x="39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4" name="Freeform 88"/>
              <p:cNvSpPr>
                <a:spLocks/>
              </p:cNvSpPr>
              <p:nvPr/>
            </p:nvSpPr>
            <p:spPr bwMode="auto">
              <a:xfrm>
                <a:off x="3020" y="2235"/>
                <a:ext cx="7" cy="5"/>
              </a:xfrm>
              <a:custGeom>
                <a:avLst/>
                <a:gdLst>
                  <a:gd name="T0" fmla="*/ 0 w 21"/>
                  <a:gd name="T1" fmla="*/ 0 h 16"/>
                  <a:gd name="T2" fmla="*/ 0 w 21"/>
                  <a:gd name="T3" fmla="*/ 0 h 16"/>
                  <a:gd name="T4" fmla="*/ 0 w 21"/>
                  <a:gd name="T5" fmla="*/ 0 h 16"/>
                  <a:gd name="T6" fmla="*/ 0 w 21"/>
                  <a:gd name="T7" fmla="*/ 0 h 16"/>
                  <a:gd name="T8" fmla="*/ 0 w 21"/>
                  <a:gd name="T9" fmla="*/ 0 h 16"/>
                  <a:gd name="T10" fmla="*/ 0 w 21"/>
                  <a:gd name="T11" fmla="*/ 0 h 16"/>
                  <a:gd name="T12" fmla="*/ 0 w 21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6"/>
                  <a:gd name="T23" fmla="*/ 21 w 21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6">
                    <a:moveTo>
                      <a:pt x="13" y="0"/>
                    </a:moveTo>
                    <a:lnTo>
                      <a:pt x="13" y="12"/>
                    </a:lnTo>
                    <a:lnTo>
                      <a:pt x="21" y="16"/>
                    </a:lnTo>
                    <a:lnTo>
                      <a:pt x="7" y="1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5" name="Freeform 89"/>
              <p:cNvSpPr>
                <a:spLocks/>
              </p:cNvSpPr>
              <p:nvPr/>
            </p:nvSpPr>
            <p:spPr bwMode="auto">
              <a:xfrm>
                <a:off x="3112" y="2225"/>
                <a:ext cx="7" cy="6"/>
              </a:xfrm>
              <a:custGeom>
                <a:avLst/>
                <a:gdLst>
                  <a:gd name="T0" fmla="*/ 0 w 21"/>
                  <a:gd name="T1" fmla="*/ 0 h 18"/>
                  <a:gd name="T2" fmla="*/ 0 w 21"/>
                  <a:gd name="T3" fmla="*/ 0 h 18"/>
                  <a:gd name="T4" fmla="*/ 0 w 21"/>
                  <a:gd name="T5" fmla="*/ 0 h 18"/>
                  <a:gd name="T6" fmla="*/ 0 w 21"/>
                  <a:gd name="T7" fmla="*/ 0 h 18"/>
                  <a:gd name="T8" fmla="*/ 0 w 21"/>
                  <a:gd name="T9" fmla="*/ 0 h 18"/>
                  <a:gd name="T10" fmla="*/ 0 w 21"/>
                  <a:gd name="T11" fmla="*/ 0 h 18"/>
                  <a:gd name="T12" fmla="*/ 0 w 21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8"/>
                  <a:gd name="T23" fmla="*/ 21 w 2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8">
                    <a:moveTo>
                      <a:pt x="12" y="0"/>
                    </a:moveTo>
                    <a:lnTo>
                      <a:pt x="16" y="11"/>
                    </a:lnTo>
                    <a:lnTo>
                      <a:pt x="21" y="11"/>
                    </a:lnTo>
                    <a:lnTo>
                      <a:pt x="12" y="18"/>
                    </a:lnTo>
                    <a:lnTo>
                      <a:pt x="0" y="16"/>
                    </a:lnTo>
                    <a:lnTo>
                      <a:pt x="4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6" name="Freeform 90"/>
              <p:cNvSpPr>
                <a:spLocks/>
              </p:cNvSpPr>
              <p:nvPr/>
            </p:nvSpPr>
            <p:spPr bwMode="auto">
              <a:xfrm>
                <a:off x="3016" y="2234"/>
                <a:ext cx="16" cy="12"/>
              </a:xfrm>
              <a:custGeom>
                <a:avLst/>
                <a:gdLst>
                  <a:gd name="T0" fmla="*/ 0 w 47"/>
                  <a:gd name="T1" fmla="*/ 0 h 37"/>
                  <a:gd name="T2" fmla="*/ 0 w 47"/>
                  <a:gd name="T3" fmla="*/ 0 h 37"/>
                  <a:gd name="T4" fmla="*/ 0 w 47"/>
                  <a:gd name="T5" fmla="*/ 0 h 37"/>
                  <a:gd name="T6" fmla="*/ 0 w 47"/>
                  <a:gd name="T7" fmla="*/ 0 h 37"/>
                  <a:gd name="T8" fmla="*/ 0 w 47"/>
                  <a:gd name="T9" fmla="*/ 0 h 37"/>
                  <a:gd name="T10" fmla="*/ 0 w 47"/>
                  <a:gd name="T11" fmla="*/ 0 h 37"/>
                  <a:gd name="T12" fmla="*/ 0 w 47"/>
                  <a:gd name="T13" fmla="*/ 0 h 37"/>
                  <a:gd name="T14" fmla="*/ 0 w 47"/>
                  <a:gd name="T15" fmla="*/ 0 h 37"/>
                  <a:gd name="T16" fmla="*/ 0 w 47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37"/>
                  <a:gd name="T29" fmla="*/ 47 w 47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37">
                    <a:moveTo>
                      <a:pt x="0" y="7"/>
                    </a:moveTo>
                    <a:lnTo>
                      <a:pt x="0" y="18"/>
                    </a:lnTo>
                    <a:lnTo>
                      <a:pt x="4" y="34"/>
                    </a:lnTo>
                    <a:lnTo>
                      <a:pt x="15" y="37"/>
                    </a:lnTo>
                    <a:lnTo>
                      <a:pt x="34" y="34"/>
                    </a:lnTo>
                    <a:lnTo>
                      <a:pt x="47" y="25"/>
                    </a:lnTo>
                    <a:lnTo>
                      <a:pt x="47" y="10"/>
                    </a:lnTo>
                    <a:lnTo>
                      <a:pt x="46" y="0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7" name="Freeform 91"/>
              <p:cNvSpPr>
                <a:spLocks/>
              </p:cNvSpPr>
              <p:nvPr/>
            </p:nvSpPr>
            <p:spPr bwMode="auto">
              <a:xfrm>
                <a:off x="3107" y="2224"/>
                <a:ext cx="15" cy="11"/>
              </a:xfrm>
              <a:custGeom>
                <a:avLst/>
                <a:gdLst>
                  <a:gd name="T0" fmla="*/ 0 w 45"/>
                  <a:gd name="T1" fmla="*/ 0 h 34"/>
                  <a:gd name="T2" fmla="*/ 0 w 45"/>
                  <a:gd name="T3" fmla="*/ 0 h 34"/>
                  <a:gd name="T4" fmla="*/ 0 w 45"/>
                  <a:gd name="T5" fmla="*/ 0 h 34"/>
                  <a:gd name="T6" fmla="*/ 0 w 45"/>
                  <a:gd name="T7" fmla="*/ 0 h 34"/>
                  <a:gd name="T8" fmla="*/ 0 w 45"/>
                  <a:gd name="T9" fmla="*/ 0 h 34"/>
                  <a:gd name="T10" fmla="*/ 0 w 45"/>
                  <a:gd name="T11" fmla="*/ 0 h 34"/>
                  <a:gd name="T12" fmla="*/ 0 w 45"/>
                  <a:gd name="T13" fmla="*/ 0 h 34"/>
                  <a:gd name="T14" fmla="*/ 0 w 45"/>
                  <a:gd name="T15" fmla="*/ 0 h 34"/>
                  <a:gd name="T16" fmla="*/ 0 w 45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4"/>
                  <a:gd name="T29" fmla="*/ 45 w 4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4">
                    <a:moveTo>
                      <a:pt x="2" y="0"/>
                    </a:moveTo>
                    <a:lnTo>
                      <a:pt x="0" y="9"/>
                    </a:lnTo>
                    <a:lnTo>
                      <a:pt x="0" y="21"/>
                    </a:lnTo>
                    <a:lnTo>
                      <a:pt x="12" y="31"/>
                    </a:lnTo>
                    <a:lnTo>
                      <a:pt x="22" y="34"/>
                    </a:lnTo>
                    <a:lnTo>
                      <a:pt x="40" y="30"/>
                    </a:lnTo>
                    <a:lnTo>
                      <a:pt x="45" y="21"/>
                    </a:lnTo>
                    <a:lnTo>
                      <a:pt x="45" y="3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8" name="Freeform 92"/>
              <p:cNvSpPr>
                <a:spLocks/>
              </p:cNvSpPr>
              <p:nvPr/>
            </p:nvSpPr>
            <p:spPr bwMode="auto">
              <a:xfrm>
                <a:off x="3129" y="2196"/>
                <a:ext cx="16" cy="22"/>
              </a:xfrm>
              <a:custGeom>
                <a:avLst/>
                <a:gdLst>
                  <a:gd name="T0" fmla="*/ 0 w 47"/>
                  <a:gd name="T1" fmla="*/ 0 h 64"/>
                  <a:gd name="T2" fmla="*/ 0 w 47"/>
                  <a:gd name="T3" fmla="*/ 0 h 64"/>
                  <a:gd name="T4" fmla="*/ 0 w 47"/>
                  <a:gd name="T5" fmla="*/ 0 h 64"/>
                  <a:gd name="T6" fmla="*/ 0 w 47"/>
                  <a:gd name="T7" fmla="*/ 0 h 64"/>
                  <a:gd name="T8" fmla="*/ 0 w 47"/>
                  <a:gd name="T9" fmla="*/ 0 h 64"/>
                  <a:gd name="T10" fmla="*/ 0 w 47"/>
                  <a:gd name="T11" fmla="*/ 0 h 64"/>
                  <a:gd name="T12" fmla="*/ 0 w 47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64"/>
                  <a:gd name="T23" fmla="*/ 47 w 47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64">
                    <a:moveTo>
                      <a:pt x="0" y="36"/>
                    </a:moveTo>
                    <a:lnTo>
                      <a:pt x="23" y="27"/>
                    </a:lnTo>
                    <a:lnTo>
                      <a:pt x="30" y="0"/>
                    </a:lnTo>
                    <a:lnTo>
                      <a:pt x="47" y="36"/>
                    </a:lnTo>
                    <a:lnTo>
                      <a:pt x="39" y="64"/>
                    </a:lnTo>
                    <a:lnTo>
                      <a:pt x="9" y="6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99" name="Freeform 93"/>
              <p:cNvSpPr>
                <a:spLocks/>
              </p:cNvSpPr>
              <p:nvPr/>
            </p:nvSpPr>
            <p:spPr bwMode="auto">
              <a:xfrm>
                <a:off x="2977" y="2225"/>
                <a:ext cx="14" cy="17"/>
              </a:xfrm>
              <a:custGeom>
                <a:avLst/>
                <a:gdLst>
                  <a:gd name="T0" fmla="*/ 0 w 43"/>
                  <a:gd name="T1" fmla="*/ 0 h 52"/>
                  <a:gd name="T2" fmla="*/ 0 w 43"/>
                  <a:gd name="T3" fmla="*/ 0 h 52"/>
                  <a:gd name="T4" fmla="*/ 0 w 43"/>
                  <a:gd name="T5" fmla="*/ 0 h 52"/>
                  <a:gd name="T6" fmla="*/ 0 w 43"/>
                  <a:gd name="T7" fmla="*/ 0 h 52"/>
                  <a:gd name="T8" fmla="*/ 0 w 4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2"/>
                  <a:gd name="T17" fmla="*/ 43 w 4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2">
                    <a:moveTo>
                      <a:pt x="43" y="13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42" y="52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0" name="Freeform 94"/>
              <p:cNvSpPr>
                <a:spLocks/>
              </p:cNvSpPr>
              <p:nvPr/>
            </p:nvSpPr>
            <p:spPr bwMode="auto">
              <a:xfrm>
                <a:off x="3003" y="2242"/>
                <a:ext cx="20" cy="7"/>
              </a:xfrm>
              <a:custGeom>
                <a:avLst/>
                <a:gdLst>
                  <a:gd name="T0" fmla="*/ 0 w 60"/>
                  <a:gd name="T1" fmla="*/ 0 h 22"/>
                  <a:gd name="T2" fmla="*/ 0 w 60"/>
                  <a:gd name="T3" fmla="*/ 0 h 22"/>
                  <a:gd name="T4" fmla="*/ 0 w 60"/>
                  <a:gd name="T5" fmla="*/ 0 h 22"/>
                  <a:gd name="T6" fmla="*/ 0 w 60"/>
                  <a:gd name="T7" fmla="*/ 0 h 22"/>
                  <a:gd name="T8" fmla="*/ 0 w 6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2"/>
                  <a:gd name="T17" fmla="*/ 60 w 6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2">
                    <a:moveTo>
                      <a:pt x="0" y="0"/>
                    </a:moveTo>
                    <a:lnTo>
                      <a:pt x="60" y="16"/>
                    </a:lnTo>
                    <a:lnTo>
                      <a:pt x="38" y="22"/>
                    </a:lnTo>
                    <a:lnTo>
                      <a:pt x="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1" name="Freeform 95"/>
              <p:cNvSpPr>
                <a:spLocks/>
              </p:cNvSpPr>
              <p:nvPr/>
            </p:nvSpPr>
            <p:spPr bwMode="auto">
              <a:xfrm>
                <a:off x="2834" y="2101"/>
                <a:ext cx="190" cy="311"/>
              </a:xfrm>
              <a:custGeom>
                <a:avLst/>
                <a:gdLst>
                  <a:gd name="T0" fmla="*/ 0 w 569"/>
                  <a:gd name="T1" fmla="*/ 0 h 933"/>
                  <a:gd name="T2" fmla="*/ 0 w 569"/>
                  <a:gd name="T3" fmla="*/ 0 h 933"/>
                  <a:gd name="T4" fmla="*/ 0 w 569"/>
                  <a:gd name="T5" fmla="*/ 0 h 933"/>
                  <a:gd name="T6" fmla="*/ 0 w 569"/>
                  <a:gd name="T7" fmla="*/ 0 h 933"/>
                  <a:gd name="T8" fmla="*/ 0 w 569"/>
                  <a:gd name="T9" fmla="*/ 0 h 933"/>
                  <a:gd name="T10" fmla="*/ 0 w 569"/>
                  <a:gd name="T11" fmla="*/ 0 h 933"/>
                  <a:gd name="T12" fmla="*/ 0 w 569"/>
                  <a:gd name="T13" fmla="*/ 0 h 933"/>
                  <a:gd name="T14" fmla="*/ 0 w 569"/>
                  <a:gd name="T15" fmla="*/ 0 h 933"/>
                  <a:gd name="T16" fmla="*/ 0 w 569"/>
                  <a:gd name="T17" fmla="*/ 0 h 933"/>
                  <a:gd name="T18" fmla="*/ 0 w 569"/>
                  <a:gd name="T19" fmla="*/ 0 h 933"/>
                  <a:gd name="T20" fmla="*/ 0 w 569"/>
                  <a:gd name="T21" fmla="*/ 0 h 933"/>
                  <a:gd name="T22" fmla="*/ 0 w 569"/>
                  <a:gd name="T23" fmla="*/ 0 h 933"/>
                  <a:gd name="T24" fmla="*/ 0 w 569"/>
                  <a:gd name="T25" fmla="*/ 0 h 933"/>
                  <a:gd name="T26" fmla="*/ 0 w 569"/>
                  <a:gd name="T27" fmla="*/ 0 h 933"/>
                  <a:gd name="T28" fmla="*/ 0 w 569"/>
                  <a:gd name="T29" fmla="*/ 0 h 933"/>
                  <a:gd name="T30" fmla="*/ 0 w 569"/>
                  <a:gd name="T31" fmla="*/ 0 h 933"/>
                  <a:gd name="T32" fmla="*/ 0 w 569"/>
                  <a:gd name="T33" fmla="*/ 0 h 933"/>
                  <a:gd name="T34" fmla="*/ 0 w 569"/>
                  <a:gd name="T35" fmla="*/ 0 h 933"/>
                  <a:gd name="T36" fmla="*/ 0 w 569"/>
                  <a:gd name="T37" fmla="*/ 0 h 933"/>
                  <a:gd name="T38" fmla="*/ 0 w 569"/>
                  <a:gd name="T39" fmla="*/ 0 h 933"/>
                  <a:gd name="T40" fmla="*/ 0 w 569"/>
                  <a:gd name="T41" fmla="*/ 0 h 933"/>
                  <a:gd name="T42" fmla="*/ 0 w 569"/>
                  <a:gd name="T43" fmla="*/ 0 h 933"/>
                  <a:gd name="T44" fmla="*/ 0 w 569"/>
                  <a:gd name="T45" fmla="*/ 0 h 933"/>
                  <a:gd name="T46" fmla="*/ 0 w 569"/>
                  <a:gd name="T47" fmla="*/ 0 h 933"/>
                  <a:gd name="T48" fmla="*/ 0 w 569"/>
                  <a:gd name="T49" fmla="*/ 0 h 933"/>
                  <a:gd name="T50" fmla="*/ 0 w 569"/>
                  <a:gd name="T51" fmla="*/ 0 h 933"/>
                  <a:gd name="T52" fmla="*/ 0 w 569"/>
                  <a:gd name="T53" fmla="*/ 0 h 933"/>
                  <a:gd name="T54" fmla="*/ 0 w 569"/>
                  <a:gd name="T55" fmla="*/ 0 h 933"/>
                  <a:gd name="T56" fmla="*/ 0 w 569"/>
                  <a:gd name="T57" fmla="*/ 0 h 933"/>
                  <a:gd name="T58" fmla="*/ 0 w 569"/>
                  <a:gd name="T59" fmla="*/ 0 h 933"/>
                  <a:gd name="T60" fmla="*/ 0 w 569"/>
                  <a:gd name="T61" fmla="*/ 0 h 933"/>
                  <a:gd name="T62" fmla="*/ 0 w 569"/>
                  <a:gd name="T63" fmla="*/ 0 h 933"/>
                  <a:gd name="T64" fmla="*/ 0 w 569"/>
                  <a:gd name="T65" fmla="*/ 0 h 933"/>
                  <a:gd name="T66" fmla="*/ 0 w 569"/>
                  <a:gd name="T67" fmla="*/ 0 h 933"/>
                  <a:gd name="T68" fmla="*/ 0 w 569"/>
                  <a:gd name="T69" fmla="*/ 0 h 933"/>
                  <a:gd name="T70" fmla="*/ 0 w 569"/>
                  <a:gd name="T71" fmla="*/ 0 h 933"/>
                  <a:gd name="T72" fmla="*/ 0 w 569"/>
                  <a:gd name="T73" fmla="*/ 0 h 933"/>
                  <a:gd name="T74" fmla="*/ 0 w 569"/>
                  <a:gd name="T75" fmla="*/ 0 h 933"/>
                  <a:gd name="T76" fmla="*/ 0 w 569"/>
                  <a:gd name="T77" fmla="*/ 0 h 933"/>
                  <a:gd name="T78" fmla="*/ 0 w 569"/>
                  <a:gd name="T79" fmla="*/ 0 h 933"/>
                  <a:gd name="T80" fmla="*/ 0 w 569"/>
                  <a:gd name="T81" fmla="*/ 0 h 933"/>
                  <a:gd name="T82" fmla="*/ 0 w 569"/>
                  <a:gd name="T83" fmla="*/ 0 h 933"/>
                  <a:gd name="T84" fmla="*/ 0 w 569"/>
                  <a:gd name="T85" fmla="*/ 0 h 933"/>
                  <a:gd name="T86" fmla="*/ 0 w 569"/>
                  <a:gd name="T87" fmla="*/ 0 h 933"/>
                  <a:gd name="T88" fmla="*/ 0 w 569"/>
                  <a:gd name="T89" fmla="*/ 0 h 933"/>
                  <a:gd name="T90" fmla="*/ 0 w 569"/>
                  <a:gd name="T91" fmla="*/ 0 h 933"/>
                  <a:gd name="T92" fmla="*/ 0 w 569"/>
                  <a:gd name="T93" fmla="*/ 0 h 933"/>
                  <a:gd name="T94" fmla="*/ 0 w 569"/>
                  <a:gd name="T95" fmla="*/ 0 h 933"/>
                  <a:gd name="T96" fmla="*/ 0 w 569"/>
                  <a:gd name="T97" fmla="*/ 0 h 933"/>
                  <a:gd name="T98" fmla="*/ 0 w 569"/>
                  <a:gd name="T99" fmla="*/ 0 h 933"/>
                  <a:gd name="T100" fmla="*/ 0 w 569"/>
                  <a:gd name="T101" fmla="*/ 0 h 933"/>
                  <a:gd name="T102" fmla="*/ 0 w 569"/>
                  <a:gd name="T103" fmla="*/ 0 h 933"/>
                  <a:gd name="T104" fmla="*/ 0 w 569"/>
                  <a:gd name="T105" fmla="*/ 0 h 933"/>
                  <a:gd name="T106" fmla="*/ 0 w 569"/>
                  <a:gd name="T107" fmla="*/ 0 h 933"/>
                  <a:gd name="T108" fmla="*/ 0 w 569"/>
                  <a:gd name="T109" fmla="*/ 0 h 9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69"/>
                  <a:gd name="T166" fmla="*/ 0 h 933"/>
                  <a:gd name="T167" fmla="*/ 569 w 569"/>
                  <a:gd name="T168" fmla="*/ 933 h 9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69" h="933">
                    <a:moveTo>
                      <a:pt x="349" y="146"/>
                    </a:moveTo>
                    <a:lnTo>
                      <a:pt x="336" y="171"/>
                    </a:lnTo>
                    <a:lnTo>
                      <a:pt x="328" y="220"/>
                    </a:lnTo>
                    <a:lnTo>
                      <a:pt x="328" y="299"/>
                    </a:lnTo>
                    <a:lnTo>
                      <a:pt x="332" y="378"/>
                    </a:lnTo>
                    <a:lnTo>
                      <a:pt x="341" y="416"/>
                    </a:lnTo>
                    <a:lnTo>
                      <a:pt x="345" y="441"/>
                    </a:lnTo>
                    <a:lnTo>
                      <a:pt x="336" y="484"/>
                    </a:lnTo>
                    <a:lnTo>
                      <a:pt x="326" y="496"/>
                    </a:lnTo>
                    <a:lnTo>
                      <a:pt x="275" y="505"/>
                    </a:lnTo>
                    <a:lnTo>
                      <a:pt x="234" y="498"/>
                    </a:lnTo>
                    <a:lnTo>
                      <a:pt x="204" y="502"/>
                    </a:lnTo>
                    <a:lnTo>
                      <a:pt x="188" y="512"/>
                    </a:lnTo>
                    <a:lnTo>
                      <a:pt x="208" y="584"/>
                    </a:lnTo>
                    <a:lnTo>
                      <a:pt x="224" y="606"/>
                    </a:lnTo>
                    <a:lnTo>
                      <a:pt x="249" y="627"/>
                    </a:lnTo>
                    <a:lnTo>
                      <a:pt x="279" y="635"/>
                    </a:lnTo>
                    <a:lnTo>
                      <a:pt x="299" y="624"/>
                    </a:lnTo>
                    <a:lnTo>
                      <a:pt x="289" y="642"/>
                    </a:lnTo>
                    <a:lnTo>
                      <a:pt x="279" y="675"/>
                    </a:lnTo>
                    <a:lnTo>
                      <a:pt x="286" y="695"/>
                    </a:lnTo>
                    <a:lnTo>
                      <a:pt x="305" y="709"/>
                    </a:lnTo>
                    <a:lnTo>
                      <a:pt x="332" y="715"/>
                    </a:lnTo>
                    <a:lnTo>
                      <a:pt x="354" y="703"/>
                    </a:lnTo>
                    <a:lnTo>
                      <a:pt x="365" y="683"/>
                    </a:lnTo>
                    <a:lnTo>
                      <a:pt x="365" y="663"/>
                    </a:lnTo>
                    <a:lnTo>
                      <a:pt x="349" y="639"/>
                    </a:lnTo>
                    <a:lnTo>
                      <a:pt x="323" y="620"/>
                    </a:lnTo>
                    <a:lnTo>
                      <a:pt x="354" y="624"/>
                    </a:lnTo>
                    <a:lnTo>
                      <a:pt x="341" y="530"/>
                    </a:lnTo>
                    <a:lnTo>
                      <a:pt x="381" y="663"/>
                    </a:lnTo>
                    <a:lnTo>
                      <a:pt x="412" y="728"/>
                    </a:lnTo>
                    <a:lnTo>
                      <a:pt x="448" y="773"/>
                    </a:lnTo>
                    <a:lnTo>
                      <a:pt x="506" y="821"/>
                    </a:lnTo>
                    <a:lnTo>
                      <a:pt x="569" y="855"/>
                    </a:lnTo>
                    <a:lnTo>
                      <a:pt x="474" y="813"/>
                    </a:lnTo>
                    <a:lnTo>
                      <a:pt x="436" y="789"/>
                    </a:lnTo>
                    <a:lnTo>
                      <a:pt x="397" y="758"/>
                    </a:lnTo>
                    <a:lnTo>
                      <a:pt x="414" y="933"/>
                    </a:lnTo>
                    <a:lnTo>
                      <a:pt x="384" y="933"/>
                    </a:lnTo>
                    <a:lnTo>
                      <a:pt x="347" y="889"/>
                    </a:lnTo>
                    <a:lnTo>
                      <a:pt x="347" y="930"/>
                    </a:lnTo>
                    <a:lnTo>
                      <a:pt x="316" y="926"/>
                    </a:lnTo>
                    <a:lnTo>
                      <a:pt x="216" y="899"/>
                    </a:lnTo>
                    <a:lnTo>
                      <a:pt x="146" y="867"/>
                    </a:lnTo>
                    <a:lnTo>
                      <a:pt x="90" y="823"/>
                    </a:lnTo>
                    <a:lnTo>
                      <a:pt x="45" y="755"/>
                    </a:lnTo>
                    <a:lnTo>
                      <a:pt x="23" y="683"/>
                    </a:lnTo>
                    <a:lnTo>
                      <a:pt x="5" y="594"/>
                    </a:lnTo>
                    <a:lnTo>
                      <a:pt x="0" y="523"/>
                    </a:lnTo>
                    <a:lnTo>
                      <a:pt x="5" y="417"/>
                    </a:lnTo>
                    <a:lnTo>
                      <a:pt x="16" y="341"/>
                    </a:lnTo>
                    <a:lnTo>
                      <a:pt x="6" y="526"/>
                    </a:lnTo>
                    <a:lnTo>
                      <a:pt x="23" y="635"/>
                    </a:lnTo>
                    <a:lnTo>
                      <a:pt x="45" y="731"/>
                    </a:lnTo>
                    <a:lnTo>
                      <a:pt x="83" y="794"/>
                    </a:lnTo>
                    <a:lnTo>
                      <a:pt x="124" y="837"/>
                    </a:lnTo>
                    <a:lnTo>
                      <a:pt x="171" y="867"/>
                    </a:lnTo>
                    <a:lnTo>
                      <a:pt x="117" y="800"/>
                    </a:lnTo>
                    <a:lnTo>
                      <a:pt x="90" y="755"/>
                    </a:lnTo>
                    <a:lnTo>
                      <a:pt x="73" y="687"/>
                    </a:lnTo>
                    <a:lnTo>
                      <a:pt x="73" y="611"/>
                    </a:lnTo>
                    <a:lnTo>
                      <a:pt x="79" y="541"/>
                    </a:lnTo>
                    <a:lnTo>
                      <a:pt x="109" y="463"/>
                    </a:lnTo>
                    <a:lnTo>
                      <a:pt x="124" y="428"/>
                    </a:lnTo>
                    <a:lnTo>
                      <a:pt x="124" y="401"/>
                    </a:lnTo>
                    <a:lnTo>
                      <a:pt x="136" y="365"/>
                    </a:lnTo>
                    <a:lnTo>
                      <a:pt x="153" y="338"/>
                    </a:lnTo>
                    <a:lnTo>
                      <a:pt x="180" y="314"/>
                    </a:lnTo>
                    <a:lnTo>
                      <a:pt x="213" y="303"/>
                    </a:lnTo>
                    <a:lnTo>
                      <a:pt x="171" y="310"/>
                    </a:lnTo>
                    <a:lnTo>
                      <a:pt x="133" y="338"/>
                    </a:lnTo>
                    <a:lnTo>
                      <a:pt x="114" y="362"/>
                    </a:lnTo>
                    <a:lnTo>
                      <a:pt x="97" y="398"/>
                    </a:lnTo>
                    <a:lnTo>
                      <a:pt x="83" y="437"/>
                    </a:lnTo>
                    <a:lnTo>
                      <a:pt x="75" y="493"/>
                    </a:lnTo>
                    <a:lnTo>
                      <a:pt x="73" y="541"/>
                    </a:lnTo>
                    <a:lnTo>
                      <a:pt x="57" y="502"/>
                    </a:lnTo>
                    <a:lnTo>
                      <a:pt x="51" y="457"/>
                    </a:lnTo>
                    <a:lnTo>
                      <a:pt x="51" y="413"/>
                    </a:lnTo>
                    <a:lnTo>
                      <a:pt x="61" y="371"/>
                    </a:lnTo>
                    <a:lnTo>
                      <a:pt x="69" y="341"/>
                    </a:lnTo>
                    <a:lnTo>
                      <a:pt x="79" y="323"/>
                    </a:lnTo>
                    <a:lnTo>
                      <a:pt x="66" y="314"/>
                    </a:lnTo>
                    <a:lnTo>
                      <a:pt x="61" y="299"/>
                    </a:lnTo>
                    <a:lnTo>
                      <a:pt x="66" y="264"/>
                    </a:lnTo>
                    <a:lnTo>
                      <a:pt x="83" y="220"/>
                    </a:lnTo>
                    <a:lnTo>
                      <a:pt x="114" y="179"/>
                    </a:lnTo>
                    <a:lnTo>
                      <a:pt x="148" y="154"/>
                    </a:lnTo>
                    <a:lnTo>
                      <a:pt x="188" y="137"/>
                    </a:lnTo>
                    <a:lnTo>
                      <a:pt x="243" y="119"/>
                    </a:lnTo>
                    <a:lnTo>
                      <a:pt x="198" y="99"/>
                    </a:lnTo>
                    <a:lnTo>
                      <a:pt x="222" y="70"/>
                    </a:lnTo>
                    <a:lnTo>
                      <a:pt x="261" y="51"/>
                    </a:lnTo>
                    <a:lnTo>
                      <a:pt x="305" y="40"/>
                    </a:lnTo>
                    <a:lnTo>
                      <a:pt x="345" y="40"/>
                    </a:lnTo>
                    <a:lnTo>
                      <a:pt x="412" y="51"/>
                    </a:lnTo>
                    <a:lnTo>
                      <a:pt x="349" y="18"/>
                    </a:lnTo>
                    <a:lnTo>
                      <a:pt x="299" y="17"/>
                    </a:lnTo>
                    <a:lnTo>
                      <a:pt x="328" y="5"/>
                    </a:lnTo>
                    <a:lnTo>
                      <a:pt x="369" y="0"/>
                    </a:lnTo>
                    <a:lnTo>
                      <a:pt x="421" y="9"/>
                    </a:lnTo>
                    <a:lnTo>
                      <a:pt x="474" y="29"/>
                    </a:lnTo>
                    <a:lnTo>
                      <a:pt x="530" y="54"/>
                    </a:lnTo>
                    <a:lnTo>
                      <a:pt x="545" y="70"/>
                    </a:lnTo>
                    <a:lnTo>
                      <a:pt x="488" y="85"/>
                    </a:lnTo>
                    <a:lnTo>
                      <a:pt x="439" y="94"/>
                    </a:lnTo>
                    <a:lnTo>
                      <a:pt x="389" y="116"/>
                    </a:lnTo>
                    <a:lnTo>
                      <a:pt x="365" y="137"/>
                    </a:lnTo>
                    <a:lnTo>
                      <a:pt x="349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2" name="Freeform 96"/>
              <p:cNvSpPr>
                <a:spLocks/>
              </p:cNvSpPr>
              <p:nvPr/>
            </p:nvSpPr>
            <p:spPr bwMode="auto">
              <a:xfrm>
                <a:off x="2958" y="2052"/>
                <a:ext cx="254" cy="346"/>
              </a:xfrm>
              <a:custGeom>
                <a:avLst/>
                <a:gdLst>
                  <a:gd name="T0" fmla="*/ 0 w 762"/>
                  <a:gd name="T1" fmla="*/ 0 h 1039"/>
                  <a:gd name="T2" fmla="*/ 0 w 762"/>
                  <a:gd name="T3" fmla="*/ 0 h 1039"/>
                  <a:gd name="T4" fmla="*/ 0 w 762"/>
                  <a:gd name="T5" fmla="*/ 0 h 1039"/>
                  <a:gd name="T6" fmla="*/ 0 w 762"/>
                  <a:gd name="T7" fmla="*/ 0 h 1039"/>
                  <a:gd name="T8" fmla="*/ 0 w 762"/>
                  <a:gd name="T9" fmla="*/ 0 h 1039"/>
                  <a:gd name="T10" fmla="*/ 0 w 762"/>
                  <a:gd name="T11" fmla="*/ 0 h 1039"/>
                  <a:gd name="T12" fmla="*/ 0 w 762"/>
                  <a:gd name="T13" fmla="*/ 0 h 1039"/>
                  <a:gd name="T14" fmla="*/ 0 w 762"/>
                  <a:gd name="T15" fmla="*/ 0 h 1039"/>
                  <a:gd name="T16" fmla="*/ 0 w 762"/>
                  <a:gd name="T17" fmla="*/ 0 h 1039"/>
                  <a:gd name="T18" fmla="*/ 0 w 762"/>
                  <a:gd name="T19" fmla="*/ 0 h 1039"/>
                  <a:gd name="T20" fmla="*/ 0 w 762"/>
                  <a:gd name="T21" fmla="*/ 0 h 1039"/>
                  <a:gd name="T22" fmla="*/ 0 w 762"/>
                  <a:gd name="T23" fmla="*/ 0 h 1039"/>
                  <a:gd name="T24" fmla="*/ 0 w 762"/>
                  <a:gd name="T25" fmla="*/ 0 h 1039"/>
                  <a:gd name="T26" fmla="*/ 0 w 762"/>
                  <a:gd name="T27" fmla="*/ 0 h 1039"/>
                  <a:gd name="T28" fmla="*/ 0 w 762"/>
                  <a:gd name="T29" fmla="*/ 0 h 1039"/>
                  <a:gd name="T30" fmla="*/ 0 w 762"/>
                  <a:gd name="T31" fmla="*/ 0 h 1039"/>
                  <a:gd name="T32" fmla="*/ 0 w 762"/>
                  <a:gd name="T33" fmla="*/ 0 h 1039"/>
                  <a:gd name="T34" fmla="*/ 0 w 762"/>
                  <a:gd name="T35" fmla="*/ 0 h 1039"/>
                  <a:gd name="T36" fmla="*/ 0 w 762"/>
                  <a:gd name="T37" fmla="*/ 0 h 1039"/>
                  <a:gd name="T38" fmla="*/ 0 w 762"/>
                  <a:gd name="T39" fmla="*/ 0 h 1039"/>
                  <a:gd name="T40" fmla="*/ 0 w 762"/>
                  <a:gd name="T41" fmla="*/ 0 h 1039"/>
                  <a:gd name="T42" fmla="*/ 0 w 762"/>
                  <a:gd name="T43" fmla="*/ 0 h 1039"/>
                  <a:gd name="T44" fmla="*/ 0 w 762"/>
                  <a:gd name="T45" fmla="*/ 0 h 1039"/>
                  <a:gd name="T46" fmla="*/ 0 w 762"/>
                  <a:gd name="T47" fmla="*/ 0 h 1039"/>
                  <a:gd name="T48" fmla="*/ 0 w 762"/>
                  <a:gd name="T49" fmla="*/ 0 h 1039"/>
                  <a:gd name="T50" fmla="*/ 0 w 762"/>
                  <a:gd name="T51" fmla="*/ 0 h 1039"/>
                  <a:gd name="T52" fmla="*/ 0 w 762"/>
                  <a:gd name="T53" fmla="*/ 0 h 1039"/>
                  <a:gd name="T54" fmla="*/ 0 w 762"/>
                  <a:gd name="T55" fmla="*/ 0 h 1039"/>
                  <a:gd name="T56" fmla="*/ 0 w 762"/>
                  <a:gd name="T57" fmla="*/ 0 h 1039"/>
                  <a:gd name="T58" fmla="*/ 0 w 762"/>
                  <a:gd name="T59" fmla="*/ 0 h 1039"/>
                  <a:gd name="T60" fmla="*/ 0 w 762"/>
                  <a:gd name="T61" fmla="*/ 0 h 1039"/>
                  <a:gd name="T62" fmla="*/ 0 w 762"/>
                  <a:gd name="T63" fmla="*/ 0 h 1039"/>
                  <a:gd name="T64" fmla="*/ 0 w 762"/>
                  <a:gd name="T65" fmla="*/ 0 h 1039"/>
                  <a:gd name="T66" fmla="*/ 0 w 762"/>
                  <a:gd name="T67" fmla="*/ 0 h 1039"/>
                  <a:gd name="T68" fmla="*/ 0 w 762"/>
                  <a:gd name="T69" fmla="*/ 0 h 1039"/>
                  <a:gd name="T70" fmla="*/ 0 w 762"/>
                  <a:gd name="T71" fmla="*/ 0 h 1039"/>
                  <a:gd name="T72" fmla="*/ 0 w 762"/>
                  <a:gd name="T73" fmla="*/ 0 h 1039"/>
                  <a:gd name="T74" fmla="*/ 0 w 762"/>
                  <a:gd name="T75" fmla="*/ 0 h 1039"/>
                  <a:gd name="T76" fmla="*/ 0 w 762"/>
                  <a:gd name="T77" fmla="*/ 0 h 1039"/>
                  <a:gd name="T78" fmla="*/ 0 w 762"/>
                  <a:gd name="T79" fmla="*/ 0 h 1039"/>
                  <a:gd name="T80" fmla="*/ 0 w 762"/>
                  <a:gd name="T81" fmla="*/ 0 h 1039"/>
                  <a:gd name="T82" fmla="*/ 0 w 762"/>
                  <a:gd name="T83" fmla="*/ 0 h 10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62"/>
                  <a:gd name="T127" fmla="*/ 0 h 1039"/>
                  <a:gd name="T128" fmla="*/ 762 w 762"/>
                  <a:gd name="T129" fmla="*/ 1039 h 10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62" h="1039">
                    <a:moveTo>
                      <a:pt x="82" y="176"/>
                    </a:moveTo>
                    <a:lnTo>
                      <a:pt x="12" y="132"/>
                    </a:lnTo>
                    <a:lnTo>
                      <a:pt x="0" y="113"/>
                    </a:lnTo>
                    <a:lnTo>
                      <a:pt x="4" y="92"/>
                    </a:lnTo>
                    <a:lnTo>
                      <a:pt x="19" y="70"/>
                    </a:lnTo>
                    <a:lnTo>
                      <a:pt x="52" y="38"/>
                    </a:lnTo>
                    <a:lnTo>
                      <a:pt x="98" y="16"/>
                    </a:lnTo>
                    <a:lnTo>
                      <a:pt x="153" y="3"/>
                    </a:lnTo>
                    <a:lnTo>
                      <a:pt x="200" y="0"/>
                    </a:lnTo>
                    <a:lnTo>
                      <a:pt x="236" y="3"/>
                    </a:lnTo>
                    <a:lnTo>
                      <a:pt x="259" y="13"/>
                    </a:lnTo>
                    <a:lnTo>
                      <a:pt x="277" y="27"/>
                    </a:lnTo>
                    <a:lnTo>
                      <a:pt x="287" y="47"/>
                    </a:lnTo>
                    <a:lnTo>
                      <a:pt x="296" y="85"/>
                    </a:lnTo>
                    <a:lnTo>
                      <a:pt x="307" y="51"/>
                    </a:lnTo>
                    <a:lnTo>
                      <a:pt x="310" y="28"/>
                    </a:lnTo>
                    <a:lnTo>
                      <a:pt x="310" y="15"/>
                    </a:lnTo>
                    <a:lnTo>
                      <a:pt x="335" y="28"/>
                    </a:lnTo>
                    <a:lnTo>
                      <a:pt x="356" y="56"/>
                    </a:lnTo>
                    <a:lnTo>
                      <a:pt x="369" y="88"/>
                    </a:lnTo>
                    <a:lnTo>
                      <a:pt x="369" y="116"/>
                    </a:lnTo>
                    <a:lnTo>
                      <a:pt x="369" y="152"/>
                    </a:lnTo>
                    <a:lnTo>
                      <a:pt x="399" y="71"/>
                    </a:lnTo>
                    <a:lnTo>
                      <a:pt x="409" y="97"/>
                    </a:lnTo>
                    <a:lnTo>
                      <a:pt x="420" y="113"/>
                    </a:lnTo>
                    <a:lnTo>
                      <a:pt x="433" y="125"/>
                    </a:lnTo>
                    <a:lnTo>
                      <a:pt x="457" y="125"/>
                    </a:lnTo>
                    <a:lnTo>
                      <a:pt x="490" y="113"/>
                    </a:lnTo>
                    <a:lnTo>
                      <a:pt x="524" y="100"/>
                    </a:lnTo>
                    <a:lnTo>
                      <a:pt x="560" y="100"/>
                    </a:lnTo>
                    <a:lnTo>
                      <a:pt x="600" y="109"/>
                    </a:lnTo>
                    <a:lnTo>
                      <a:pt x="568" y="113"/>
                    </a:lnTo>
                    <a:lnTo>
                      <a:pt x="543" y="128"/>
                    </a:lnTo>
                    <a:lnTo>
                      <a:pt x="522" y="147"/>
                    </a:lnTo>
                    <a:lnTo>
                      <a:pt x="552" y="152"/>
                    </a:lnTo>
                    <a:lnTo>
                      <a:pt x="592" y="161"/>
                    </a:lnTo>
                    <a:lnTo>
                      <a:pt x="623" y="172"/>
                    </a:lnTo>
                    <a:lnTo>
                      <a:pt x="671" y="208"/>
                    </a:lnTo>
                    <a:lnTo>
                      <a:pt x="683" y="225"/>
                    </a:lnTo>
                    <a:lnTo>
                      <a:pt x="640" y="205"/>
                    </a:lnTo>
                    <a:lnTo>
                      <a:pt x="598" y="193"/>
                    </a:lnTo>
                    <a:lnTo>
                      <a:pt x="557" y="187"/>
                    </a:lnTo>
                    <a:lnTo>
                      <a:pt x="612" y="208"/>
                    </a:lnTo>
                    <a:lnTo>
                      <a:pt x="659" y="235"/>
                    </a:lnTo>
                    <a:lnTo>
                      <a:pt x="698" y="275"/>
                    </a:lnTo>
                    <a:lnTo>
                      <a:pt x="713" y="301"/>
                    </a:lnTo>
                    <a:lnTo>
                      <a:pt x="717" y="323"/>
                    </a:lnTo>
                    <a:lnTo>
                      <a:pt x="714" y="335"/>
                    </a:lnTo>
                    <a:lnTo>
                      <a:pt x="707" y="336"/>
                    </a:lnTo>
                    <a:lnTo>
                      <a:pt x="689" y="332"/>
                    </a:lnTo>
                    <a:lnTo>
                      <a:pt x="646" y="305"/>
                    </a:lnTo>
                    <a:lnTo>
                      <a:pt x="616" y="284"/>
                    </a:lnTo>
                    <a:lnTo>
                      <a:pt x="678" y="356"/>
                    </a:lnTo>
                    <a:lnTo>
                      <a:pt x="714" y="412"/>
                    </a:lnTo>
                    <a:lnTo>
                      <a:pt x="740" y="466"/>
                    </a:lnTo>
                    <a:lnTo>
                      <a:pt x="757" y="525"/>
                    </a:lnTo>
                    <a:lnTo>
                      <a:pt x="762" y="579"/>
                    </a:lnTo>
                    <a:lnTo>
                      <a:pt x="759" y="634"/>
                    </a:lnTo>
                    <a:lnTo>
                      <a:pt x="750" y="717"/>
                    </a:lnTo>
                    <a:lnTo>
                      <a:pt x="732" y="789"/>
                    </a:lnTo>
                    <a:lnTo>
                      <a:pt x="695" y="850"/>
                    </a:lnTo>
                    <a:lnTo>
                      <a:pt x="646" y="911"/>
                    </a:lnTo>
                    <a:lnTo>
                      <a:pt x="579" y="970"/>
                    </a:lnTo>
                    <a:lnTo>
                      <a:pt x="543" y="994"/>
                    </a:lnTo>
                    <a:lnTo>
                      <a:pt x="502" y="1005"/>
                    </a:lnTo>
                    <a:lnTo>
                      <a:pt x="432" y="1039"/>
                    </a:lnTo>
                    <a:lnTo>
                      <a:pt x="487" y="994"/>
                    </a:lnTo>
                    <a:lnTo>
                      <a:pt x="552" y="915"/>
                    </a:lnTo>
                    <a:lnTo>
                      <a:pt x="584" y="829"/>
                    </a:lnTo>
                    <a:lnTo>
                      <a:pt x="603" y="722"/>
                    </a:lnTo>
                    <a:lnTo>
                      <a:pt x="604" y="665"/>
                    </a:lnTo>
                    <a:lnTo>
                      <a:pt x="598" y="584"/>
                    </a:lnTo>
                    <a:lnTo>
                      <a:pt x="584" y="529"/>
                    </a:lnTo>
                    <a:lnTo>
                      <a:pt x="568" y="484"/>
                    </a:lnTo>
                    <a:lnTo>
                      <a:pt x="557" y="457"/>
                    </a:lnTo>
                    <a:lnTo>
                      <a:pt x="549" y="406"/>
                    </a:lnTo>
                    <a:lnTo>
                      <a:pt x="533" y="336"/>
                    </a:lnTo>
                    <a:lnTo>
                      <a:pt x="513" y="301"/>
                    </a:lnTo>
                    <a:lnTo>
                      <a:pt x="447" y="205"/>
                    </a:lnTo>
                    <a:lnTo>
                      <a:pt x="420" y="184"/>
                    </a:lnTo>
                    <a:lnTo>
                      <a:pt x="387" y="172"/>
                    </a:lnTo>
                    <a:lnTo>
                      <a:pt x="356" y="168"/>
                    </a:lnTo>
                    <a:lnTo>
                      <a:pt x="304" y="176"/>
                    </a:lnTo>
                    <a:lnTo>
                      <a:pt x="168" y="219"/>
                    </a:lnTo>
                    <a:lnTo>
                      <a:pt x="82" y="1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3" name="Freeform 97"/>
              <p:cNvSpPr>
                <a:spLocks/>
              </p:cNvSpPr>
              <p:nvPr/>
            </p:nvSpPr>
            <p:spPr bwMode="auto">
              <a:xfrm>
                <a:off x="2842" y="2038"/>
                <a:ext cx="373" cy="242"/>
              </a:xfrm>
              <a:custGeom>
                <a:avLst/>
                <a:gdLst>
                  <a:gd name="T0" fmla="*/ 0 w 1120"/>
                  <a:gd name="T1" fmla="*/ 0 h 726"/>
                  <a:gd name="T2" fmla="*/ 0 w 1120"/>
                  <a:gd name="T3" fmla="*/ 0 h 726"/>
                  <a:gd name="T4" fmla="*/ 0 w 1120"/>
                  <a:gd name="T5" fmla="*/ 0 h 726"/>
                  <a:gd name="T6" fmla="*/ 0 w 1120"/>
                  <a:gd name="T7" fmla="*/ 0 h 726"/>
                  <a:gd name="T8" fmla="*/ 0 w 1120"/>
                  <a:gd name="T9" fmla="*/ 0 h 726"/>
                  <a:gd name="T10" fmla="*/ 0 w 1120"/>
                  <a:gd name="T11" fmla="*/ 0 h 726"/>
                  <a:gd name="T12" fmla="*/ 0 w 1120"/>
                  <a:gd name="T13" fmla="*/ 0 h 726"/>
                  <a:gd name="T14" fmla="*/ 0 w 1120"/>
                  <a:gd name="T15" fmla="*/ 0 h 726"/>
                  <a:gd name="T16" fmla="*/ 0 w 1120"/>
                  <a:gd name="T17" fmla="*/ 0 h 726"/>
                  <a:gd name="T18" fmla="*/ 0 w 1120"/>
                  <a:gd name="T19" fmla="*/ 0 h 726"/>
                  <a:gd name="T20" fmla="*/ 0 w 1120"/>
                  <a:gd name="T21" fmla="*/ 0 h 726"/>
                  <a:gd name="T22" fmla="*/ 0 w 1120"/>
                  <a:gd name="T23" fmla="*/ 0 h 726"/>
                  <a:gd name="T24" fmla="*/ 0 w 1120"/>
                  <a:gd name="T25" fmla="*/ 0 h 726"/>
                  <a:gd name="T26" fmla="*/ 0 w 1120"/>
                  <a:gd name="T27" fmla="*/ 0 h 726"/>
                  <a:gd name="T28" fmla="*/ 0 w 1120"/>
                  <a:gd name="T29" fmla="*/ 0 h 726"/>
                  <a:gd name="T30" fmla="*/ 0 w 1120"/>
                  <a:gd name="T31" fmla="*/ 0 h 726"/>
                  <a:gd name="T32" fmla="*/ 0 w 1120"/>
                  <a:gd name="T33" fmla="*/ 0 h 726"/>
                  <a:gd name="T34" fmla="*/ 0 w 1120"/>
                  <a:gd name="T35" fmla="*/ 0 h 726"/>
                  <a:gd name="T36" fmla="*/ 0 w 1120"/>
                  <a:gd name="T37" fmla="*/ 0 h 726"/>
                  <a:gd name="T38" fmla="*/ 0 w 1120"/>
                  <a:gd name="T39" fmla="*/ 0 h 726"/>
                  <a:gd name="T40" fmla="*/ 0 w 1120"/>
                  <a:gd name="T41" fmla="*/ 0 h 726"/>
                  <a:gd name="T42" fmla="*/ 0 w 1120"/>
                  <a:gd name="T43" fmla="*/ 0 h 726"/>
                  <a:gd name="T44" fmla="*/ 0 w 1120"/>
                  <a:gd name="T45" fmla="*/ 0 h 726"/>
                  <a:gd name="T46" fmla="*/ 0 w 1120"/>
                  <a:gd name="T47" fmla="*/ 0 h 726"/>
                  <a:gd name="T48" fmla="*/ 0 w 1120"/>
                  <a:gd name="T49" fmla="*/ 0 h 726"/>
                  <a:gd name="T50" fmla="*/ 0 w 1120"/>
                  <a:gd name="T51" fmla="*/ 0 h 726"/>
                  <a:gd name="T52" fmla="*/ 0 w 1120"/>
                  <a:gd name="T53" fmla="*/ 0 h 726"/>
                  <a:gd name="T54" fmla="*/ 0 w 1120"/>
                  <a:gd name="T55" fmla="*/ 0 h 726"/>
                  <a:gd name="T56" fmla="*/ 0 w 1120"/>
                  <a:gd name="T57" fmla="*/ 0 h 726"/>
                  <a:gd name="T58" fmla="*/ 0 w 1120"/>
                  <a:gd name="T59" fmla="*/ 0 h 726"/>
                  <a:gd name="T60" fmla="*/ 0 w 1120"/>
                  <a:gd name="T61" fmla="*/ 0 h 726"/>
                  <a:gd name="T62" fmla="*/ 0 w 1120"/>
                  <a:gd name="T63" fmla="*/ 0 h 726"/>
                  <a:gd name="T64" fmla="*/ 0 w 1120"/>
                  <a:gd name="T65" fmla="*/ 0 h 726"/>
                  <a:gd name="T66" fmla="*/ 0 w 1120"/>
                  <a:gd name="T67" fmla="*/ 0 h 726"/>
                  <a:gd name="T68" fmla="*/ 0 w 1120"/>
                  <a:gd name="T69" fmla="*/ 0 h 726"/>
                  <a:gd name="T70" fmla="*/ 0 w 1120"/>
                  <a:gd name="T71" fmla="*/ 0 h 726"/>
                  <a:gd name="T72" fmla="*/ 0 w 1120"/>
                  <a:gd name="T73" fmla="*/ 0 h 726"/>
                  <a:gd name="T74" fmla="*/ 0 w 1120"/>
                  <a:gd name="T75" fmla="*/ 0 h 726"/>
                  <a:gd name="T76" fmla="*/ 0 w 1120"/>
                  <a:gd name="T77" fmla="*/ 0 h 726"/>
                  <a:gd name="T78" fmla="*/ 0 w 1120"/>
                  <a:gd name="T79" fmla="*/ 0 h 7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20"/>
                  <a:gd name="T121" fmla="*/ 0 h 726"/>
                  <a:gd name="T122" fmla="*/ 1120 w 1120"/>
                  <a:gd name="T123" fmla="*/ 726 h 72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20" h="726">
                    <a:moveTo>
                      <a:pt x="0" y="465"/>
                    </a:moveTo>
                    <a:lnTo>
                      <a:pt x="12" y="402"/>
                    </a:lnTo>
                    <a:lnTo>
                      <a:pt x="46" y="344"/>
                    </a:lnTo>
                    <a:lnTo>
                      <a:pt x="80" y="306"/>
                    </a:lnTo>
                    <a:lnTo>
                      <a:pt x="118" y="275"/>
                    </a:lnTo>
                    <a:lnTo>
                      <a:pt x="125" y="253"/>
                    </a:lnTo>
                    <a:lnTo>
                      <a:pt x="157" y="219"/>
                    </a:lnTo>
                    <a:lnTo>
                      <a:pt x="193" y="196"/>
                    </a:lnTo>
                    <a:lnTo>
                      <a:pt x="233" y="184"/>
                    </a:lnTo>
                    <a:lnTo>
                      <a:pt x="235" y="168"/>
                    </a:lnTo>
                    <a:lnTo>
                      <a:pt x="252" y="143"/>
                    </a:lnTo>
                    <a:lnTo>
                      <a:pt x="282" y="123"/>
                    </a:lnTo>
                    <a:lnTo>
                      <a:pt x="312" y="114"/>
                    </a:lnTo>
                    <a:lnTo>
                      <a:pt x="324" y="70"/>
                    </a:lnTo>
                    <a:lnTo>
                      <a:pt x="357" y="39"/>
                    </a:lnTo>
                    <a:lnTo>
                      <a:pt x="404" y="22"/>
                    </a:lnTo>
                    <a:lnTo>
                      <a:pt x="459" y="8"/>
                    </a:lnTo>
                    <a:lnTo>
                      <a:pt x="513" y="10"/>
                    </a:lnTo>
                    <a:lnTo>
                      <a:pt x="581" y="20"/>
                    </a:lnTo>
                    <a:lnTo>
                      <a:pt x="626" y="39"/>
                    </a:lnTo>
                    <a:lnTo>
                      <a:pt x="636" y="22"/>
                    </a:lnTo>
                    <a:lnTo>
                      <a:pt x="672" y="26"/>
                    </a:lnTo>
                    <a:lnTo>
                      <a:pt x="693" y="49"/>
                    </a:lnTo>
                    <a:lnTo>
                      <a:pt x="711" y="74"/>
                    </a:lnTo>
                    <a:lnTo>
                      <a:pt x="714" y="105"/>
                    </a:lnTo>
                    <a:lnTo>
                      <a:pt x="714" y="147"/>
                    </a:lnTo>
                    <a:lnTo>
                      <a:pt x="714" y="199"/>
                    </a:lnTo>
                    <a:lnTo>
                      <a:pt x="737" y="195"/>
                    </a:lnTo>
                    <a:lnTo>
                      <a:pt x="748" y="123"/>
                    </a:lnTo>
                    <a:lnTo>
                      <a:pt x="752" y="95"/>
                    </a:lnTo>
                    <a:lnTo>
                      <a:pt x="767" y="79"/>
                    </a:lnTo>
                    <a:lnTo>
                      <a:pt x="787" y="65"/>
                    </a:lnTo>
                    <a:lnTo>
                      <a:pt x="830" y="59"/>
                    </a:lnTo>
                    <a:lnTo>
                      <a:pt x="866" y="66"/>
                    </a:lnTo>
                    <a:lnTo>
                      <a:pt x="919" y="86"/>
                    </a:lnTo>
                    <a:lnTo>
                      <a:pt x="953" y="126"/>
                    </a:lnTo>
                    <a:lnTo>
                      <a:pt x="965" y="147"/>
                    </a:lnTo>
                    <a:lnTo>
                      <a:pt x="949" y="152"/>
                    </a:lnTo>
                    <a:lnTo>
                      <a:pt x="988" y="168"/>
                    </a:lnTo>
                    <a:lnTo>
                      <a:pt x="1027" y="226"/>
                    </a:lnTo>
                    <a:lnTo>
                      <a:pt x="1063" y="298"/>
                    </a:lnTo>
                    <a:lnTo>
                      <a:pt x="1089" y="375"/>
                    </a:lnTo>
                    <a:lnTo>
                      <a:pt x="1099" y="445"/>
                    </a:lnTo>
                    <a:lnTo>
                      <a:pt x="1108" y="534"/>
                    </a:lnTo>
                    <a:lnTo>
                      <a:pt x="1108" y="606"/>
                    </a:lnTo>
                    <a:lnTo>
                      <a:pt x="1101" y="726"/>
                    </a:lnTo>
                    <a:lnTo>
                      <a:pt x="1117" y="616"/>
                    </a:lnTo>
                    <a:lnTo>
                      <a:pt x="1120" y="531"/>
                    </a:lnTo>
                    <a:lnTo>
                      <a:pt x="1111" y="427"/>
                    </a:lnTo>
                    <a:lnTo>
                      <a:pt x="1093" y="351"/>
                    </a:lnTo>
                    <a:lnTo>
                      <a:pt x="1059" y="260"/>
                    </a:lnTo>
                    <a:lnTo>
                      <a:pt x="1016" y="181"/>
                    </a:lnTo>
                    <a:lnTo>
                      <a:pt x="985" y="152"/>
                    </a:lnTo>
                    <a:lnTo>
                      <a:pt x="965" y="114"/>
                    </a:lnTo>
                    <a:lnTo>
                      <a:pt x="919" y="70"/>
                    </a:lnTo>
                    <a:lnTo>
                      <a:pt x="870" y="46"/>
                    </a:lnTo>
                    <a:lnTo>
                      <a:pt x="816" y="34"/>
                    </a:lnTo>
                    <a:lnTo>
                      <a:pt x="767" y="25"/>
                    </a:lnTo>
                    <a:lnTo>
                      <a:pt x="736" y="26"/>
                    </a:lnTo>
                    <a:lnTo>
                      <a:pt x="724" y="43"/>
                    </a:lnTo>
                    <a:lnTo>
                      <a:pt x="718" y="59"/>
                    </a:lnTo>
                    <a:lnTo>
                      <a:pt x="693" y="26"/>
                    </a:lnTo>
                    <a:lnTo>
                      <a:pt x="656" y="15"/>
                    </a:lnTo>
                    <a:lnTo>
                      <a:pt x="596" y="8"/>
                    </a:lnTo>
                    <a:lnTo>
                      <a:pt x="502" y="0"/>
                    </a:lnTo>
                    <a:lnTo>
                      <a:pt x="437" y="0"/>
                    </a:lnTo>
                    <a:lnTo>
                      <a:pt x="370" y="20"/>
                    </a:lnTo>
                    <a:lnTo>
                      <a:pt x="331" y="46"/>
                    </a:lnTo>
                    <a:lnTo>
                      <a:pt x="309" y="66"/>
                    </a:lnTo>
                    <a:lnTo>
                      <a:pt x="293" y="94"/>
                    </a:lnTo>
                    <a:lnTo>
                      <a:pt x="291" y="114"/>
                    </a:lnTo>
                    <a:lnTo>
                      <a:pt x="256" y="131"/>
                    </a:lnTo>
                    <a:lnTo>
                      <a:pt x="226" y="156"/>
                    </a:lnTo>
                    <a:lnTo>
                      <a:pt x="206" y="175"/>
                    </a:lnTo>
                    <a:lnTo>
                      <a:pt x="142" y="207"/>
                    </a:lnTo>
                    <a:lnTo>
                      <a:pt x="117" y="241"/>
                    </a:lnTo>
                    <a:lnTo>
                      <a:pt x="105" y="274"/>
                    </a:lnTo>
                    <a:lnTo>
                      <a:pt x="56" y="317"/>
                    </a:lnTo>
                    <a:lnTo>
                      <a:pt x="34" y="351"/>
                    </a:lnTo>
                    <a:lnTo>
                      <a:pt x="8" y="397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4" name="Freeform 98"/>
              <p:cNvSpPr>
                <a:spLocks/>
              </p:cNvSpPr>
              <p:nvPr/>
            </p:nvSpPr>
            <p:spPr bwMode="auto">
              <a:xfrm>
                <a:off x="2912" y="2263"/>
                <a:ext cx="24" cy="28"/>
              </a:xfrm>
              <a:custGeom>
                <a:avLst/>
                <a:gdLst>
                  <a:gd name="T0" fmla="*/ 0 w 71"/>
                  <a:gd name="T1" fmla="*/ 0 h 83"/>
                  <a:gd name="T2" fmla="*/ 0 w 71"/>
                  <a:gd name="T3" fmla="*/ 0 h 83"/>
                  <a:gd name="T4" fmla="*/ 0 w 71"/>
                  <a:gd name="T5" fmla="*/ 0 h 83"/>
                  <a:gd name="T6" fmla="*/ 0 w 71"/>
                  <a:gd name="T7" fmla="*/ 0 h 83"/>
                  <a:gd name="T8" fmla="*/ 0 w 71"/>
                  <a:gd name="T9" fmla="*/ 0 h 83"/>
                  <a:gd name="T10" fmla="*/ 0 w 71"/>
                  <a:gd name="T11" fmla="*/ 0 h 83"/>
                  <a:gd name="T12" fmla="*/ 0 w 71"/>
                  <a:gd name="T13" fmla="*/ 0 h 83"/>
                  <a:gd name="T14" fmla="*/ 0 w 71"/>
                  <a:gd name="T15" fmla="*/ 0 h 83"/>
                  <a:gd name="T16" fmla="*/ 0 w 71"/>
                  <a:gd name="T17" fmla="*/ 0 h 83"/>
                  <a:gd name="T18" fmla="*/ 0 w 71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"/>
                  <a:gd name="T31" fmla="*/ 0 h 83"/>
                  <a:gd name="T32" fmla="*/ 71 w 71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" h="83">
                    <a:moveTo>
                      <a:pt x="9" y="9"/>
                    </a:moveTo>
                    <a:lnTo>
                      <a:pt x="9" y="21"/>
                    </a:lnTo>
                    <a:lnTo>
                      <a:pt x="0" y="52"/>
                    </a:lnTo>
                    <a:lnTo>
                      <a:pt x="3" y="60"/>
                    </a:lnTo>
                    <a:lnTo>
                      <a:pt x="71" y="83"/>
                    </a:lnTo>
                    <a:lnTo>
                      <a:pt x="46" y="66"/>
                    </a:lnTo>
                    <a:lnTo>
                      <a:pt x="41" y="43"/>
                    </a:lnTo>
                    <a:lnTo>
                      <a:pt x="45" y="31"/>
                    </a:lnTo>
                    <a:lnTo>
                      <a:pt x="58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5" name="Freeform 99"/>
              <p:cNvSpPr>
                <a:spLocks/>
              </p:cNvSpPr>
              <p:nvPr/>
            </p:nvSpPr>
            <p:spPr bwMode="auto">
              <a:xfrm>
                <a:off x="3045" y="2309"/>
                <a:ext cx="70" cy="21"/>
              </a:xfrm>
              <a:custGeom>
                <a:avLst/>
                <a:gdLst>
                  <a:gd name="T0" fmla="*/ 0 w 210"/>
                  <a:gd name="T1" fmla="*/ 0 h 63"/>
                  <a:gd name="T2" fmla="*/ 0 w 210"/>
                  <a:gd name="T3" fmla="*/ 0 h 63"/>
                  <a:gd name="T4" fmla="*/ 0 w 210"/>
                  <a:gd name="T5" fmla="*/ 0 h 63"/>
                  <a:gd name="T6" fmla="*/ 0 w 210"/>
                  <a:gd name="T7" fmla="*/ 0 h 63"/>
                  <a:gd name="T8" fmla="*/ 0 w 210"/>
                  <a:gd name="T9" fmla="*/ 0 h 63"/>
                  <a:gd name="T10" fmla="*/ 0 w 210"/>
                  <a:gd name="T11" fmla="*/ 0 h 63"/>
                  <a:gd name="T12" fmla="*/ 0 w 210"/>
                  <a:gd name="T13" fmla="*/ 0 h 63"/>
                  <a:gd name="T14" fmla="*/ 0 w 210"/>
                  <a:gd name="T15" fmla="*/ 0 h 63"/>
                  <a:gd name="T16" fmla="*/ 0 w 210"/>
                  <a:gd name="T17" fmla="*/ 0 h 63"/>
                  <a:gd name="T18" fmla="*/ 0 w 210"/>
                  <a:gd name="T19" fmla="*/ 0 h 63"/>
                  <a:gd name="T20" fmla="*/ 0 w 210"/>
                  <a:gd name="T21" fmla="*/ 0 h 63"/>
                  <a:gd name="T22" fmla="*/ 0 w 210"/>
                  <a:gd name="T23" fmla="*/ 0 h 63"/>
                  <a:gd name="T24" fmla="*/ 0 w 210"/>
                  <a:gd name="T25" fmla="*/ 0 h 63"/>
                  <a:gd name="T26" fmla="*/ 0 w 210"/>
                  <a:gd name="T27" fmla="*/ 0 h 63"/>
                  <a:gd name="T28" fmla="*/ 0 w 210"/>
                  <a:gd name="T29" fmla="*/ 0 h 63"/>
                  <a:gd name="T30" fmla="*/ 0 w 210"/>
                  <a:gd name="T31" fmla="*/ 0 h 63"/>
                  <a:gd name="T32" fmla="*/ 0 w 210"/>
                  <a:gd name="T33" fmla="*/ 0 h 63"/>
                  <a:gd name="T34" fmla="*/ 0 w 210"/>
                  <a:gd name="T35" fmla="*/ 0 h 63"/>
                  <a:gd name="T36" fmla="*/ 0 w 210"/>
                  <a:gd name="T37" fmla="*/ 0 h 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0"/>
                  <a:gd name="T58" fmla="*/ 0 h 63"/>
                  <a:gd name="T59" fmla="*/ 210 w 210"/>
                  <a:gd name="T60" fmla="*/ 63 h 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0" h="63">
                    <a:moveTo>
                      <a:pt x="0" y="63"/>
                    </a:moveTo>
                    <a:lnTo>
                      <a:pt x="51" y="19"/>
                    </a:lnTo>
                    <a:lnTo>
                      <a:pt x="85" y="8"/>
                    </a:lnTo>
                    <a:lnTo>
                      <a:pt x="106" y="3"/>
                    </a:lnTo>
                    <a:lnTo>
                      <a:pt x="125" y="8"/>
                    </a:lnTo>
                    <a:lnTo>
                      <a:pt x="133" y="3"/>
                    </a:lnTo>
                    <a:lnTo>
                      <a:pt x="153" y="0"/>
                    </a:lnTo>
                    <a:lnTo>
                      <a:pt x="174" y="3"/>
                    </a:lnTo>
                    <a:lnTo>
                      <a:pt x="193" y="18"/>
                    </a:lnTo>
                    <a:lnTo>
                      <a:pt x="210" y="48"/>
                    </a:lnTo>
                    <a:lnTo>
                      <a:pt x="186" y="32"/>
                    </a:lnTo>
                    <a:lnTo>
                      <a:pt x="162" y="24"/>
                    </a:lnTo>
                    <a:lnTo>
                      <a:pt x="150" y="24"/>
                    </a:lnTo>
                    <a:lnTo>
                      <a:pt x="119" y="24"/>
                    </a:lnTo>
                    <a:lnTo>
                      <a:pt x="76" y="32"/>
                    </a:lnTo>
                    <a:lnTo>
                      <a:pt x="48" y="43"/>
                    </a:lnTo>
                    <a:lnTo>
                      <a:pt x="27" y="59"/>
                    </a:lnTo>
                    <a:lnTo>
                      <a:pt x="9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6" name="Freeform 100"/>
              <p:cNvSpPr>
                <a:spLocks/>
              </p:cNvSpPr>
              <p:nvPr/>
            </p:nvSpPr>
            <p:spPr bwMode="auto">
              <a:xfrm>
                <a:off x="3040" y="2323"/>
                <a:ext cx="74" cy="19"/>
              </a:xfrm>
              <a:custGeom>
                <a:avLst/>
                <a:gdLst>
                  <a:gd name="T0" fmla="*/ 0 w 223"/>
                  <a:gd name="T1" fmla="*/ 0 h 57"/>
                  <a:gd name="T2" fmla="*/ 0 w 223"/>
                  <a:gd name="T3" fmla="*/ 0 h 57"/>
                  <a:gd name="T4" fmla="*/ 0 w 223"/>
                  <a:gd name="T5" fmla="*/ 0 h 57"/>
                  <a:gd name="T6" fmla="*/ 0 w 223"/>
                  <a:gd name="T7" fmla="*/ 0 h 57"/>
                  <a:gd name="T8" fmla="*/ 0 w 223"/>
                  <a:gd name="T9" fmla="*/ 0 h 57"/>
                  <a:gd name="T10" fmla="*/ 0 w 223"/>
                  <a:gd name="T11" fmla="*/ 0 h 57"/>
                  <a:gd name="T12" fmla="*/ 0 w 223"/>
                  <a:gd name="T13" fmla="*/ 0 h 57"/>
                  <a:gd name="T14" fmla="*/ 0 w 223"/>
                  <a:gd name="T15" fmla="*/ 0 h 57"/>
                  <a:gd name="T16" fmla="*/ 0 w 223"/>
                  <a:gd name="T17" fmla="*/ 0 h 57"/>
                  <a:gd name="T18" fmla="*/ 0 w 223"/>
                  <a:gd name="T19" fmla="*/ 0 h 57"/>
                  <a:gd name="T20" fmla="*/ 0 w 223"/>
                  <a:gd name="T21" fmla="*/ 0 h 57"/>
                  <a:gd name="T22" fmla="*/ 0 w 223"/>
                  <a:gd name="T23" fmla="*/ 0 h 57"/>
                  <a:gd name="T24" fmla="*/ 0 w 223"/>
                  <a:gd name="T25" fmla="*/ 0 h 57"/>
                  <a:gd name="T26" fmla="*/ 0 w 223"/>
                  <a:gd name="T27" fmla="*/ 0 h 57"/>
                  <a:gd name="T28" fmla="*/ 0 w 223"/>
                  <a:gd name="T29" fmla="*/ 0 h 57"/>
                  <a:gd name="T30" fmla="*/ 0 w 223"/>
                  <a:gd name="T31" fmla="*/ 0 h 57"/>
                  <a:gd name="T32" fmla="*/ 0 w 223"/>
                  <a:gd name="T33" fmla="*/ 0 h 57"/>
                  <a:gd name="T34" fmla="*/ 0 w 223"/>
                  <a:gd name="T35" fmla="*/ 0 h 57"/>
                  <a:gd name="T36" fmla="*/ 0 w 223"/>
                  <a:gd name="T37" fmla="*/ 0 h 57"/>
                  <a:gd name="T38" fmla="*/ 0 w 223"/>
                  <a:gd name="T39" fmla="*/ 0 h 57"/>
                  <a:gd name="T40" fmla="*/ 0 w 223"/>
                  <a:gd name="T41" fmla="*/ 0 h 57"/>
                  <a:gd name="T42" fmla="*/ 0 w 223"/>
                  <a:gd name="T43" fmla="*/ 0 h 57"/>
                  <a:gd name="T44" fmla="*/ 0 w 223"/>
                  <a:gd name="T45" fmla="*/ 0 h 57"/>
                  <a:gd name="T46" fmla="*/ 0 w 223"/>
                  <a:gd name="T47" fmla="*/ 0 h 57"/>
                  <a:gd name="T48" fmla="*/ 0 w 223"/>
                  <a:gd name="T49" fmla="*/ 0 h 57"/>
                  <a:gd name="T50" fmla="*/ 0 w 223"/>
                  <a:gd name="T51" fmla="*/ 0 h 57"/>
                  <a:gd name="T52" fmla="*/ 0 w 223"/>
                  <a:gd name="T53" fmla="*/ 0 h 57"/>
                  <a:gd name="T54" fmla="*/ 0 w 223"/>
                  <a:gd name="T55" fmla="*/ 0 h 57"/>
                  <a:gd name="T56" fmla="*/ 0 w 223"/>
                  <a:gd name="T57" fmla="*/ 0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3"/>
                  <a:gd name="T88" fmla="*/ 0 h 57"/>
                  <a:gd name="T89" fmla="*/ 223 w 223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3" h="57">
                    <a:moveTo>
                      <a:pt x="39" y="16"/>
                    </a:moveTo>
                    <a:lnTo>
                      <a:pt x="76" y="21"/>
                    </a:lnTo>
                    <a:lnTo>
                      <a:pt x="109" y="24"/>
                    </a:lnTo>
                    <a:lnTo>
                      <a:pt x="148" y="21"/>
                    </a:lnTo>
                    <a:lnTo>
                      <a:pt x="192" y="15"/>
                    </a:lnTo>
                    <a:lnTo>
                      <a:pt x="223" y="0"/>
                    </a:lnTo>
                    <a:lnTo>
                      <a:pt x="223" y="8"/>
                    </a:lnTo>
                    <a:lnTo>
                      <a:pt x="208" y="31"/>
                    </a:lnTo>
                    <a:lnTo>
                      <a:pt x="189" y="48"/>
                    </a:lnTo>
                    <a:lnTo>
                      <a:pt x="159" y="54"/>
                    </a:lnTo>
                    <a:lnTo>
                      <a:pt x="188" y="42"/>
                    </a:lnTo>
                    <a:lnTo>
                      <a:pt x="199" y="24"/>
                    </a:lnTo>
                    <a:lnTo>
                      <a:pt x="199" y="21"/>
                    </a:lnTo>
                    <a:lnTo>
                      <a:pt x="168" y="24"/>
                    </a:lnTo>
                    <a:lnTo>
                      <a:pt x="134" y="31"/>
                    </a:lnTo>
                    <a:lnTo>
                      <a:pt x="100" y="31"/>
                    </a:lnTo>
                    <a:lnTo>
                      <a:pt x="78" y="33"/>
                    </a:lnTo>
                    <a:lnTo>
                      <a:pt x="86" y="44"/>
                    </a:lnTo>
                    <a:lnTo>
                      <a:pt x="118" y="54"/>
                    </a:lnTo>
                    <a:lnTo>
                      <a:pt x="134" y="57"/>
                    </a:lnTo>
                    <a:lnTo>
                      <a:pt x="98" y="54"/>
                    </a:lnTo>
                    <a:lnTo>
                      <a:pt x="69" y="48"/>
                    </a:lnTo>
                    <a:lnTo>
                      <a:pt x="52" y="33"/>
                    </a:lnTo>
                    <a:lnTo>
                      <a:pt x="36" y="21"/>
                    </a:lnTo>
                    <a:lnTo>
                      <a:pt x="28" y="20"/>
                    </a:lnTo>
                    <a:lnTo>
                      <a:pt x="9" y="31"/>
                    </a:lnTo>
                    <a:lnTo>
                      <a:pt x="0" y="16"/>
                    </a:lnTo>
                    <a:lnTo>
                      <a:pt x="12" y="5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7" name="Freeform 101"/>
              <p:cNvSpPr>
                <a:spLocks/>
              </p:cNvSpPr>
              <p:nvPr/>
            </p:nvSpPr>
            <p:spPr bwMode="auto">
              <a:xfrm>
                <a:off x="3114" y="2317"/>
                <a:ext cx="6" cy="9"/>
              </a:xfrm>
              <a:custGeom>
                <a:avLst/>
                <a:gdLst>
                  <a:gd name="T0" fmla="*/ 0 w 18"/>
                  <a:gd name="T1" fmla="*/ 0 h 28"/>
                  <a:gd name="T2" fmla="*/ 0 w 18"/>
                  <a:gd name="T3" fmla="*/ 0 h 28"/>
                  <a:gd name="T4" fmla="*/ 0 w 18"/>
                  <a:gd name="T5" fmla="*/ 0 h 28"/>
                  <a:gd name="T6" fmla="*/ 0 w 18"/>
                  <a:gd name="T7" fmla="*/ 0 h 28"/>
                  <a:gd name="T8" fmla="*/ 0 w 1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8"/>
                  <a:gd name="T17" fmla="*/ 18 w 1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8">
                    <a:moveTo>
                      <a:pt x="0" y="19"/>
                    </a:moveTo>
                    <a:lnTo>
                      <a:pt x="5" y="0"/>
                    </a:lnTo>
                    <a:lnTo>
                      <a:pt x="18" y="8"/>
                    </a:lnTo>
                    <a:lnTo>
                      <a:pt x="5" y="2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8" name="Line 102"/>
              <p:cNvSpPr>
                <a:spLocks noChangeShapeType="1"/>
              </p:cNvSpPr>
              <p:nvPr/>
            </p:nvSpPr>
            <p:spPr bwMode="auto">
              <a:xfrm>
                <a:off x="2944" y="2258"/>
                <a:ext cx="2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09" name="Line 103"/>
              <p:cNvSpPr>
                <a:spLocks noChangeShapeType="1"/>
              </p:cNvSpPr>
              <p:nvPr/>
            </p:nvSpPr>
            <p:spPr bwMode="auto">
              <a:xfrm>
                <a:off x="2948" y="2254"/>
                <a:ext cx="28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0" name="Line 104"/>
              <p:cNvSpPr>
                <a:spLocks noChangeShapeType="1"/>
              </p:cNvSpPr>
              <p:nvPr/>
            </p:nvSpPr>
            <p:spPr bwMode="auto">
              <a:xfrm>
                <a:off x="2961" y="2264"/>
                <a:ext cx="25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1" name="Line 105"/>
              <p:cNvSpPr>
                <a:spLocks noChangeShapeType="1"/>
              </p:cNvSpPr>
              <p:nvPr/>
            </p:nvSpPr>
            <p:spPr bwMode="auto">
              <a:xfrm>
                <a:off x="2973" y="2272"/>
                <a:ext cx="15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2" name="Freeform 106"/>
              <p:cNvSpPr>
                <a:spLocks/>
              </p:cNvSpPr>
              <p:nvPr/>
            </p:nvSpPr>
            <p:spPr bwMode="auto">
              <a:xfrm>
                <a:off x="2964" y="2352"/>
                <a:ext cx="87" cy="122"/>
              </a:xfrm>
              <a:custGeom>
                <a:avLst/>
                <a:gdLst>
                  <a:gd name="T0" fmla="*/ 0 w 260"/>
                  <a:gd name="T1" fmla="*/ 0 h 367"/>
                  <a:gd name="T2" fmla="*/ 0 w 260"/>
                  <a:gd name="T3" fmla="*/ 0 h 367"/>
                  <a:gd name="T4" fmla="*/ 0 w 260"/>
                  <a:gd name="T5" fmla="*/ 0 h 367"/>
                  <a:gd name="T6" fmla="*/ 0 w 260"/>
                  <a:gd name="T7" fmla="*/ 0 h 367"/>
                  <a:gd name="T8" fmla="*/ 0 w 260"/>
                  <a:gd name="T9" fmla="*/ 0 h 367"/>
                  <a:gd name="T10" fmla="*/ 0 w 260"/>
                  <a:gd name="T11" fmla="*/ 0 h 367"/>
                  <a:gd name="T12" fmla="*/ 0 w 260"/>
                  <a:gd name="T13" fmla="*/ 0 h 367"/>
                  <a:gd name="T14" fmla="*/ 0 w 260"/>
                  <a:gd name="T15" fmla="*/ 0 h 367"/>
                  <a:gd name="T16" fmla="*/ 0 w 260"/>
                  <a:gd name="T17" fmla="*/ 0 h 367"/>
                  <a:gd name="T18" fmla="*/ 0 w 260"/>
                  <a:gd name="T19" fmla="*/ 0 h 367"/>
                  <a:gd name="T20" fmla="*/ 0 w 260"/>
                  <a:gd name="T21" fmla="*/ 0 h 367"/>
                  <a:gd name="T22" fmla="*/ 0 w 260"/>
                  <a:gd name="T23" fmla="*/ 0 h 367"/>
                  <a:gd name="T24" fmla="*/ 0 w 260"/>
                  <a:gd name="T25" fmla="*/ 0 h 367"/>
                  <a:gd name="T26" fmla="*/ 0 w 260"/>
                  <a:gd name="T27" fmla="*/ 0 h 367"/>
                  <a:gd name="T28" fmla="*/ 0 w 260"/>
                  <a:gd name="T29" fmla="*/ 0 h 367"/>
                  <a:gd name="T30" fmla="*/ 0 w 260"/>
                  <a:gd name="T31" fmla="*/ 0 h 367"/>
                  <a:gd name="T32" fmla="*/ 0 w 260"/>
                  <a:gd name="T33" fmla="*/ 0 h 367"/>
                  <a:gd name="T34" fmla="*/ 0 w 260"/>
                  <a:gd name="T35" fmla="*/ 0 h 367"/>
                  <a:gd name="T36" fmla="*/ 0 w 260"/>
                  <a:gd name="T37" fmla="*/ 0 h 367"/>
                  <a:gd name="T38" fmla="*/ 0 w 260"/>
                  <a:gd name="T39" fmla="*/ 0 h 3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0"/>
                  <a:gd name="T61" fmla="*/ 0 h 367"/>
                  <a:gd name="T62" fmla="*/ 260 w 260"/>
                  <a:gd name="T63" fmla="*/ 367 h 3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0" h="367">
                    <a:moveTo>
                      <a:pt x="0" y="9"/>
                    </a:moveTo>
                    <a:lnTo>
                      <a:pt x="18" y="130"/>
                    </a:lnTo>
                    <a:lnTo>
                      <a:pt x="22" y="215"/>
                    </a:lnTo>
                    <a:lnTo>
                      <a:pt x="9" y="223"/>
                    </a:lnTo>
                    <a:lnTo>
                      <a:pt x="0" y="313"/>
                    </a:lnTo>
                    <a:lnTo>
                      <a:pt x="18" y="239"/>
                    </a:lnTo>
                    <a:lnTo>
                      <a:pt x="31" y="239"/>
                    </a:lnTo>
                    <a:lnTo>
                      <a:pt x="69" y="322"/>
                    </a:lnTo>
                    <a:lnTo>
                      <a:pt x="161" y="367"/>
                    </a:lnTo>
                    <a:lnTo>
                      <a:pt x="100" y="289"/>
                    </a:lnTo>
                    <a:lnTo>
                      <a:pt x="46" y="206"/>
                    </a:lnTo>
                    <a:lnTo>
                      <a:pt x="37" y="62"/>
                    </a:lnTo>
                    <a:lnTo>
                      <a:pt x="146" y="124"/>
                    </a:lnTo>
                    <a:lnTo>
                      <a:pt x="221" y="307"/>
                    </a:lnTo>
                    <a:lnTo>
                      <a:pt x="221" y="153"/>
                    </a:lnTo>
                    <a:lnTo>
                      <a:pt x="260" y="124"/>
                    </a:lnTo>
                    <a:lnTo>
                      <a:pt x="175" y="98"/>
                    </a:lnTo>
                    <a:lnTo>
                      <a:pt x="84" y="53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3" name="Freeform 107"/>
              <p:cNvSpPr>
                <a:spLocks/>
              </p:cNvSpPr>
              <p:nvPr/>
            </p:nvSpPr>
            <p:spPr bwMode="auto">
              <a:xfrm>
                <a:off x="3067" y="2395"/>
                <a:ext cx="40" cy="43"/>
              </a:xfrm>
              <a:custGeom>
                <a:avLst/>
                <a:gdLst>
                  <a:gd name="T0" fmla="*/ 0 w 122"/>
                  <a:gd name="T1" fmla="*/ 0 h 129"/>
                  <a:gd name="T2" fmla="*/ 0 w 122"/>
                  <a:gd name="T3" fmla="*/ 0 h 129"/>
                  <a:gd name="T4" fmla="*/ 0 w 122"/>
                  <a:gd name="T5" fmla="*/ 0 h 129"/>
                  <a:gd name="T6" fmla="*/ 0 w 122"/>
                  <a:gd name="T7" fmla="*/ 0 h 129"/>
                  <a:gd name="T8" fmla="*/ 0 w 122"/>
                  <a:gd name="T9" fmla="*/ 0 h 129"/>
                  <a:gd name="T10" fmla="*/ 0 w 122"/>
                  <a:gd name="T11" fmla="*/ 0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9"/>
                  <a:gd name="T20" fmla="*/ 122 w 122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9">
                    <a:moveTo>
                      <a:pt x="0" y="0"/>
                    </a:moveTo>
                    <a:lnTo>
                      <a:pt x="122" y="0"/>
                    </a:lnTo>
                    <a:lnTo>
                      <a:pt x="46" y="129"/>
                    </a:lnTo>
                    <a:lnTo>
                      <a:pt x="16" y="129"/>
                    </a:lnTo>
                    <a:lnTo>
                      <a:pt x="1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4" name="Freeform 108"/>
              <p:cNvSpPr>
                <a:spLocks/>
              </p:cNvSpPr>
              <p:nvPr/>
            </p:nvSpPr>
            <p:spPr bwMode="auto">
              <a:xfrm>
                <a:off x="3071" y="2385"/>
                <a:ext cx="61" cy="85"/>
              </a:xfrm>
              <a:custGeom>
                <a:avLst/>
                <a:gdLst>
                  <a:gd name="T0" fmla="*/ 0 w 183"/>
                  <a:gd name="T1" fmla="*/ 0 h 257"/>
                  <a:gd name="T2" fmla="*/ 0 w 183"/>
                  <a:gd name="T3" fmla="*/ 0 h 257"/>
                  <a:gd name="T4" fmla="*/ 0 w 183"/>
                  <a:gd name="T5" fmla="*/ 0 h 257"/>
                  <a:gd name="T6" fmla="*/ 0 w 183"/>
                  <a:gd name="T7" fmla="*/ 0 h 257"/>
                  <a:gd name="T8" fmla="*/ 0 w 183"/>
                  <a:gd name="T9" fmla="*/ 0 h 257"/>
                  <a:gd name="T10" fmla="*/ 0 w 183"/>
                  <a:gd name="T11" fmla="*/ 0 h 257"/>
                  <a:gd name="T12" fmla="*/ 0 w 183"/>
                  <a:gd name="T13" fmla="*/ 0 h 257"/>
                  <a:gd name="T14" fmla="*/ 0 w 183"/>
                  <a:gd name="T15" fmla="*/ 0 h 257"/>
                  <a:gd name="T16" fmla="*/ 0 w 183"/>
                  <a:gd name="T17" fmla="*/ 0 h 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"/>
                  <a:gd name="T28" fmla="*/ 0 h 257"/>
                  <a:gd name="T29" fmla="*/ 183 w 183"/>
                  <a:gd name="T30" fmla="*/ 257 h 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" h="257">
                    <a:moveTo>
                      <a:pt x="158" y="0"/>
                    </a:moveTo>
                    <a:lnTo>
                      <a:pt x="158" y="99"/>
                    </a:lnTo>
                    <a:lnTo>
                      <a:pt x="94" y="193"/>
                    </a:lnTo>
                    <a:lnTo>
                      <a:pt x="0" y="257"/>
                    </a:lnTo>
                    <a:lnTo>
                      <a:pt x="172" y="151"/>
                    </a:lnTo>
                    <a:lnTo>
                      <a:pt x="183" y="114"/>
                    </a:lnTo>
                    <a:lnTo>
                      <a:pt x="178" y="99"/>
                    </a:lnTo>
                    <a:lnTo>
                      <a:pt x="172" y="7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5" name="Freeform 109"/>
              <p:cNvSpPr>
                <a:spLocks/>
              </p:cNvSpPr>
              <p:nvPr/>
            </p:nvSpPr>
            <p:spPr bwMode="auto">
              <a:xfrm>
                <a:off x="3147" y="2429"/>
                <a:ext cx="280" cy="315"/>
              </a:xfrm>
              <a:custGeom>
                <a:avLst/>
                <a:gdLst>
                  <a:gd name="T0" fmla="*/ 0 w 838"/>
                  <a:gd name="T1" fmla="*/ 0 h 943"/>
                  <a:gd name="T2" fmla="*/ 0 w 838"/>
                  <a:gd name="T3" fmla="*/ 0 h 943"/>
                  <a:gd name="T4" fmla="*/ 0 w 838"/>
                  <a:gd name="T5" fmla="*/ 0 h 943"/>
                  <a:gd name="T6" fmla="*/ 0 w 838"/>
                  <a:gd name="T7" fmla="*/ 0 h 943"/>
                  <a:gd name="T8" fmla="*/ 0 w 838"/>
                  <a:gd name="T9" fmla="*/ 0 h 943"/>
                  <a:gd name="T10" fmla="*/ 0 w 838"/>
                  <a:gd name="T11" fmla="*/ 0 h 943"/>
                  <a:gd name="T12" fmla="*/ 0 w 838"/>
                  <a:gd name="T13" fmla="*/ 0 h 943"/>
                  <a:gd name="T14" fmla="*/ 0 w 838"/>
                  <a:gd name="T15" fmla="*/ 0 h 943"/>
                  <a:gd name="T16" fmla="*/ 0 w 838"/>
                  <a:gd name="T17" fmla="*/ 0 h 943"/>
                  <a:gd name="T18" fmla="*/ 0 w 838"/>
                  <a:gd name="T19" fmla="*/ 0 h 943"/>
                  <a:gd name="T20" fmla="*/ 0 w 838"/>
                  <a:gd name="T21" fmla="*/ 0 h 943"/>
                  <a:gd name="T22" fmla="*/ 0 w 838"/>
                  <a:gd name="T23" fmla="*/ 0 h 943"/>
                  <a:gd name="T24" fmla="*/ 0 w 838"/>
                  <a:gd name="T25" fmla="*/ 0 h 943"/>
                  <a:gd name="T26" fmla="*/ 0 w 838"/>
                  <a:gd name="T27" fmla="*/ 0 h 943"/>
                  <a:gd name="T28" fmla="*/ 0 w 838"/>
                  <a:gd name="T29" fmla="*/ 0 h 943"/>
                  <a:gd name="T30" fmla="*/ 0 w 838"/>
                  <a:gd name="T31" fmla="*/ 0 h 943"/>
                  <a:gd name="T32" fmla="*/ 0 w 838"/>
                  <a:gd name="T33" fmla="*/ 0 h 943"/>
                  <a:gd name="T34" fmla="*/ 0 w 838"/>
                  <a:gd name="T35" fmla="*/ 0 h 943"/>
                  <a:gd name="T36" fmla="*/ 0 w 838"/>
                  <a:gd name="T37" fmla="*/ 0 h 943"/>
                  <a:gd name="T38" fmla="*/ 0 w 838"/>
                  <a:gd name="T39" fmla="*/ 0 h 943"/>
                  <a:gd name="T40" fmla="*/ 0 w 838"/>
                  <a:gd name="T41" fmla="*/ 0 h 943"/>
                  <a:gd name="T42" fmla="*/ 0 w 838"/>
                  <a:gd name="T43" fmla="*/ 0 h 943"/>
                  <a:gd name="T44" fmla="*/ 0 w 838"/>
                  <a:gd name="T45" fmla="*/ 0 h 943"/>
                  <a:gd name="T46" fmla="*/ 0 w 838"/>
                  <a:gd name="T47" fmla="*/ 0 h 943"/>
                  <a:gd name="T48" fmla="*/ 0 w 838"/>
                  <a:gd name="T49" fmla="*/ 0 h 943"/>
                  <a:gd name="T50" fmla="*/ 0 w 838"/>
                  <a:gd name="T51" fmla="*/ 0 h 943"/>
                  <a:gd name="T52" fmla="*/ 0 w 838"/>
                  <a:gd name="T53" fmla="*/ 0 h 943"/>
                  <a:gd name="T54" fmla="*/ 0 w 838"/>
                  <a:gd name="T55" fmla="*/ 0 h 943"/>
                  <a:gd name="T56" fmla="*/ 0 w 838"/>
                  <a:gd name="T57" fmla="*/ 0 h 943"/>
                  <a:gd name="T58" fmla="*/ 0 w 838"/>
                  <a:gd name="T59" fmla="*/ 0 h 943"/>
                  <a:gd name="T60" fmla="*/ 0 w 838"/>
                  <a:gd name="T61" fmla="*/ 0 h 94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38"/>
                  <a:gd name="T94" fmla="*/ 0 h 943"/>
                  <a:gd name="T95" fmla="*/ 838 w 838"/>
                  <a:gd name="T96" fmla="*/ 943 h 94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38" h="943">
                    <a:moveTo>
                      <a:pt x="0" y="0"/>
                    </a:moveTo>
                    <a:lnTo>
                      <a:pt x="61" y="59"/>
                    </a:lnTo>
                    <a:lnTo>
                      <a:pt x="226" y="157"/>
                    </a:lnTo>
                    <a:lnTo>
                      <a:pt x="250" y="123"/>
                    </a:lnTo>
                    <a:lnTo>
                      <a:pt x="604" y="180"/>
                    </a:lnTo>
                    <a:lnTo>
                      <a:pt x="618" y="238"/>
                    </a:lnTo>
                    <a:lnTo>
                      <a:pt x="618" y="370"/>
                    </a:lnTo>
                    <a:lnTo>
                      <a:pt x="585" y="622"/>
                    </a:lnTo>
                    <a:lnTo>
                      <a:pt x="637" y="370"/>
                    </a:lnTo>
                    <a:lnTo>
                      <a:pt x="642" y="238"/>
                    </a:lnTo>
                    <a:lnTo>
                      <a:pt x="629" y="175"/>
                    </a:lnTo>
                    <a:lnTo>
                      <a:pt x="712" y="274"/>
                    </a:lnTo>
                    <a:lnTo>
                      <a:pt x="754" y="407"/>
                    </a:lnTo>
                    <a:lnTo>
                      <a:pt x="762" y="540"/>
                    </a:lnTo>
                    <a:lnTo>
                      <a:pt x="780" y="699"/>
                    </a:lnTo>
                    <a:lnTo>
                      <a:pt x="825" y="842"/>
                    </a:lnTo>
                    <a:lnTo>
                      <a:pt x="813" y="943"/>
                    </a:lnTo>
                    <a:lnTo>
                      <a:pt x="838" y="849"/>
                    </a:lnTo>
                    <a:lnTo>
                      <a:pt x="830" y="809"/>
                    </a:lnTo>
                    <a:lnTo>
                      <a:pt x="807" y="704"/>
                    </a:lnTo>
                    <a:lnTo>
                      <a:pt x="780" y="590"/>
                    </a:lnTo>
                    <a:lnTo>
                      <a:pt x="771" y="445"/>
                    </a:lnTo>
                    <a:lnTo>
                      <a:pt x="762" y="376"/>
                    </a:lnTo>
                    <a:lnTo>
                      <a:pt x="719" y="251"/>
                    </a:lnTo>
                    <a:lnTo>
                      <a:pt x="637" y="157"/>
                    </a:lnTo>
                    <a:lnTo>
                      <a:pt x="610" y="160"/>
                    </a:lnTo>
                    <a:lnTo>
                      <a:pt x="573" y="144"/>
                    </a:lnTo>
                    <a:lnTo>
                      <a:pt x="378" y="105"/>
                    </a:lnTo>
                    <a:lnTo>
                      <a:pt x="156" y="56"/>
                    </a:lnTo>
                    <a:lnTo>
                      <a:pt x="4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6" name="Freeform 110"/>
              <p:cNvSpPr>
                <a:spLocks/>
              </p:cNvSpPr>
              <p:nvPr/>
            </p:nvSpPr>
            <p:spPr bwMode="auto">
              <a:xfrm>
                <a:off x="3296" y="2668"/>
                <a:ext cx="311" cy="212"/>
              </a:xfrm>
              <a:custGeom>
                <a:avLst/>
                <a:gdLst>
                  <a:gd name="T0" fmla="*/ 0 w 933"/>
                  <a:gd name="T1" fmla="*/ 0 h 637"/>
                  <a:gd name="T2" fmla="*/ 0 w 933"/>
                  <a:gd name="T3" fmla="*/ 0 h 637"/>
                  <a:gd name="T4" fmla="*/ 0 w 933"/>
                  <a:gd name="T5" fmla="*/ 0 h 637"/>
                  <a:gd name="T6" fmla="*/ 0 w 933"/>
                  <a:gd name="T7" fmla="*/ 0 h 637"/>
                  <a:gd name="T8" fmla="*/ 0 w 933"/>
                  <a:gd name="T9" fmla="*/ 0 h 637"/>
                  <a:gd name="T10" fmla="*/ 0 w 933"/>
                  <a:gd name="T11" fmla="*/ 0 h 637"/>
                  <a:gd name="T12" fmla="*/ 0 w 933"/>
                  <a:gd name="T13" fmla="*/ 0 h 637"/>
                  <a:gd name="T14" fmla="*/ 0 w 933"/>
                  <a:gd name="T15" fmla="*/ 0 h 637"/>
                  <a:gd name="T16" fmla="*/ 0 w 933"/>
                  <a:gd name="T17" fmla="*/ 0 h 637"/>
                  <a:gd name="T18" fmla="*/ 0 w 933"/>
                  <a:gd name="T19" fmla="*/ 0 h 637"/>
                  <a:gd name="T20" fmla="*/ 0 w 933"/>
                  <a:gd name="T21" fmla="*/ 0 h 637"/>
                  <a:gd name="T22" fmla="*/ 0 w 933"/>
                  <a:gd name="T23" fmla="*/ 0 h 637"/>
                  <a:gd name="T24" fmla="*/ 0 w 933"/>
                  <a:gd name="T25" fmla="*/ 0 h 637"/>
                  <a:gd name="T26" fmla="*/ 0 w 933"/>
                  <a:gd name="T27" fmla="*/ 0 h 637"/>
                  <a:gd name="T28" fmla="*/ 0 w 933"/>
                  <a:gd name="T29" fmla="*/ 0 h 637"/>
                  <a:gd name="T30" fmla="*/ 0 w 933"/>
                  <a:gd name="T31" fmla="*/ 0 h 637"/>
                  <a:gd name="T32" fmla="*/ 0 w 933"/>
                  <a:gd name="T33" fmla="*/ 0 h 637"/>
                  <a:gd name="T34" fmla="*/ 0 w 933"/>
                  <a:gd name="T35" fmla="*/ 0 h 637"/>
                  <a:gd name="T36" fmla="*/ 0 w 933"/>
                  <a:gd name="T37" fmla="*/ 0 h 637"/>
                  <a:gd name="T38" fmla="*/ 0 w 933"/>
                  <a:gd name="T39" fmla="*/ 0 h 637"/>
                  <a:gd name="T40" fmla="*/ 0 w 933"/>
                  <a:gd name="T41" fmla="*/ 0 h 637"/>
                  <a:gd name="T42" fmla="*/ 0 w 933"/>
                  <a:gd name="T43" fmla="*/ 0 h 637"/>
                  <a:gd name="T44" fmla="*/ 0 w 933"/>
                  <a:gd name="T45" fmla="*/ 0 h 637"/>
                  <a:gd name="T46" fmla="*/ 0 w 933"/>
                  <a:gd name="T47" fmla="*/ 0 h 637"/>
                  <a:gd name="T48" fmla="*/ 0 w 933"/>
                  <a:gd name="T49" fmla="*/ 0 h 637"/>
                  <a:gd name="T50" fmla="*/ 0 w 933"/>
                  <a:gd name="T51" fmla="*/ 0 h 637"/>
                  <a:gd name="T52" fmla="*/ 0 w 933"/>
                  <a:gd name="T53" fmla="*/ 0 h 637"/>
                  <a:gd name="T54" fmla="*/ 0 w 933"/>
                  <a:gd name="T55" fmla="*/ 0 h 637"/>
                  <a:gd name="T56" fmla="*/ 0 w 933"/>
                  <a:gd name="T57" fmla="*/ 0 h 637"/>
                  <a:gd name="T58" fmla="*/ 0 w 933"/>
                  <a:gd name="T59" fmla="*/ 0 h 637"/>
                  <a:gd name="T60" fmla="*/ 0 w 933"/>
                  <a:gd name="T61" fmla="*/ 0 h 637"/>
                  <a:gd name="T62" fmla="*/ 0 w 933"/>
                  <a:gd name="T63" fmla="*/ 0 h 6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33"/>
                  <a:gd name="T97" fmla="*/ 0 h 637"/>
                  <a:gd name="T98" fmla="*/ 933 w 933"/>
                  <a:gd name="T99" fmla="*/ 637 h 6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33" h="637">
                    <a:moveTo>
                      <a:pt x="115" y="0"/>
                    </a:moveTo>
                    <a:lnTo>
                      <a:pt x="87" y="165"/>
                    </a:lnTo>
                    <a:lnTo>
                      <a:pt x="63" y="346"/>
                    </a:lnTo>
                    <a:lnTo>
                      <a:pt x="49" y="524"/>
                    </a:lnTo>
                    <a:lnTo>
                      <a:pt x="45" y="548"/>
                    </a:lnTo>
                    <a:lnTo>
                      <a:pt x="0" y="497"/>
                    </a:lnTo>
                    <a:lnTo>
                      <a:pt x="49" y="587"/>
                    </a:lnTo>
                    <a:lnTo>
                      <a:pt x="102" y="637"/>
                    </a:lnTo>
                    <a:lnTo>
                      <a:pt x="82" y="587"/>
                    </a:lnTo>
                    <a:lnTo>
                      <a:pt x="203" y="454"/>
                    </a:lnTo>
                    <a:lnTo>
                      <a:pt x="361" y="308"/>
                    </a:lnTo>
                    <a:lnTo>
                      <a:pt x="493" y="209"/>
                    </a:lnTo>
                    <a:lnTo>
                      <a:pt x="637" y="114"/>
                    </a:lnTo>
                    <a:lnTo>
                      <a:pt x="789" y="63"/>
                    </a:lnTo>
                    <a:lnTo>
                      <a:pt x="877" y="56"/>
                    </a:lnTo>
                    <a:lnTo>
                      <a:pt x="933" y="70"/>
                    </a:lnTo>
                    <a:lnTo>
                      <a:pt x="912" y="44"/>
                    </a:lnTo>
                    <a:lnTo>
                      <a:pt x="865" y="44"/>
                    </a:lnTo>
                    <a:lnTo>
                      <a:pt x="770" y="50"/>
                    </a:lnTo>
                    <a:lnTo>
                      <a:pt x="630" y="101"/>
                    </a:lnTo>
                    <a:lnTo>
                      <a:pt x="505" y="178"/>
                    </a:lnTo>
                    <a:lnTo>
                      <a:pt x="372" y="271"/>
                    </a:lnTo>
                    <a:lnTo>
                      <a:pt x="203" y="428"/>
                    </a:lnTo>
                    <a:lnTo>
                      <a:pt x="172" y="459"/>
                    </a:lnTo>
                    <a:lnTo>
                      <a:pt x="152" y="346"/>
                    </a:lnTo>
                    <a:lnTo>
                      <a:pt x="152" y="308"/>
                    </a:lnTo>
                    <a:lnTo>
                      <a:pt x="179" y="271"/>
                    </a:lnTo>
                    <a:lnTo>
                      <a:pt x="139" y="245"/>
                    </a:lnTo>
                    <a:lnTo>
                      <a:pt x="127" y="214"/>
                    </a:lnTo>
                    <a:lnTo>
                      <a:pt x="115" y="165"/>
                    </a:lnTo>
                    <a:lnTo>
                      <a:pt x="115" y="93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7" name="Freeform 111"/>
              <p:cNvSpPr>
                <a:spLocks/>
              </p:cNvSpPr>
              <p:nvPr/>
            </p:nvSpPr>
            <p:spPr bwMode="auto">
              <a:xfrm>
                <a:off x="3338" y="2696"/>
                <a:ext cx="267" cy="191"/>
              </a:xfrm>
              <a:custGeom>
                <a:avLst/>
                <a:gdLst>
                  <a:gd name="T0" fmla="*/ 0 w 799"/>
                  <a:gd name="T1" fmla="*/ 0 h 572"/>
                  <a:gd name="T2" fmla="*/ 0 w 799"/>
                  <a:gd name="T3" fmla="*/ 0 h 572"/>
                  <a:gd name="T4" fmla="*/ 0 w 799"/>
                  <a:gd name="T5" fmla="*/ 0 h 572"/>
                  <a:gd name="T6" fmla="*/ 0 w 799"/>
                  <a:gd name="T7" fmla="*/ 0 h 572"/>
                  <a:gd name="T8" fmla="*/ 0 w 799"/>
                  <a:gd name="T9" fmla="*/ 0 h 572"/>
                  <a:gd name="T10" fmla="*/ 0 w 799"/>
                  <a:gd name="T11" fmla="*/ 0 h 572"/>
                  <a:gd name="T12" fmla="*/ 0 w 799"/>
                  <a:gd name="T13" fmla="*/ 0 h 572"/>
                  <a:gd name="T14" fmla="*/ 0 w 799"/>
                  <a:gd name="T15" fmla="*/ 0 h 572"/>
                  <a:gd name="T16" fmla="*/ 0 w 799"/>
                  <a:gd name="T17" fmla="*/ 0 h 572"/>
                  <a:gd name="T18" fmla="*/ 0 w 799"/>
                  <a:gd name="T19" fmla="*/ 0 h 572"/>
                  <a:gd name="T20" fmla="*/ 0 w 799"/>
                  <a:gd name="T21" fmla="*/ 0 h 572"/>
                  <a:gd name="T22" fmla="*/ 0 w 799"/>
                  <a:gd name="T23" fmla="*/ 0 h 572"/>
                  <a:gd name="T24" fmla="*/ 0 w 799"/>
                  <a:gd name="T25" fmla="*/ 0 h 572"/>
                  <a:gd name="T26" fmla="*/ 0 w 799"/>
                  <a:gd name="T27" fmla="*/ 0 h 572"/>
                  <a:gd name="T28" fmla="*/ 0 w 799"/>
                  <a:gd name="T29" fmla="*/ 0 h 572"/>
                  <a:gd name="T30" fmla="*/ 0 w 799"/>
                  <a:gd name="T31" fmla="*/ 0 h 572"/>
                  <a:gd name="T32" fmla="*/ 0 w 799"/>
                  <a:gd name="T33" fmla="*/ 0 h 572"/>
                  <a:gd name="T34" fmla="*/ 0 w 799"/>
                  <a:gd name="T35" fmla="*/ 0 h 572"/>
                  <a:gd name="T36" fmla="*/ 0 w 799"/>
                  <a:gd name="T37" fmla="*/ 0 h 572"/>
                  <a:gd name="T38" fmla="*/ 0 w 799"/>
                  <a:gd name="T39" fmla="*/ 0 h 572"/>
                  <a:gd name="T40" fmla="*/ 0 w 799"/>
                  <a:gd name="T41" fmla="*/ 0 h 572"/>
                  <a:gd name="T42" fmla="*/ 0 w 799"/>
                  <a:gd name="T43" fmla="*/ 0 h 572"/>
                  <a:gd name="T44" fmla="*/ 0 w 799"/>
                  <a:gd name="T45" fmla="*/ 0 h 572"/>
                  <a:gd name="T46" fmla="*/ 0 w 799"/>
                  <a:gd name="T47" fmla="*/ 0 h 5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9"/>
                  <a:gd name="T73" fmla="*/ 0 h 572"/>
                  <a:gd name="T74" fmla="*/ 799 w 799"/>
                  <a:gd name="T75" fmla="*/ 572 h 5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9" h="572">
                    <a:moveTo>
                      <a:pt x="799" y="0"/>
                    </a:moveTo>
                    <a:lnTo>
                      <a:pt x="699" y="36"/>
                    </a:lnTo>
                    <a:lnTo>
                      <a:pt x="573" y="81"/>
                    </a:lnTo>
                    <a:lnTo>
                      <a:pt x="446" y="151"/>
                    </a:lnTo>
                    <a:lnTo>
                      <a:pt x="308" y="250"/>
                    </a:lnTo>
                    <a:lnTo>
                      <a:pt x="170" y="358"/>
                    </a:lnTo>
                    <a:lnTo>
                      <a:pt x="76" y="452"/>
                    </a:lnTo>
                    <a:lnTo>
                      <a:pt x="0" y="535"/>
                    </a:lnTo>
                    <a:lnTo>
                      <a:pt x="101" y="440"/>
                    </a:lnTo>
                    <a:lnTo>
                      <a:pt x="132" y="440"/>
                    </a:lnTo>
                    <a:lnTo>
                      <a:pt x="150" y="471"/>
                    </a:lnTo>
                    <a:lnTo>
                      <a:pt x="181" y="496"/>
                    </a:lnTo>
                    <a:lnTo>
                      <a:pt x="189" y="572"/>
                    </a:lnTo>
                    <a:lnTo>
                      <a:pt x="198" y="490"/>
                    </a:lnTo>
                    <a:lnTo>
                      <a:pt x="150" y="410"/>
                    </a:lnTo>
                    <a:lnTo>
                      <a:pt x="234" y="344"/>
                    </a:lnTo>
                    <a:lnTo>
                      <a:pt x="366" y="268"/>
                    </a:lnTo>
                    <a:lnTo>
                      <a:pt x="537" y="200"/>
                    </a:lnTo>
                    <a:lnTo>
                      <a:pt x="625" y="167"/>
                    </a:lnTo>
                    <a:lnTo>
                      <a:pt x="705" y="118"/>
                    </a:lnTo>
                    <a:lnTo>
                      <a:pt x="756" y="81"/>
                    </a:lnTo>
                    <a:lnTo>
                      <a:pt x="785" y="42"/>
                    </a:lnTo>
                    <a:lnTo>
                      <a:pt x="799" y="17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8" name="Freeform 112"/>
              <p:cNvSpPr>
                <a:spLocks/>
              </p:cNvSpPr>
              <p:nvPr/>
            </p:nvSpPr>
            <p:spPr bwMode="auto">
              <a:xfrm>
                <a:off x="3231" y="2937"/>
                <a:ext cx="69" cy="117"/>
              </a:xfrm>
              <a:custGeom>
                <a:avLst/>
                <a:gdLst>
                  <a:gd name="T0" fmla="*/ 0 w 208"/>
                  <a:gd name="T1" fmla="*/ 0 h 352"/>
                  <a:gd name="T2" fmla="*/ 0 w 208"/>
                  <a:gd name="T3" fmla="*/ 0 h 352"/>
                  <a:gd name="T4" fmla="*/ 0 w 208"/>
                  <a:gd name="T5" fmla="*/ 0 h 352"/>
                  <a:gd name="T6" fmla="*/ 0 w 208"/>
                  <a:gd name="T7" fmla="*/ 0 h 352"/>
                  <a:gd name="T8" fmla="*/ 0 w 208"/>
                  <a:gd name="T9" fmla="*/ 0 h 352"/>
                  <a:gd name="T10" fmla="*/ 0 w 208"/>
                  <a:gd name="T11" fmla="*/ 0 h 352"/>
                  <a:gd name="T12" fmla="*/ 0 w 208"/>
                  <a:gd name="T13" fmla="*/ 0 h 352"/>
                  <a:gd name="T14" fmla="*/ 0 w 208"/>
                  <a:gd name="T15" fmla="*/ 0 h 352"/>
                  <a:gd name="T16" fmla="*/ 0 w 208"/>
                  <a:gd name="T17" fmla="*/ 0 h 352"/>
                  <a:gd name="T18" fmla="*/ 0 w 208"/>
                  <a:gd name="T19" fmla="*/ 0 h 352"/>
                  <a:gd name="T20" fmla="*/ 0 w 208"/>
                  <a:gd name="T21" fmla="*/ 0 h 352"/>
                  <a:gd name="T22" fmla="*/ 0 w 208"/>
                  <a:gd name="T23" fmla="*/ 0 h 352"/>
                  <a:gd name="T24" fmla="*/ 0 w 208"/>
                  <a:gd name="T25" fmla="*/ 0 h 352"/>
                  <a:gd name="T26" fmla="*/ 0 w 208"/>
                  <a:gd name="T27" fmla="*/ 0 h 352"/>
                  <a:gd name="T28" fmla="*/ 0 w 208"/>
                  <a:gd name="T29" fmla="*/ 0 h 352"/>
                  <a:gd name="T30" fmla="*/ 0 w 208"/>
                  <a:gd name="T31" fmla="*/ 0 h 352"/>
                  <a:gd name="T32" fmla="*/ 0 w 208"/>
                  <a:gd name="T33" fmla="*/ 0 h 352"/>
                  <a:gd name="T34" fmla="*/ 0 w 208"/>
                  <a:gd name="T35" fmla="*/ 0 h 3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8"/>
                  <a:gd name="T55" fmla="*/ 0 h 352"/>
                  <a:gd name="T56" fmla="*/ 208 w 208"/>
                  <a:gd name="T57" fmla="*/ 352 h 3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8" h="352">
                    <a:moveTo>
                      <a:pt x="128" y="0"/>
                    </a:moveTo>
                    <a:lnTo>
                      <a:pt x="76" y="90"/>
                    </a:lnTo>
                    <a:lnTo>
                      <a:pt x="0" y="285"/>
                    </a:lnTo>
                    <a:lnTo>
                      <a:pt x="45" y="352"/>
                    </a:lnTo>
                    <a:lnTo>
                      <a:pt x="85" y="322"/>
                    </a:lnTo>
                    <a:lnTo>
                      <a:pt x="146" y="322"/>
                    </a:lnTo>
                    <a:lnTo>
                      <a:pt x="152" y="234"/>
                    </a:lnTo>
                    <a:lnTo>
                      <a:pt x="179" y="139"/>
                    </a:lnTo>
                    <a:lnTo>
                      <a:pt x="208" y="57"/>
                    </a:lnTo>
                    <a:lnTo>
                      <a:pt x="165" y="51"/>
                    </a:lnTo>
                    <a:lnTo>
                      <a:pt x="122" y="151"/>
                    </a:lnTo>
                    <a:lnTo>
                      <a:pt x="85" y="246"/>
                    </a:lnTo>
                    <a:lnTo>
                      <a:pt x="70" y="316"/>
                    </a:lnTo>
                    <a:lnTo>
                      <a:pt x="52" y="330"/>
                    </a:lnTo>
                    <a:lnTo>
                      <a:pt x="28" y="285"/>
                    </a:lnTo>
                    <a:lnTo>
                      <a:pt x="76" y="126"/>
                    </a:lnTo>
                    <a:lnTo>
                      <a:pt x="134" y="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9" name="Freeform 113"/>
              <p:cNvSpPr>
                <a:spLocks/>
              </p:cNvSpPr>
              <p:nvPr/>
            </p:nvSpPr>
            <p:spPr bwMode="auto">
              <a:xfrm>
                <a:off x="3388" y="2699"/>
                <a:ext cx="224" cy="148"/>
              </a:xfrm>
              <a:custGeom>
                <a:avLst/>
                <a:gdLst>
                  <a:gd name="T0" fmla="*/ 0 w 670"/>
                  <a:gd name="T1" fmla="*/ 0 h 443"/>
                  <a:gd name="T2" fmla="*/ 0 w 670"/>
                  <a:gd name="T3" fmla="*/ 0 h 443"/>
                  <a:gd name="T4" fmla="*/ 0 w 670"/>
                  <a:gd name="T5" fmla="*/ 0 h 443"/>
                  <a:gd name="T6" fmla="*/ 0 w 670"/>
                  <a:gd name="T7" fmla="*/ 0 h 443"/>
                  <a:gd name="T8" fmla="*/ 0 w 670"/>
                  <a:gd name="T9" fmla="*/ 0 h 443"/>
                  <a:gd name="T10" fmla="*/ 0 w 670"/>
                  <a:gd name="T11" fmla="*/ 0 h 443"/>
                  <a:gd name="T12" fmla="*/ 0 w 670"/>
                  <a:gd name="T13" fmla="*/ 0 h 443"/>
                  <a:gd name="T14" fmla="*/ 0 w 670"/>
                  <a:gd name="T15" fmla="*/ 0 h 443"/>
                  <a:gd name="T16" fmla="*/ 0 w 670"/>
                  <a:gd name="T17" fmla="*/ 0 h 443"/>
                  <a:gd name="T18" fmla="*/ 0 w 670"/>
                  <a:gd name="T19" fmla="*/ 0 h 443"/>
                  <a:gd name="T20" fmla="*/ 0 w 670"/>
                  <a:gd name="T21" fmla="*/ 0 h 443"/>
                  <a:gd name="T22" fmla="*/ 0 w 670"/>
                  <a:gd name="T23" fmla="*/ 0 h 443"/>
                  <a:gd name="T24" fmla="*/ 0 w 670"/>
                  <a:gd name="T25" fmla="*/ 0 h 443"/>
                  <a:gd name="T26" fmla="*/ 0 w 670"/>
                  <a:gd name="T27" fmla="*/ 0 h 443"/>
                  <a:gd name="T28" fmla="*/ 0 w 670"/>
                  <a:gd name="T29" fmla="*/ 0 h 443"/>
                  <a:gd name="T30" fmla="*/ 0 w 670"/>
                  <a:gd name="T31" fmla="*/ 0 h 443"/>
                  <a:gd name="T32" fmla="*/ 0 w 670"/>
                  <a:gd name="T33" fmla="*/ 0 h 443"/>
                  <a:gd name="T34" fmla="*/ 0 w 670"/>
                  <a:gd name="T35" fmla="*/ 0 h 443"/>
                  <a:gd name="T36" fmla="*/ 0 w 670"/>
                  <a:gd name="T37" fmla="*/ 0 h 443"/>
                  <a:gd name="T38" fmla="*/ 0 w 670"/>
                  <a:gd name="T39" fmla="*/ 0 h 443"/>
                  <a:gd name="T40" fmla="*/ 0 w 670"/>
                  <a:gd name="T41" fmla="*/ 0 h 443"/>
                  <a:gd name="T42" fmla="*/ 0 w 670"/>
                  <a:gd name="T43" fmla="*/ 0 h 4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0"/>
                  <a:gd name="T67" fmla="*/ 0 h 443"/>
                  <a:gd name="T68" fmla="*/ 670 w 670"/>
                  <a:gd name="T69" fmla="*/ 443 h 4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0" h="443">
                    <a:moveTo>
                      <a:pt x="649" y="0"/>
                    </a:moveTo>
                    <a:lnTo>
                      <a:pt x="670" y="45"/>
                    </a:lnTo>
                    <a:lnTo>
                      <a:pt x="665" y="102"/>
                    </a:lnTo>
                    <a:lnTo>
                      <a:pt x="631" y="173"/>
                    </a:lnTo>
                    <a:lnTo>
                      <a:pt x="569" y="253"/>
                    </a:lnTo>
                    <a:lnTo>
                      <a:pt x="485" y="304"/>
                    </a:lnTo>
                    <a:lnTo>
                      <a:pt x="380" y="335"/>
                    </a:lnTo>
                    <a:lnTo>
                      <a:pt x="246" y="361"/>
                    </a:lnTo>
                    <a:lnTo>
                      <a:pt x="107" y="401"/>
                    </a:lnTo>
                    <a:lnTo>
                      <a:pt x="27" y="423"/>
                    </a:lnTo>
                    <a:lnTo>
                      <a:pt x="12" y="443"/>
                    </a:lnTo>
                    <a:lnTo>
                      <a:pt x="0" y="417"/>
                    </a:lnTo>
                    <a:lnTo>
                      <a:pt x="115" y="374"/>
                    </a:lnTo>
                    <a:lnTo>
                      <a:pt x="310" y="329"/>
                    </a:lnTo>
                    <a:lnTo>
                      <a:pt x="430" y="298"/>
                    </a:lnTo>
                    <a:lnTo>
                      <a:pt x="519" y="259"/>
                    </a:lnTo>
                    <a:lnTo>
                      <a:pt x="561" y="215"/>
                    </a:lnTo>
                    <a:lnTo>
                      <a:pt x="613" y="152"/>
                    </a:lnTo>
                    <a:lnTo>
                      <a:pt x="635" y="102"/>
                    </a:lnTo>
                    <a:lnTo>
                      <a:pt x="644" y="57"/>
                    </a:lnTo>
                    <a:lnTo>
                      <a:pt x="635" y="1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0" name="Freeform 114"/>
              <p:cNvSpPr>
                <a:spLocks/>
              </p:cNvSpPr>
              <p:nvPr/>
            </p:nvSpPr>
            <p:spPr bwMode="auto">
              <a:xfrm>
                <a:off x="3382" y="2706"/>
                <a:ext cx="221" cy="132"/>
              </a:xfrm>
              <a:custGeom>
                <a:avLst/>
                <a:gdLst>
                  <a:gd name="T0" fmla="*/ 0 w 662"/>
                  <a:gd name="T1" fmla="*/ 0 h 396"/>
                  <a:gd name="T2" fmla="*/ 0 w 662"/>
                  <a:gd name="T3" fmla="*/ 0 h 396"/>
                  <a:gd name="T4" fmla="*/ 0 w 662"/>
                  <a:gd name="T5" fmla="*/ 0 h 396"/>
                  <a:gd name="T6" fmla="*/ 0 w 662"/>
                  <a:gd name="T7" fmla="*/ 0 h 396"/>
                  <a:gd name="T8" fmla="*/ 0 w 662"/>
                  <a:gd name="T9" fmla="*/ 0 h 396"/>
                  <a:gd name="T10" fmla="*/ 0 w 662"/>
                  <a:gd name="T11" fmla="*/ 0 h 396"/>
                  <a:gd name="T12" fmla="*/ 0 w 662"/>
                  <a:gd name="T13" fmla="*/ 0 h 396"/>
                  <a:gd name="T14" fmla="*/ 0 w 662"/>
                  <a:gd name="T15" fmla="*/ 0 h 396"/>
                  <a:gd name="T16" fmla="*/ 0 w 662"/>
                  <a:gd name="T17" fmla="*/ 0 h 396"/>
                  <a:gd name="T18" fmla="*/ 0 w 662"/>
                  <a:gd name="T19" fmla="*/ 0 h 396"/>
                  <a:gd name="T20" fmla="*/ 0 w 662"/>
                  <a:gd name="T21" fmla="*/ 0 h 396"/>
                  <a:gd name="T22" fmla="*/ 0 w 662"/>
                  <a:gd name="T23" fmla="*/ 0 h 396"/>
                  <a:gd name="T24" fmla="*/ 0 w 662"/>
                  <a:gd name="T25" fmla="*/ 0 h 396"/>
                  <a:gd name="T26" fmla="*/ 0 w 662"/>
                  <a:gd name="T27" fmla="*/ 0 h 396"/>
                  <a:gd name="T28" fmla="*/ 0 w 662"/>
                  <a:gd name="T29" fmla="*/ 0 h 396"/>
                  <a:gd name="T30" fmla="*/ 0 w 662"/>
                  <a:gd name="T31" fmla="*/ 0 h 396"/>
                  <a:gd name="T32" fmla="*/ 0 w 662"/>
                  <a:gd name="T33" fmla="*/ 0 h 396"/>
                  <a:gd name="T34" fmla="*/ 0 w 662"/>
                  <a:gd name="T35" fmla="*/ 0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2"/>
                  <a:gd name="T55" fmla="*/ 0 h 396"/>
                  <a:gd name="T56" fmla="*/ 662 w 662"/>
                  <a:gd name="T57" fmla="*/ 396 h 3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2" h="396">
                    <a:moveTo>
                      <a:pt x="662" y="0"/>
                    </a:moveTo>
                    <a:lnTo>
                      <a:pt x="631" y="78"/>
                    </a:lnTo>
                    <a:lnTo>
                      <a:pt x="573" y="137"/>
                    </a:lnTo>
                    <a:lnTo>
                      <a:pt x="499" y="194"/>
                    </a:lnTo>
                    <a:lnTo>
                      <a:pt x="398" y="238"/>
                    </a:lnTo>
                    <a:lnTo>
                      <a:pt x="283" y="277"/>
                    </a:lnTo>
                    <a:lnTo>
                      <a:pt x="164" y="314"/>
                    </a:lnTo>
                    <a:lnTo>
                      <a:pt x="75" y="359"/>
                    </a:lnTo>
                    <a:lnTo>
                      <a:pt x="18" y="396"/>
                    </a:lnTo>
                    <a:lnTo>
                      <a:pt x="0" y="392"/>
                    </a:lnTo>
                    <a:lnTo>
                      <a:pt x="57" y="345"/>
                    </a:lnTo>
                    <a:lnTo>
                      <a:pt x="151" y="289"/>
                    </a:lnTo>
                    <a:lnTo>
                      <a:pt x="292" y="246"/>
                    </a:lnTo>
                    <a:lnTo>
                      <a:pt x="448" y="194"/>
                    </a:lnTo>
                    <a:lnTo>
                      <a:pt x="530" y="157"/>
                    </a:lnTo>
                    <a:lnTo>
                      <a:pt x="594" y="113"/>
                    </a:lnTo>
                    <a:lnTo>
                      <a:pt x="631" y="64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1" name="Freeform 115"/>
              <p:cNvSpPr>
                <a:spLocks/>
              </p:cNvSpPr>
              <p:nvPr/>
            </p:nvSpPr>
            <p:spPr bwMode="auto">
              <a:xfrm>
                <a:off x="2659" y="2442"/>
                <a:ext cx="290" cy="812"/>
              </a:xfrm>
              <a:custGeom>
                <a:avLst/>
                <a:gdLst>
                  <a:gd name="T0" fmla="*/ 0 w 870"/>
                  <a:gd name="T1" fmla="*/ 0 h 2437"/>
                  <a:gd name="T2" fmla="*/ 0 w 870"/>
                  <a:gd name="T3" fmla="*/ 0 h 2437"/>
                  <a:gd name="T4" fmla="*/ 0 w 870"/>
                  <a:gd name="T5" fmla="*/ 0 h 2437"/>
                  <a:gd name="T6" fmla="*/ 0 w 870"/>
                  <a:gd name="T7" fmla="*/ 0 h 2437"/>
                  <a:gd name="T8" fmla="*/ 0 w 870"/>
                  <a:gd name="T9" fmla="*/ 0 h 2437"/>
                  <a:gd name="T10" fmla="*/ 0 w 870"/>
                  <a:gd name="T11" fmla="*/ 0 h 2437"/>
                  <a:gd name="T12" fmla="*/ 0 w 870"/>
                  <a:gd name="T13" fmla="*/ 0 h 2437"/>
                  <a:gd name="T14" fmla="*/ 0 w 870"/>
                  <a:gd name="T15" fmla="*/ 0 h 2437"/>
                  <a:gd name="T16" fmla="*/ 0 w 870"/>
                  <a:gd name="T17" fmla="*/ 0 h 2437"/>
                  <a:gd name="T18" fmla="*/ 0 w 870"/>
                  <a:gd name="T19" fmla="*/ 0 h 2437"/>
                  <a:gd name="T20" fmla="*/ 0 w 870"/>
                  <a:gd name="T21" fmla="*/ 0 h 2437"/>
                  <a:gd name="T22" fmla="*/ 0 w 870"/>
                  <a:gd name="T23" fmla="*/ 0 h 2437"/>
                  <a:gd name="T24" fmla="*/ 0 w 870"/>
                  <a:gd name="T25" fmla="*/ 0 h 2437"/>
                  <a:gd name="T26" fmla="*/ 0 w 870"/>
                  <a:gd name="T27" fmla="*/ 0 h 2437"/>
                  <a:gd name="T28" fmla="*/ 0 w 870"/>
                  <a:gd name="T29" fmla="*/ 0 h 2437"/>
                  <a:gd name="T30" fmla="*/ 0 w 870"/>
                  <a:gd name="T31" fmla="*/ 0 h 2437"/>
                  <a:gd name="T32" fmla="*/ 0 w 870"/>
                  <a:gd name="T33" fmla="*/ 0 h 2437"/>
                  <a:gd name="T34" fmla="*/ 0 w 870"/>
                  <a:gd name="T35" fmla="*/ 0 h 2437"/>
                  <a:gd name="T36" fmla="*/ 0 w 870"/>
                  <a:gd name="T37" fmla="*/ 0 h 2437"/>
                  <a:gd name="T38" fmla="*/ 0 w 870"/>
                  <a:gd name="T39" fmla="*/ 0 h 2437"/>
                  <a:gd name="T40" fmla="*/ 0 w 870"/>
                  <a:gd name="T41" fmla="*/ 0 h 2437"/>
                  <a:gd name="T42" fmla="*/ 0 w 870"/>
                  <a:gd name="T43" fmla="*/ 0 h 2437"/>
                  <a:gd name="T44" fmla="*/ 0 w 870"/>
                  <a:gd name="T45" fmla="*/ 0 h 2437"/>
                  <a:gd name="T46" fmla="*/ 0 w 870"/>
                  <a:gd name="T47" fmla="*/ 0 h 2437"/>
                  <a:gd name="T48" fmla="*/ 0 w 870"/>
                  <a:gd name="T49" fmla="*/ 0 h 2437"/>
                  <a:gd name="T50" fmla="*/ 0 w 870"/>
                  <a:gd name="T51" fmla="*/ 0 h 2437"/>
                  <a:gd name="T52" fmla="*/ 0 w 870"/>
                  <a:gd name="T53" fmla="*/ 0 h 2437"/>
                  <a:gd name="T54" fmla="*/ 0 w 870"/>
                  <a:gd name="T55" fmla="*/ 0 h 2437"/>
                  <a:gd name="T56" fmla="*/ 0 w 870"/>
                  <a:gd name="T57" fmla="*/ 0 h 2437"/>
                  <a:gd name="T58" fmla="*/ 0 w 870"/>
                  <a:gd name="T59" fmla="*/ 0 h 2437"/>
                  <a:gd name="T60" fmla="*/ 0 w 870"/>
                  <a:gd name="T61" fmla="*/ 0 h 2437"/>
                  <a:gd name="T62" fmla="*/ 0 w 870"/>
                  <a:gd name="T63" fmla="*/ 0 h 2437"/>
                  <a:gd name="T64" fmla="*/ 0 w 870"/>
                  <a:gd name="T65" fmla="*/ 0 h 2437"/>
                  <a:gd name="T66" fmla="*/ 0 w 870"/>
                  <a:gd name="T67" fmla="*/ 0 h 2437"/>
                  <a:gd name="T68" fmla="*/ 0 w 870"/>
                  <a:gd name="T69" fmla="*/ 0 h 2437"/>
                  <a:gd name="T70" fmla="*/ 0 w 870"/>
                  <a:gd name="T71" fmla="*/ 0 h 2437"/>
                  <a:gd name="T72" fmla="*/ 0 w 870"/>
                  <a:gd name="T73" fmla="*/ 0 h 2437"/>
                  <a:gd name="T74" fmla="*/ 0 w 870"/>
                  <a:gd name="T75" fmla="*/ 0 h 2437"/>
                  <a:gd name="T76" fmla="*/ 0 w 870"/>
                  <a:gd name="T77" fmla="*/ 0 h 2437"/>
                  <a:gd name="T78" fmla="*/ 0 w 870"/>
                  <a:gd name="T79" fmla="*/ 0 h 2437"/>
                  <a:gd name="T80" fmla="*/ 0 w 870"/>
                  <a:gd name="T81" fmla="*/ 0 h 2437"/>
                  <a:gd name="T82" fmla="*/ 0 w 870"/>
                  <a:gd name="T83" fmla="*/ 0 h 2437"/>
                  <a:gd name="T84" fmla="*/ 0 w 870"/>
                  <a:gd name="T85" fmla="*/ 0 h 2437"/>
                  <a:gd name="T86" fmla="*/ 0 w 870"/>
                  <a:gd name="T87" fmla="*/ 0 h 2437"/>
                  <a:gd name="T88" fmla="*/ 0 w 870"/>
                  <a:gd name="T89" fmla="*/ 0 h 24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70"/>
                  <a:gd name="T136" fmla="*/ 0 h 2437"/>
                  <a:gd name="T137" fmla="*/ 870 w 870"/>
                  <a:gd name="T138" fmla="*/ 2437 h 243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70" h="2437">
                    <a:moveTo>
                      <a:pt x="870" y="0"/>
                    </a:moveTo>
                    <a:lnTo>
                      <a:pt x="765" y="76"/>
                    </a:lnTo>
                    <a:lnTo>
                      <a:pt x="600" y="143"/>
                    </a:lnTo>
                    <a:lnTo>
                      <a:pt x="359" y="201"/>
                    </a:lnTo>
                    <a:lnTo>
                      <a:pt x="311" y="245"/>
                    </a:lnTo>
                    <a:lnTo>
                      <a:pt x="260" y="245"/>
                    </a:lnTo>
                    <a:lnTo>
                      <a:pt x="202" y="345"/>
                    </a:lnTo>
                    <a:lnTo>
                      <a:pt x="95" y="1000"/>
                    </a:lnTo>
                    <a:lnTo>
                      <a:pt x="101" y="1203"/>
                    </a:lnTo>
                    <a:lnTo>
                      <a:pt x="71" y="1373"/>
                    </a:lnTo>
                    <a:lnTo>
                      <a:pt x="0" y="1593"/>
                    </a:lnTo>
                    <a:lnTo>
                      <a:pt x="33" y="1731"/>
                    </a:lnTo>
                    <a:lnTo>
                      <a:pt x="33" y="1820"/>
                    </a:lnTo>
                    <a:lnTo>
                      <a:pt x="140" y="2060"/>
                    </a:lnTo>
                    <a:lnTo>
                      <a:pt x="348" y="2437"/>
                    </a:lnTo>
                    <a:lnTo>
                      <a:pt x="113" y="1965"/>
                    </a:lnTo>
                    <a:lnTo>
                      <a:pt x="95" y="1851"/>
                    </a:lnTo>
                    <a:lnTo>
                      <a:pt x="159" y="1837"/>
                    </a:lnTo>
                    <a:lnTo>
                      <a:pt x="297" y="1837"/>
                    </a:lnTo>
                    <a:lnTo>
                      <a:pt x="424" y="1882"/>
                    </a:lnTo>
                    <a:lnTo>
                      <a:pt x="321" y="1827"/>
                    </a:lnTo>
                    <a:lnTo>
                      <a:pt x="246" y="1801"/>
                    </a:lnTo>
                    <a:lnTo>
                      <a:pt x="152" y="1776"/>
                    </a:lnTo>
                    <a:lnTo>
                      <a:pt x="113" y="1743"/>
                    </a:lnTo>
                    <a:lnTo>
                      <a:pt x="108" y="1707"/>
                    </a:lnTo>
                    <a:lnTo>
                      <a:pt x="132" y="1667"/>
                    </a:lnTo>
                    <a:lnTo>
                      <a:pt x="165" y="1643"/>
                    </a:lnTo>
                    <a:lnTo>
                      <a:pt x="95" y="1624"/>
                    </a:lnTo>
                    <a:lnTo>
                      <a:pt x="64" y="1587"/>
                    </a:lnTo>
                    <a:lnTo>
                      <a:pt x="57" y="1549"/>
                    </a:lnTo>
                    <a:lnTo>
                      <a:pt x="64" y="1498"/>
                    </a:lnTo>
                    <a:lnTo>
                      <a:pt x="90" y="1454"/>
                    </a:lnTo>
                    <a:lnTo>
                      <a:pt x="108" y="1398"/>
                    </a:lnTo>
                    <a:lnTo>
                      <a:pt x="113" y="1302"/>
                    </a:lnTo>
                    <a:lnTo>
                      <a:pt x="121" y="1158"/>
                    </a:lnTo>
                    <a:lnTo>
                      <a:pt x="121" y="1008"/>
                    </a:lnTo>
                    <a:lnTo>
                      <a:pt x="146" y="772"/>
                    </a:lnTo>
                    <a:lnTo>
                      <a:pt x="202" y="422"/>
                    </a:lnTo>
                    <a:lnTo>
                      <a:pt x="241" y="314"/>
                    </a:lnTo>
                    <a:lnTo>
                      <a:pt x="278" y="264"/>
                    </a:lnTo>
                    <a:lnTo>
                      <a:pt x="321" y="277"/>
                    </a:lnTo>
                    <a:lnTo>
                      <a:pt x="406" y="257"/>
                    </a:lnTo>
                    <a:lnTo>
                      <a:pt x="625" y="163"/>
                    </a:lnTo>
                    <a:lnTo>
                      <a:pt x="769" y="95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2" name="Freeform 116"/>
              <p:cNvSpPr>
                <a:spLocks/>
              </p:cNvSpPr>
              <p:nvPr/>
            </p:nvSpPr>
            <p:spPr bwMode="auto">
              <a:xfrm>
                <a:off x="2720" y="2550"/>
                <a:ext cx="163" cy="574"/>
              </a:xfrm>
              <a:custGeom>
                <a:avLst/>
                <a:gdLst>
                  <a:gd name="T0" fmla="*/ 0 w 487"/>
                  <a:gd name="T1" fmla="*/ 0 h 1720"/>
                  <a:gd name="T2" fmla="*/ 0 w 487"/>
                  <a:gd name="T3" fmla="*/ 0 h 1720"/>
                  <a:gd name="T4" fmla="*/ 0 w 487"/>
                  <a:gd name="T5" fmla="*/ 0 h 1720"/>
                  <a:gd name="T6" fmla="*/ 0 w 487"/>
                  <a:gd name="T7" fmla="*/ 0 h 1720"/>
                  <a:gd name="T8" fmla="*/ 0 w 487"/>
                  <a:gd name="T9" fmla="*/ 0 h 1720"/>
                  <a:gd name="T10" fmla="*/ 0 w 487"/>
                  <a:gd name="T11" fmla="*/ 0 h 1720"/>
                  <a:gd name="T12" fmla="*/ 0 w 487"/>
                  <a:gd name="T13" fmla="*/ 0 h 1720"/>
                  <a:gd name="T14" fmla="*/ 0 w 487"/>
                  <a:gd name="T15" fmla="*/ 0 h 1720"/>
                  <a:gd name="T16" fmla="*/ 0 w 487"/>
                  <a:gd name="T17" fmla="*/ 0 h 1720"/>
                  <a:gd name="T18" fmla="*/ 0 w 487"/>
                  <a:gd name="T19" fmla="*/ 0 h 1720"/>
                  <a:gd name="T20" fmla="*/ 0 w 487"/>
                  <a:gd name="T21" fmla="*/ 0 h 1720"/>
                  <a:gd name="T22" fmla="*/ 0 w 487"/>
                  <a:gd name="T23" fmla="*/ 0 h 1720"/>
                  <a:gd name="T24" fmla="*/ 0 w 487"/>
                  <a:gd name="T25" fmla="*/ 0 h 1720"/>
                  <a:gd name="T26" fmla="*/ 0 w 487"/>
                  <a:gd name="T27" fmla="*/ 0 h 1720"/>
                  <a:gd name="T28" fmla="*/ 0 w 487"/>
                  <a:gd name="T29" fmla="*/ 0 h 1720"/>
                  <a:gd name="T30" fmla="*/ 0 w 487"/>
                  <a:gd name="T31" fmla="*/ 0 h 1720"/>
                  <a:gd name="T32" fmla="*/ 0 w 487"/>
                  <a:gd name="T33" fmla="*/ 0 h 1720"/>
                  <a:gd name="T34" fmla="*/ 0 w 487"/>
                  <a:gd name="T35" fmla="*/ 0 h 1720"/>
                  <a:gd name="T36" fmla="*/ 0 w 487"/>
                  <a:gd name="T37" fmla="*/ 0 h 1720"/>
                  <a:gd name="T38" fmla="*/ 0 w 487"/>
                  <a:gd name="T39" fmla="*/ 0 h 1720"/>
                  <a:gd name="T40" fmla="*/ 0 w 487"/>
                  <a:gd name="T41" fmla="*/ 0 h 1720"/>
                  <a:gd name="T42" fmla="*/ 0 w 487"/>
                  <a:gd name="T43" fmla="*/ 0 h 1720"/>
                  <a:gd name="T44" fmla="*/ 0 w 487"/>
                  <a:gd name="T45" fmla="*/ 0 h 1720"/>
                  <a:gd name="T46" fmla="*/ 0 w 487"/>
                  <a:gd name="T47" fmla="*/ 0 h 1720"/>
                  <a:gd name="T48" fmla="*/ 0 w 487"/>
                  <a:gd name="T49" fmla="*/ 0 h 1720"/>
                  <a:gd name="T50" fmla="*/ 0 w 487"/>
                  <a:gd name="T51" fmla="*/ 0 h 1720"/>
                  <a:gd name="T52" fmla="*/ 0 w 487"/>
                  <a:gd name="T53" fmla="*/ 0 h 1720"/>
                  <a:gd name="T54" fmla="*/ 0 w 487"/>
                  <a:gd name="T55" fmla="*/ 0 h 1720"/>
                  <a:gd name="T56" fmla="*/ 0 w 487"/>
                  <a:gd name="T57" fmla="*/ 0 h 1720"/>
                  <a:gd name="T58" fmla="*/ 0 w 487"/>
                  <a:gd name="T59" fmla="*/ 0 h 1720"/>
                  <a:gd name="T60" fmla="*/ 0 w 487"/>
                  <a:gd name="T61" fmla="*/ 0 h 1720"/>
                  <a:gd name="T62" fmla="*/ 0 w 487"/>
                  <a:gd name="T63" fmla="*/ 0 h 1720"/>
                  <a:gd name="T64" fmla="*/ 0 w 487"/>
                  <a:gd name="T65" fmla="*/ 0 h 1720"/>
                  <a:gd name="T66" fmla="*/ 0 w 487"/>
                  <a:gd name="T67" fmla="*/ 0 h 1720"/>
                  <a:gd name="T68" fmla="*/ 0 w 487"/>
                  <a:gd name="T69" fmla="*/ 0 h 1720"/>
                  <a:gd name="T70" fmla="*/ 0 w 487"/>
                  <a:gd name="T71" fmla="*/ 0 h 1720"/>
                  <a:gd name="T72" fmla="*/ 0 w 487"/>
                  <a:gd name="T73" fmla="*/ 0 h 1720"/>
                  <a:gd name="T74" fmla="*/ 0 w 487"/>
                  <a:gd name="T75" fmla="*/ 0 h 1720"/>
                  <a:gd name="T76" fmla="*/ 0 w 487"/>
                  <a:gd name="T77" fmla="*/ 0 h 17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7"/>
                  <a:gd name="T118" fmla="*/ 0 h 1720"/>
                  <a:gd name="T119" fmla="*/ 487 w 487"/>
                  <a:gd name="T120" fmla="*/ 1720 h 17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7" h="1720">
                    <a:moveTo>
                      <a:pt x="165" y="0"/>
                    </a:moveTo>
                    <a:lnTo>
                      <a:pt x="232" y="165"/>
                    </a:lnTo>
                    <a:lnTo>
                      <a:pt x="277" y="336"/>
                    </a:lnTo>
                    <a:lnTo>
                      <a:pt x="284" y="499"/>
                    </a:lnTo>
                    <a:lnTo>
                      <a:pt x="317" y="611"/>
                    </a:lnTo>
                    <a:lnTo>
                      <a:pt x="354" y="731"/>
                    </a:lnTo>
                    <a:lnTo>
                      <a:pt x="384" y="908"/>
                    </a:lnTo>
                    <a:lnTo>
                      <a:pt x="397" y="1052"/>
                    </a:lnTo>
                    <a:lnTo>
                      <a:pt x="384" y="1285"/>
                    </a:lnTo>
                    <a:lnTo>
                      <a:pt x="393" y="1411"/>
                    </a:lnTo>
                    <a:lnTo>
                      <a:pt x="393" y="1481"/>
                    </a:lnTo>
                    <a:lnTo>
                      <a:pt x="487" y="1713"/>
                    </a:lnTo>
                    <a:lnTo>
                      <a:pt x="478" y="1720"/>
                    </a:lnTo>
                    <a:lnTo>
                      <a:pt x="360" y="1431"/>
                    </a:lnTo>
                    <a:lnTo>
                      <a:pt x="360" y="1350"/>
                    </a:lnTo>
                    <a:lnTo>
                      <a:pt x="303" y="1304"/>
                    </a:lnTo>
                    <a:lnTo>
                      <a:pt x="277" y="1249"/>
                    </a:lnTo>
                    <a:lnTo>
                      <a:pt x="195" y="1249"/>
                    </a:lnTo>
                    <a:lnTo>
                      <a:pt x="260" y="1153"/>
                    </a:lnTo>
                    <a:lnTo>
                      <a:pt x="183" y="1142"/>
                    </a:lnTo>
                    <a:lnTo>
                      <a:pt x="13" y="1191"/>
                    </a:lnTo>
                    <a:lnTo>
                      <a:pt x="190" y="1122"/>
                    </a:lnTo>
                    <a:lnTo>
                      <a:pt x="190" y="1009"/>
                    </a:lnTo>
                    <a:lnTo>
                      <a:pt x="19" y="1091"/>
                    </a:lnTo>
                    <a:lnTo>
                      <a:pt x="6" y="1058"/>
                    </a:lnTo>
                    <a:lnTo>
                      <a:pt x="122" y="957"/>
                    </a:lnTo>
                    <a:lnTo>
                      <a:pt x="214" y="604"/>
                    </a:lnTo>
                    <a:lnTo>
                      <a:pt x="128" y="668"/>
                    </a:lnTo>
                    <a:lnTo>
                      <a:pt x="44" y="750"/>
                    </a:lnTo>
                    <a:lnTo>
                      <a:pt x="0" y="795"/>
                    </a:lnTo>
                    <a:lnTo>
                      <a:pt x="0" y="762"/>
                    </a:lnTo>
                    <a:lnTo>
                      <a:pt x="33" y="682"/>
                    </a:lnTo>
                    <a:lnTo>
                      <a:pt x="95" y="580"/>
                    </a:lnTo>
                    <a:lnTo>
                      <a:pt x="158" y="499"/>
                    </a:lnTo>
                    <a:lnTo>
                      <a:pt x="223" y="430"/>
                    </a:lnTo>
                    <a:lnTo>
                      <a:pt x="223" y="290"/>
                    </a:lnTo>
                    <a:lnTo>
                      <a:pt x="202" y="165"/>
                    </a:lnTo>
                    <a:lnTo>
                      <a:pt x="176" y="5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3" name="Freeform 117"/>
              <p:cNvSpPr>
                <a:spLocks/>
              </p:cNvSpPr>
              <p:nvPr/>
            </p:nvSpPr>
            <p:spPr bwMode="auto">
              <a:xfrm>
                <a:off x="2741" y="3004"/>
                <a:ext cx="88" cy="15"/>
              </a:xfrm>
              <a:custGeom>
                <a:avLst/>
                <a:gdLst>
                  <a:gd name="T0" fmla="*/ 0 w 264"/>
                  <a:gd name="T1" fmla="*/ 0 h 44"/>
                  <a:gd name="T2" fmla="*/ 0 w 264"/>
                  <a:gd name="T3" fmla="*/ 0 h 44"/>
                  <a:gd name="T4" fmla="*/ 0 w 264"/>
                  <a:gd name="T5" fmla="*/ 0 h 44"/>
                  <a:gd name="T6" fmla="*/ 0 w 264"/>
                  <a:gd name="T7" fmla="*/ 0 h 44"/>
                  <a:gd name="T8" fmla="*/ 0 w 264"/>
                  <a:gd name="T9" fmla="*/ 0 h 44"/>
                  <a:gd name="T10" fmla="*/ 0 w 264"/>
                  <a:gd name="T11" fmla="*/ 0 h 44"/>
                  <a:gd name="T12" fmla="*/ 0 w 264"/>
                  <a:gd name="T13" fmla="*/ 0 h 44"/>
                  <a:gd name="T14" fmla="*/ 0 w 264"/>
                  <a:gd name="T15" fmla="*/ 0 h 44"/>
                  <a:gd name="T16" fmla="*/ 0 w 264"/>
                  <a:gd name="T17" fmla="*/ 0 h 44"/>
                  <a:gd name="T18" fmla="*/ 0 w 264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4"/>
                  <a:gd name="T31" fmla="*/ 0 h 44"/>
                  <a:gd name="T32" fmla="*/ 264 w 26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4" h="44">
                    <a:moveTo>
                      <a:pt x="0" y="44"/>
                    </a:moveTo>
                    <a:lnTo>
                      <a:pt x="68" y="20"/>
                    </a:lnTo>
                    <a:lnTo>
                      <a:pt x="132" y="8"/>
                    </a:lnTo>
                    <a:lnTo>
                      <a:pt x="197" y="0"/>
                    </a:lnTo>
                    <a:lnTo>
                      <a:pt x="247" y="0"/>
                    </a:lnTo>
                    <a:lnTo>
                      <a:pt x="264" y="38"/>
                    </a:lnTo>
                    <a:lnTo>
                      <a:pt x="221" y="26"/>
                    </a:lnTo>
                    <a:lnTo>
                      <a:pt x="160" y="26"/>
                    </a:lnTo>
                    <a:lnTo>
                      <a:pt x="75" y="3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4" name="Freeform 118"/>
              <p:cNvSpPr>
                <a:spLocks/>
              </p:cNvSpPr>
              <p:nvPr/>
            </p:nvSpPr>
            <p:spPr bwMode="auto">
              <a:xfrm>
                <a:off x="2712" y="3095"/>
                <a:ext cx="91" cy="33"/>
              </a:xfrm>
              <a:custGeom>
                <a:avLst/>
                <a:gdLst>
                  <a:gd name="T0" fmla="*/ 0 w 271"/>
                  <a:gd name="T1" fmla="*/ 0 h 101"/>
                  <a:gd name="T2" fmla="*/ 0 w 271"/>
                  <a:gd name="T3" fmla="*/ 0 h 101"/>
                  <a:gd name="T4" fmla="*/ 0 w 271"/>
                  <a:gd name="T5" fmla="*/ 0 h 101"/>
                  <a:gd name="T6" fmla="*/ 0 w 271"/>
                  <a:gd name="T7" fmla="*/ 0 h 101"/>
                  <a:gd name="T8" fmla="*/ 0 w 271"/>
                  <a:gd name="T9" fmla="*/ 0 h 101"/>
                  <a:gd name="T10" fmla="*/ 0 w 271"/>
                  <a:gd name="T11" fmla="*/ 0 h 101"/>
                  <a:gd name="T12" fmla="*/ 0 w 271"/>
                  <a:gd name="T13" fmla="*/ 0 h 101"/>
                  <a:gd name="T14" fmla="*/ 0 w 271"/>
                  <a:gd name="T15" fmla="*/ 0 h 101"/>
                  <a:gd name="T16" fmla="*/ 0 w 271"/>
                  <a:gd name="T17" fmla="*/ 0 h 101"/>
                  <a:gd name="T18" fmla="*/ 0 w 271"/>
                  <a:gd name="T19" fmla="*/ 0 h 101"/>
                  <a:gd name="T20" fmla="*/ 0 w 271"/>
                  <a:gd name="T21" fmla="*/ 0 h 101"/>
                  <a:gd name="T22" fmla="*/ 0 w 271"/>
                  <a:gd name="T23" fmla="*/ 0 h 101"/>
                  <a:gd name="T24" fmla="*/ 0 w 271"/>
                  <a:gd name="T25" fmla="*/ 0 h 101"/>
                  <a:gd name="T26" fmla="*/ 0 w 271"/>
                  <a:gd name="T27" fmla="*/ 0 h 1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1"/>
                  <a:gd name="T43" fmla="*/ 0 h 101"/>
                  <a:gd name="T44" fmla="*/ 271 w 271"/>
                  <a:gd name="T45" fmla="*/ 101 h 1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1" h="101">
                    <a:moveTo>
                      <a:pt x="30" y="0"/>
                    </a:moveTo>
                    <a:lnTo>
                      <a:pt x="133" y="6"/>
                    </a:lnTo>
                    <a:lnTo>
                      <a:pt x="219" y="28"/>
                    </a:lnTo>
                    <a:lnTo>
                      <a:pt x="265" y="49"/>
                    </a:lnTo>
                    <a:lnTo>
                      <a:pt x="271" y="70"/>
                    </a:lnTo>
                    <a:lnTo>
                      <a:pt x="256" y="75"/>
                    </a:lnTo>
                    <a:lnTo>
                      <a:pt x="207" y="87"/>
                    </a:lnTo>
                    <a:lnTo>
                      <a:pt x="138" y="101"/>
                    </a:lnTo>
                    <a:lnTo>
                      <a:pt x="169" y="80"/>
                    </a:lnTo>
                    <a:lnTo>
                      <a:pt x="162" y="58"/>
                    </a:lnTo>
                    <a:lnTo>
                      <a:pt x="138" y="37"/>
                    </a:lnTo>
                    <a:lnTo>
                      <a:pt x="113" y="24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5" name="Freeform 119"/>
              <p:cNvSpPr>
                <a:spLocks/>
              </p:cNvSpPr>
              <p:nvPr/>
            </p:nvSpPr>
            <p:spPr bwMode="auto">
              <a:xfrm>
                <a:off x="2776" y="3114"/>
                <a:ext cx="167" cy="143"/>
              </a:xfrm>
              <a:custGeom>
                <a:avLst/>
                <a:gdLst>
                  <a:gd name="T0" fmla="*/ 0 w 500"/>
                  <a:gd name="T1" fmla="*/ 0 h 429"/>
                  <a:gd name="T2" fmla="*/ 0 w 500"/>
                  <a:gd name="T3" fmla="*/ 0 h 429"/>
                  <a:gd name="T4" fmla="*/ 0 w 500"/>
                  <a:gd name="T5" fmla="*/ 0 h 429"/>
                  <a:gd name="T6" fmla="*/ 0 w 500"/>
                  <a:gd name="T7" fmla="*/ 0 h 429"/>
                  <a:gd name="T8" fmla="*/ 0 w 500"/>
                  <a:gd name="T9" fmla="*/ 0 h 429"/>
                  <a:gd name="T10" fmla="*/ 0 w 500"/>
                  <a:gd name="T11" fmla="*/ 0 h 429"/>
                  <a:gd name="T12" fmla="*/ 0 w 500"/>
                  <a:gd name="T13" fmla="*/ 0 h 429"/>
                  <a:gd name="T14" fmla="*/ 0 w 500"/>
                  <a:gd name="T15" fmla="*/ 0 h 429"/>
                  <a:gd name="T16" fmla="*/ 0 w 500"/>
                  <a:gd name="T17" fmla="*/ 0 h 429"/>
                  <a:gd name="T18" fmla="*/ 0 w 500"/>
                  <a:gd name="T19" fmla="*/ 0 h 429"/>
                  <a:gd name="T20" fmla="*/ 0 w 500"/>
                  <a:gd name="T21" fmla="*/ 0 h 429"/>
                  <a:gd name="T22" fmla="*/ 0 w 500"/>
                  <a:gd name="T23" fmla="*/ 0 h 429"/>
                  <a:gd name="T24" fmla="*/ 0 w 500"/>
                  <a:gd name="T25" fmla="*/ 0 h 429"/>
                  <a:gd name="T26" fmla="*/ 0 w 500"/>
                  <a:gd name="T27" fmla="*/ 0 h 429"/>
                  <a:gd name="T28" fmla="*/ 0 w 500"/>
                  <a:gd name="T29" fmla="*/ 0 h 429"/>
                  <a:gd name="T30" fmla="*/ 0 w 500"/>
                  <a:gd name="T31" fmla="*/ 0 h 429"/>
                  <a:gd name="T32" fmla="*/ 0 w 500"/>
                  <a:gd name="T33" fmla="*/ 0 h 429"/>
                  <a:gd name="T34" fmla="*/ 0 w 500"/>
                  <a:gd name="T35" fmla="*/ 0 h 429"/>
                  <a:gd name="T36" fmla="*/ 0 w 500"/>
                  <a:gd name="T37" fmla="*/ 0 h 429"/>
                  <a:gd name="T38" fmla="*/ 0 w 500"/>
                  <a:gd name="T39" fmla="*/ 0 h 429"/>
                  <a:gd name="T40" fmla="*/ 0 w 500"/>
                  <a:gd name="T41" fmla="*/ 0 h 429"/>
                  <a:gd name="T42" fmla="*/ 0 w 500"/>
                  <a:gd name="T43" fmla="*/ 0 h 429"/>
                  <a:gd name="T44" fmla="*/ 0 w 500"/>
                  <a:gd name="T45" fmla="*/ 0 h 429"/>
                  <a:gd name="T46" fmla="*/ 0 w 500"/>
                  <a:gd name="T47" fmla="*/ 0 h 429"/>
                  <a:gd name="T48" fmla="*/ 0 w 500"/>
                  <a:gd name="T49" fmla="*/ 0 h 429"/>
                  <a:gd name="T50" fmla="*/ 0 w 500"/>
                  <a:gd name="T51" fmla="*/ 0 h 429"/>
                  <a:gd name="T52" fmla="*/ 0 w 500"/>
                  <a:gd name="T53" fmla="*/ 0 h 429"/>
                  <a:gd name="T54" fmla="*/ 0 w 500"/>
                  <a:gd name="T55" fmla="*/ 0 h 429"/>
                  <a:gd name="T56" fmla="*/ 0 w 500"/>
                  <a:gd name="T57" fmla="*/ 0 h 429"/>
                  <a:gd name="T58" fmla="*/ 0 w 500"/>
                  <a:gd name="T59" fmla="*/ 0 h 429"/>
                  <a:gd name="T60" fmla="*/ 0 w 500"/>
                  <a:gd name="T61" fmla="*/ 0 h 429"/>
                  <a:gd name="T62" fmla="*/ 0 w 500"/>
                  <a:gd name="T63" fmla="*/ 0 h 429"/>
                  <a:gd name="T64" fmla="*/ 0 w 500"/>
                  <a:gd name="T65" fmla="*/ 0 h 429"/>
                  <a:gd name="T66" fmla="*/ 0 w 500"/>
                  <a:gd name="T67" fmla="*/ 0 h 429"/>
                  <a:gd name="T68" fmla="*/ 0 w 500"/>
                  <a:gd name="T69" fmla="*/ 0 h 429"/>
                  <a:gd name="T70" fmla="*/ 0 w 500"/>
                  <a:gd name="T71" fmla="*/ 0 h 429"/>
                  <a:gd name="T72" fmla="*/ 0 w 500"/>
                  <a:gd name="T73" fmla="*/ 0 h 429"/>
                  <a:gd name="T74" fmla="*/ 0 w 500"/>
                  <a:gd name="T75" fmla="*/ 0 h 429"/>
                  <a:gd name="T76" fmla="*/ 0 w 500"/>
                  <a:gd name="T77" fmla="*/ 0 h 429"/>
                  <a:gd name="T78" fmla="*/ 0 w 500"/>
                  <a:gd name="T79" fmla="*/ 0 h 429"/>
                  <a:gd name="T80" fmla="*/ 0 w 500"/>
                  <a:gd name="T81" fmla="*/ 0 h 429"/>
                  <a:gd name="T82" fmla="*/ 0 w 500"/>
                  <a:gd name="T83" fmla="*/ 0 h 429"/>
                  <a:gd name="T84" fmla="*/ 0 w 500"/>
                  <a:gd name="T85" fmla="*/ 0 h 429"/>
                  <a:gd name="T86" fmla="*/ 0 w 500"/>
                  <a:gd name="T87" fmla="*/ 0 h 429"/>
                  <a:gd name="T88" fmla="*/ 0 w 500"/>
                  <a:gd name="T89" fmla="*/ 0 h 429"/>
                  <a:gd name="T90" fmla="*/ 0 w 500"/>
                  <a:gd name="T91" fmla="*/ 0 h 429"/>
                  <a:gd name="T92" fmla="*/ 0 w 500"/>
                  <a:gd name="T93" fmla="*/ 0 h 429"/>
                  <a:gd name="T94" fmla="*/ 0 w 500"/>
                  <a:gd name="T95" fmla="*/ 0 h 429"/>
                  <a:gd name="T96" fmla="*/ 0 w 500"/>
                  <a:gd name="T97" fmla="*/ 0 h 429"/>
                  <a:gd name="T98" fmla="*/ 0 w 500"/>
                  <a:gd name="T99" fmla="*/ 0 h 429"/>
                  <a:gd name="T100" fmla="*/ 0 w 500"/>
                  <a:gd name="T101" fmla="*/ 0 h 429"/>
                  <a:gd name="T102" fmla="*/ 0 w 500"/>
                  <a:gd name="T103" fmla="*/ 0 h 429"/>
                  <a:gd name="T104" fmla="*/ 0 w 500"/>
                  <a:gd name="T105" fmla="*/ 0 h 429"/>
                  <a:gd name="T106" fmla="*/ 0 w 500"/>
                  <a:gd name="T107" fmla="*/ 0 h 429"/>
                  <a:gd name="T108" fmla="*/ 0 w 500"/>
                  <a:gd name="T109" fmla="*/ 0 h 429"/>
                  <a:gd name="T110" fmla="*/ 0 w 500"/>
                  <a:gd name="T111" fmla="*/ 0 h 429"/>
                  <a:gd name="T112" fmla="*/ 0 w 500"/>
                  <a:gd name="T113" fmla="*/ 0 h 429"/>
                  <a:gd name="T114" fmla="*/ 0 w 500"/>
                  <a:gd name="T115" fmla="*/ 0 h 429"/>
                  <a:gd name="T116" fmla="*/ 0 w 500"/>
                  <a:gd name="T117" fmla="*/ 0 h 429"/>
                  <a:gd name="T118" fmla="*/ 0 w 500"/>
                  <a:gd name="T119" fmla="*/ 0 h 4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0"/>
                  <a:gd name="T181" fmla="*/ 0 h 429"/>
                  <a:gd name="T182" fmla="*/ 500 w 500"/>
                  <a:gd name="T183" fmla="*/ 429 h 4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0" h="429">
                    <a:moveTo>
                      <a:pt x="104" y="295"/>
                    </a:moveTo>
                    <a:lnTo>
                      <a:pt x="104" y="246"/>
                    </a:lnTo>
                    <a:lnTo>
                      <a:pt x="111" y="236"/>
                    </a:lnTo>
                    <a:lnTo>
                      <a:pt x="121" y="217"/>
                    </a:lnTo>
                    <a:lnTo>
                      <a:pt x="121" y="201"/>
                    </a:lnTo>
                    <a:lnTo>
                      <a:pt x="106" y="175"/>
                    </a:lnTo>
                    <a:lnTo>
                      <a:pt x="106" y="162"/>
                    </a:lnTo>
                    <a:lnTo>
                      <a:pt x="109" y="149"/>
                    </a:lnTo>
                    <a:lnTo>
                      <a:pt x="118" y="138"/>
                    </a:lnTo>
                    <a:lnTo>
                      <a:pt x="140" y="130"/>
                    </a:lnTo>
                    <a:lnTo>
                      <a:pt x="188" y="127"/>
                    </a:lnTo>
                    <a:lnTo>
                      <a:pt x="186" y="91"/>
                    </a:lnTo>
                    <a:lnTo>
                      <a:pt x="194" y="66"/>
                    </a:lnTo>
                    <a:lnTo>
                      <a:pt x="205" y="53"/>
                    </a:lnTo>
                    <a:lnTo>
                      <a:pt x="222" y="42"/>
                    </a:lnTo>
                    <a:lnTo>
                      <a:pt x="249" y="35"/>
                    </a:lnTo>
                    <a:lnTo>
                      <a:pt x="302" y="28"/>
                    </a:lnTo>
                    <a:lnTo>
                      <a:pt x="350" y="24"/>
                    </a:lnTo>
                    <a:lnTo>
                      <a:pt x="398" y="13"/>
                    </a:lnTo>
                    <a:lnTo>
                      <a:pt x="417" y="13"/>
                    </a:lnTo>
                    <a:lnTo>
                      <a:pt x="423" y="18"/>
                    </a:lnTo>
                    <a:lnTo>
                      <a:pt x="411" y="35"/>
                    </a:lnTo>
                    <a:lnTo>
                      <a:pt x="400" y="66"/>
                    </a:lnTo>
                    <a:lnTo>
                      <a:pt x="398" y="84"/>
                    </a:lnTo>
                    <a:lnTo>
                      <a:pt x="317" y="91"/>
                    </a:lnTo>
                    <a:lnTo>
                      <a:pt x="394" y="102"/>
                    </a:lnTo>
                    <a:lnTo>
                      <a:pt x="423" y="162"/>
                    </a:lnTo>
                    <a:lnTo>
                      <a:pt x="442" y="203"/>
                    </a:lnTo>
                    <a:lnTo>
                      <a:pt x="457" y="219"/>
                    </a:lnTo>
                    <a:lnTo>
                      <a:pt x="476" y="228"/>
                    </a:lnTo>
                    <a:lnTo>
                      <a:pt x="495" y="232"/>
                    </a:lnTo>
                    <a:lnTo>
                      <a:pt x="500" y="227"/>
                    </a:lnTo>
                    <a:lnTo>
                      <a:pt x="487" y="172"/>
                    </a:lnTo>
                    <a:lnTo>
                      <a:pt x="473" y="100"/>
                    </a:lnTo>
                    <a:lnTo>
                      <a:pt x="464" y="30"/>
                    </a:lnTo>
                    <a:lnTo>
                      <a:pt x="453" y="13"/>
                    </a:lnTo>
                    <a:lnTo>
                      <a:pt x="433" y="2"/>
                    </a:lnTo>
                    <a:lnTo>
                      <a:pt x="396" y="0"/>
                    </a:lnTo>
                    <a:lnTo>
                      <a:pt x="356" y="13"/>
                    </a:lnTo>
                    <a:lnTo>
                      <a:pt x="298" y="20"/>
                    </a:lnTo>
                    <a:lnTo>
                      <a:pt x="240" y="28"/>
                    </a:lnTo>
                    <a:lnTo>
                      <a:pt x="204" y="42"/>
                    </a:lnTo>
                    <a:lnTo>
                      <a:pt x="183" y="66"/>
                    </a:lnTo>
                    <a:lnTo>
                      <a:pt x="179" y="93"/>
                    </a:lnTo>
                    <a:lnTo>
                      <a:pt x="170" y="112"/>
                    </a:lnTo>
                    <a:lnTo>
                      <a:pt x="152" y="123"/>
                    </a:lnTo>
                    <a:lnTo>
                      <a:pt x="115" y="130"/>
                    </a:lnTo>
                    <a:lnTo>
                      <a:pt x="103" y="151"/>
                    </a:lnTo>
                    <a:lnTo>
                      <a:pt x="97" y="175"/>
                    </a:lnTo>
                    <a:lnTo>
                      <a:pt x="95" y="189"/>
                    </a:lnTo>
                    <a:lnTo>
                      <a:pt x="95" y="197"/>
                    </a:lnTo>
                    <a:lnTo>
                      <a:pt x="70" y="232"/>
                    </a:lnTo>
                    <a:lnTo>
                      <a:pt x="45" y="273"/>
                    </a:lnTo>
                    <a:lnTo>
                      <a:pt x="14" y="337"/>
                    </a:lnTo>
                    <a:lnTo>
                      <a:pt x="3" y="382"/>
                    </a:lnTo>
                    <a:lnTo>
                      <a:pt x="0" y="412"/>
                    </a:lnTo>
                    <a:lnTo>
                      <a:pt x="0" y="429"/>
                    </a:lnTo>
                    <a:lnTo>
                      <a:pt x="139" y="322"/>
                    </a:lnTo>
                    <a:lnTo>
                      <a:pt x="113" y="306"/>
                    </a:lnTo>
                    <a:lnTo>
                      <a:pt x="104" y="2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6" name="Freeform 120"/>
              <p:cNvSpPr>
                <a:spLocks/>
              </p:cNvSpPr>
              <p:nvPr/>
            </p:nvSpPr>
            <p:spPr bwMode="auto">
              <a:xfrm>
                <a:off x="2828" y="3144"/>
                <a:ext cx="89" cy="94"/>
              </a:xfrm>
              <a:custGeom>
                <a:avLst/>
                <a:gdLst>
                  <a:gd name="T0" fmla="*/ 0 w 269"/>
                  <a:gd name="T1" fmla="*/ 0 h 283"/>
                  <a:gd name="T2" fmla="*/ 0 w 269"/>
                  <a:gd name="T3" fmla="*/ 0 h 283"/>
                  <a:gd name="T4" fmla="*/ 0 w 269"/>
                  <a:gd name="T5" fmla="*/ 0 h 283"/>
                  <a:gd name="T6" fmla="*/ 0 w 269"/>
                  <a:gd name="T7" fmla="*/ 0 h 283"/>
                  <a:gd name="T8" fmla="*/ 0 w 269"/>
                  <a:gd name="T9" fmla="*/ 0 h 283"/>
                  <a:gd name="T10" fmla="*/ 0 w 269"/>
                  <a:gd name="T11" fmla="*/ 0 h 283"/>
                  <a:gd name="T12" fmla="*/ 0 w 269"/>
                  <a:gd name="T13" fmla="*/ 0 h 283"/>
                  <a:gd name="T14" fmla="*/ 0 w 269"/>
                  <a:gd name="T15" fmla="*/ 0 h 283"/>
                  <a:gd name="T16" fmla="*/ 0 w 269"/>
                  <a:gd name="T17" fmla="*/ 0 h 283"/>
                  <a:gd name="T18" fmla="*/ 0 w 269"/>
                  <a:gd name="T19" fmla="*/ 0 h 283"/>
                  <a:gd name="T20" fmla="*/ 0 w 269"/>
                  <a:gd name="T21" fmla="*/ 0 h 283"/>
                  <a:gd name="T22" fmla="*/ 0 w 269"/>
                  <a:gd name="T23" fmla="*/ 0 h 283"/>
                  <a:gd name="T24" fmla="*/ 0 w 269"/>
                  <a:gd name="T25" fmla="*/ 0 h 283"/>
                  <a:gd name="T26" fmla="*/ 0 w 269"/>
                  <a:gd name="T27" fmla="*/ 0 h 283"/>
                  <a:gd name="T28" fmla="*/ 0 w 269"/>
                  <a:gd name="T29" fmla="*/ 0 h 283"/>
                  <a:gd name="T30" fmla="*/ 0 w 269"/>
                  <a:gd name="T31" fmla="*/ 0 h 283"/>
                  <a:gd name="T32" fmla="*/ 0 w 269"/>
                  <a:gd name="T33" fmla="*/ 0 h 283"/>
                  <a:gd name="T34" fmla="*/ 0 w 269"/>
                  <a:gd name="T35" fmla="*/ 0 h 283"/>
                  <a:gd name="T36" fmla="*/ 0 w 269"/>
                  <a:gd name="T37" fmla="*/ 0 h 283"/>
                  <a:gd name="T38" fmla="*/ 0 w 269"/>
                  <a:gd name="T39" fmla="*/ 0 h 283"/>
                  <a:gd name="T40" fmla="*/ 0 w 269"/>
                  <a:gd name="T41" fmla="*/ 0 h 283"/>
                  <a:gd name="T42" fmla="*/ 0 w 269"/>
                  <a:gd name="T43" fmla="*/ 0 h 283"/>
                  <a:gd name="T44" fmla="*/ 0 w 269"/>
                  <a:gd name="T45" fmla="*/ 0 h 283"/>
                  <a:gd name="T46" fmla="*/ 0 w 269"/>
                  <a:gd name="T47" fmla="*/ 0 h 283"/>
                  <a:gd name="T48" fmla="*/ 0 w 269"/>
                  <a:gd name="T49" fmla="*/ 0 h 283"/>
                  <a:gd name="T50" fmla="*/ 0 w 269"/>
                  <a:gd name="T51" fmla="*/ 0 h 283"/>
                  <a:gd name="T52" fmla="*/ 0 w 269"/>
                  <a:gd name="T53" fmla="*/ 0 h 283"/>
                  <a:gd name="T54" fmla="*/ 0 w 269"/>
                  <a:gd name="T55" fmla="*/ 0 h 283"/>
                  <a:gd name="T56" fmla="*/ 0 w 269"/>
                  <a:gd name="T57" fmla="*/ 0 h 283"/>
                  <a:gd name="T58" fmla="*/ 0 w 269"/>
                  <a:gd name="T59" fmla="*/ 0 h 283"/>
                  <a:gd name="T60" fmla="*/ 0 w 269"/>
                  <a:gd name="T61" fmla="*/ 0 h 283"/>
                  <a:gd name="T62" fmla="*/ 0 w 269"/>
                  <a:gd name="T63" fmla="*/ 0 h 283"/>
                  <a:gd name="T64" fmla="*/ 0 w 269"/>
                  <a:gd name="T65" fmla="*/ 0 h 283"/>
                  <a:gd name="T66" fmla="*/ 0 w 269"/>
                  <a:gd name="T67" fmla="*/ 0 h 283"/>
                  <a:gd name="T68" fmla="*/ 0 w 269"/>
                  <a:gd name="T69" fmla="*/ 0 h 283"/>
                  <a:gd name="T70" fmla="*/ 0 w 269"/>
                  <a:gd name="T71" fmla="*/ 0 h 283"/>
                  <a:gd name="T72" fmla="*/ 0 w 269"/>
                  <a:gd name="T73" fmla="*/ 0 h 283"/>
                  <a:gd name="T74" fmla="*/ 0 w 269"/>
                  <a:gd name="T75" fmla="*/ 0 h 283"/>
                  <a:gd name="T76" fmla="*/ 0 w 269"/>
                  <a:gd name="T77" fmla="*/ 0 h 283"/>
                  <a:gd name="T78" fmla="*/ 0 w 269"/>
                  <a:gd name="T79" fmla="*/ 0 h 283"/>
                  <a:gd name="T80" fmla="*/ 0 w 269"/>
                  <a:gd name="T81" fmla="*/ 0 h 283"/>
                  <a:gd name="T82" fmla="*/ 0 w 269"/>
                  <a:gd name="T83" fmla="*/ 0 h 2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9"/>
                  <a:gd name="T127" fmla="*/ 0 h 283"/>
                  <a:gd name="T128" fmla="*/ 269 w 269"/>
                  <a:gd name="T129" fmla="*/ 283 h 28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9" h="283">
                    <a:moveTo>
                      <a:pt x="166" y="0"/>
                    </a:moveTo>
                    <a:lnTo>
                      <a:pt x="209" y="42"/>
                    </a:lnTo>
                    <a:lnTo>
                      <a:pt x="242" y="82"/>
                    </a:lnTo>
                    <a:lnTo>
                      <a:pt x="263" y="167"/>
                    </a:lnTo>
                    <a:lnTo>
                      <a:pt x="269" y="230"/>
                    </a:lnTo>
                    <a:lnTo>
                      <a:pt x="260" y="241"/>
                    </a:lnTo>
                    <a:lnTo>
                      <a:pt x="246" y="246"/>
                    </a:lnTo>
                    <a:lnTo>
                      <a:pt x="223" y="240"/>
                    </a:lnTo>
                    <a:lnTo>
                      <a:pt x="206" y="257"/>
                    </a:lnTo>
                    <a:lnTo>
                      <a:pt x="185" y="258"/>
                    </a:lnTo>
                    <a:lnTo>
                      <a:pt x="153" y="254"/>
                    </a:lnTo>
                    <a:lnTo>
                      <a:pt x="135" y="277"/>
                    </a:lnTo>
                    <a:lnTo>
                      <a:pt x="110" y="283"/>
                    </a:lnTo>
                    <a:lnTo>
                      <a:pt x="86" y="283"/>
                    </a:lnTo>
                    <a:lnTo>
                      <a:pt x="51" y="277"/>
                    </a:lnTo>
                    <a:lnTo>
                      <a:pt x="0" y="245"/>
                    </a:lnTo>
                    <a:lnTo>
                      <a:pt x="32" y="258"/>
                    </a:lnTo>
                    <a:lnTo>
                      <a:pt x="36" y="241"/>
                    </a:lnTo>
                    <a:lnTo>
                      <a:pt x="47" y="226"/>
                    </a:lnTo>
                    <a:lnTo>
                      <a:pt x="62" y="219"/>
                    </a:lnTo>
                    <a:lnTo>
                      <a:pt x="77" y="218"/>
                    </a:lnTo>
                    <a:lnTo>
                      <a:pt x="90" y="219"/>
                    </a:lnTo>
                    <a:lnTo>
                      <a:pt x="55" y="188"/>
                    </a:lnTo>
                    <a:lnTo>
                      <a:pt x="17" y="146"/>
                    </a:lnTo>
                    <a:lnTo>
                      <a:pt x="62" y="178"/>
                    </a:lnTo>
                    <a:lnTo>
                      <a:pt x="89" y="195"/>
                    </a:lnTo>
                    <a:lnTo>
                      <a:pt x="93" y="175"/>
                    </a:lnTo>
                    <a:lnTo>
                      <a:pt x="103" y="155"/>
                    </a:lnTo>
                    <a:lnTo>
                      <a:pt x="121" y="144"/>
                    </a:lnTo>
                    <a:lnTo>
                      <a:pt x="157" y="131"/>
                    </a:lnTo>
                    <a:lnTo>
                      <a:pt x="134" y="101"/>
                    </a:lnTo>
                    <a:lnTo>
                      <a:pt x="81" y="51"/>
                    </a:lnTo>
                    <a:lnTo>
                      <a:pt x="142" y="105"/>
                    </a:lnTo>
                    <a:lnTo>
                      <a:pt x="166" y="129"/>
                    </a:lnTo>
                    <a:lnTo>
                      <a:pt x="175" y="108"/>
                    </a:lnTo>
                    <a:lnTo>
                      <a:pt x="189" y="93"/>
                    </a:lnTo>
                    <a:lnTo>
                      <a:pt x="205" y="91"/>
                    </a:lnTo>
                    <a:lnTo>
                      <a:pt x="230" y="93"/>
                    </a:lnTo>
                    <a:lnTo>
                      <a:pt x="242" y="99"/>
                    </a:lnTo>
                    <a:lnTo>
                      <a:pt x="230" y="79"/>
                    </a:lnTo>
                    <a:lnTo>
                      <a:pt x="197" y="36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7" name="Freeform 121"/>
              <p:cNvSpPr>
                <a:spLocks/>
              </p:cNvSpPr>
              <p:nvPr/>
            </p:nvSpPr>
            <p:spPr bwMode="auto">
              <a:xfrm>
                <a:off x="2925" y="3149"/>
                <a:ext cx="31" cy="18"/>
              </a:xfrm>
              <a:custGeom>
                <a:avLst/>
                <a:gdLst>
                  <a:gd name="T0" fmla="*/ 0 w 94"/>
                  <a:gd name="T1" fmla="*/ 0 h 55"/>
                  <a:gd name="T2" fmla="*/ 0 w 94"/>
                  <a:gd name="T3" fmla="*/ 0 h 55"/>
                  <a:gd name="T4" fmla="*/ 0 w 94"/>
                  <a:gd name="T5" fmla="*/ 0 h 55"/>
                  <a:gd name="T6" fmla="*/ 0 w 94"/>
                  <a:gd name="T7" fmla="*/ 0 h 55"/>
                  <a:gd name="T8" fmla="*/ 0 w 94"/>
                  <a:gd name="T9" fmla="*/ 0 h 55"/>
                  <a:gd name="T10" fmla="*/ 0 w 94"/>
                  <a:gd name="T11" fmla="*/ 0 h 55"/>
                  <a:gd name="T12" fmla="*/ 0 w 94"/>
                  <a:gd name="T13" fmla="*/ 0 h 55"/>
                  <a:gd name="T14" fmla="*/ 0 w 94"/>
                  <a:gd name="T15" fmla="*/ 0 h 55"/>
                  <a:gd name="T16" fmla="*/ 0 w 94"/>
                  <a:gd name="T17" fmla="*/ 0 h 55"/>
                  <a:gd name="T18" fmla="*/ 0 w 94"/>
                  <a:gd name="T19" fmla="*/ 0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55"/>
                  <a:gd name="T32" fmla="*/ 94 w 94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55">
                    <a:moveTo>
                      <a:pt x="40" y="0"/>
                    </a:moveTo>
                    <a:lnTo>
                      <a:pt x="64" y="9"/>
                    </a:lnTo>
                    <a:lnTo>
                      <a:pt x="94" y="15"/>
                    </a:lnTo>
                    <a:lnTo>
                      <a:pt x="94" y="27"/>
                    </a:lnTo>
                    <a:lnTo>
                      <a:pt x="85" y="42"/>
                    </a:lnTo>
                    <a:lnTo>
                      <a:pt x="67" y="54"/>
                    </a:lnTo>
                    <a:lnTo>
                      <a:pt x="45" y="55"/>
                    </a:lnTo>
                    <a:lnTo>
                      <a:pt x="31" y="54"/>
                    </a:lnTo>
                    <a:lnTo>
                      <a:pt x="0" y="3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8" name="Freeform 122"/>
              <p:cNvSpPr>
                <a:spLocks/>
              </p:cNvSpPr>
              <p:nvPr/>
            </p:nvSpPr>
            <p:spPr bwMode="auto">
              <a:xfrm>
                <a:off x="2789" y="3230"/>
                <a:ext cx="56" cy="35"/>
              </a:xfrm>
              <a:custGeom>
                <a:avLst/>
                <a:gdLst>
                  <a:gd name="T0" fmla="*/ 0 w 166"/>
                  <a:gd name="T1" fmla="*/ 0 h 107"/>
                  <a:gd name="T2" fmla="*/ 0 w 166"/>
                  <a:gd name="T3" fmla="*/ 0 h 107"/>
                  <a:gd name="T4" fmla="*/ 0 w 166"/>
                  <a:gd name="T5" fmla="*/ 0 h 107"/>
                  <a:gd name="T6" fmla="*/ 0 w 166"/>
                  <a:gd name="T7" fmla="*/ 0 h 107"/>
                  <a:gd name="T8" fmla="*/ 0 w 166"/>
                  <a:gd name="T9" fmla="*/ 0 h 107"/>
                  <a:gd name="T10" fmla="*/ 0 w 166"/>
                  <a:gd name="T11" fmla="*/ 0 h 107"/>
                  <a:gd name="T12" fmla="*/ 0 w 166"/>
                  <a:gd name="T13" fmla="*/ 0 h 107"/>
                  <a:gd name="T14" fmla="*/ 0 w 166"/>
                  <a:gd name="T15" fmla="*/ 0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107"/>
                  <a:gd name="T26" fmla="*/ 166 w 166"/>
                  <a:gd name="T27" fmla="*/ 107 h 1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107">
                    <a:moveTo>
                      <a:pt x="0" y="107"/>
                    </a:moveTo>
                    <a:lnTo>
                      <a:pt x="9" y="107"/>
                    </a:lnTo>
                    <a:lnTo>
                      <a:pt x="45" y="91"/>
                    </a:lnTo>
                    <a:lnTo>
                      <a:pt x="100" y="61"/>
                    </a:lnTo>
                    <a:lnTo>
                      <a:pt x="140" y="36"/>
                    </a:lnTo>
                    <a:lnTo>
                      <a:pt x="166" y="18"/>
                    </a:lnTo>
                    <a:lnTo>
                      <a:pt x="140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29" name="Freeform 123"/>
              <p:cNvSpPr>
                <a:spLocks/>
              </p:cNvSpPr>
              <p:nvPr/>
            </p:nvSpPr>
            <p:spPr bwMode="auto">
              <a:xfrm>
                <a:off x="3039" y="2448"/>
                <a:ext cx="143" cy="88"/>
              </a:xfrm>
              <a:custGeom>
                <a:avLst/>
                <a:gdLst>
                  <a:gd name="T0" fmla="*/ 0 w 430"/>
                  <a:gd name="T1" fmla="*/ 0 h 264"/>
                  <a:gd name="T2" fmla="*/ 0 w 430"/>
                  <a:gd name="T3" fmla="*/ 0 h 264"/>
                  <a:gd name="T4" fmla="*/ 0 w 430"/>
                  <a:gd name="T5" fmla="*/ 0 h 264"/>
                  <a:gd name="T6" fmla="*/ 0 w 430"/>
                  <a:gd name="T7" fmla="*/ 0 h 264"/>
                  <a:gd name="T8" fmla="*/ 0 w 430"/>
                  <a:gd name="T9" fmla="*/ 0 h 264"/>
                  <a:gd name="T10" fmla="*/ 0 w 430"/>
                  <a:gd name="T11" fmla="*/ 0 h 264"/>
                  <a:gd name="T12" fmla="*/ 0 w 430"/>
                  <a:gd name="T13" fmla="*/ 0 h 264"/>
                  <a:gd name="T14" fmla="*/ 0 w 430"/>
                  <a:gd name="T15" fmla="*/ 0 h 264"/>
                  <a:gd name="T16" fmla="*/ 0 w 430"/>
                  <a:gd name="T17" fmla="*/ 0 h 264"/>
                  <a:gd name="T18" fmla="*/ 0 w 430"/>
                  <a:gd name="T19" fmla="*/ 0 h 264"/>
                  <a:gd name="T20" fmla="*/ 0 w 430"/>
                  <a:gd name="T21" fmla="*/ 0 h 264"/>
                  <a:gd name="T22" fmla="*/ 0 w 430"/>
                  <a:gd name="T23" fmla="*/ 0 h 264"/>
                  <a:gd name="T24" fmla="*/ 0 w 430"/>
                  <a:gd name="T25" fmla="*/ 0 h 264"/>
                  <a:gd name="T26" fmla="*/ 0 w 430"/>
                  <a:gd name="T27" fmla="*/ 0 h 264"/>
                  <a:gd name="T28" fmla="*/ 0 w 430"/>
                  <a:gd name="T29" fmla="*/ 0 h 264"/>
                  <a:gd name="T30" fmla="*/ 0 w 430"/>
                  <a:gd name="T31" fmla="*/ 0 h 264"/>
                  <a:gd name="T32" fmla="*/ 0 w 430"/>
                  <a:gd name="T33" fmla="*/ 0 h 264"/>
                  <a:gd name="T34" fmla="*/ 0 w 430"/>
                  <a:gd name="T35" fmla="*/ 0 h 264"/>
                  <a:gd name="T36" fmla="*/ 0 w 430"/>
                  <a:gd name="T37" fmla="*/ 0 h 264"/>
                  <a:gd name="T38" fmla="*/ 0 w 430"/>
                  <a:gd name="T39" fmla="*/ 0 h 264"/>
                  <a:gd name="T40" fmla="*/ 0 w 430"/>
                  <a:gd name="T41" fmla="*/ 0 h 264"/>
                  <a:gd name="T42" fmla="*/ 0 w 430"/>
                  <a:gd name="T43" fmla="*/ 0 h 264"/>
                  <a:gd name="T44" fmla="*/ 0 w 430"/>
                  <a:gd name="T45" fmla="*/ 0 h 264"/>
                  <a:gd name="T46" fmla="*/ 0 w 430"/>
                  <a:gd name="T47" fmla="*/ 0 h 264"/>
                  <a:gd name="T48" fmla="*/ 0 w 430"/>
                  <a:gd name="T49" fmla="*/ 0 h 264"/>
                  <a:gd name="T50" fmla="*/ 0 w 430"/>
                  <a:gd name="T51" fmla="*/ 0 h 264"/>
                  <a:gd name="T52" fmla="*/ 0 w 430"/>
                  <a:gd name="T53" fmla="*/ 0 h 264"/>
                  <a:gd name="T54" fmla="*/ 0 w 430"/>
                  <a:gd name="T55" fmla="*/ 0 h 264"/>
                  <a:gd name="T56" fmla="*/ 0 w 430"/>
                  <a:gd name="T57" fmla="*/ 0 h 264"/>
                  <a:gd name="T58" fmla="*/ 0 w 430"/>
                  <a:gd name="T59" fmla="*/ 0 h 264"/>
                  <a:gd name="T60" fmla="*/ 0 w 430"/>
                  <a:gd name="T61" fmla="*/ 0 h 264"/>
                  <a:gd name="T62" fmla="*/ 0 w 430"/>
                  <a:gd name="T63" fmla="*/ 0 h 264"/>
                  <a:gd name="T64" fmla="*/ 0 w 430"/>
                  <a:gd name="T65" fmla="*/ 0 h 264"/>
                  <a:gd name="T66" fmla="*/ 0 w 430"/>
                  <a:gd name="T67" fmla="*/ 0 h 264"/>
                  <a:gd name="T68" fmla="*/ 0 w 430"/>
                  <a:gd name="T69" fmla="*/ 0 h 264"/>
                  <a:gd name="T70" fmla="*/ 0 w 430"/>
                  <a:gd name="T71" fmla="*/ 0 h 264"/>
                  <a:gd name="T72" fmla="*/ 0 w 430"/>
                  <a:gd name="T73" fmla="*/ 0 h 264"/>
                  <a:gd name="T74" fmla="*/ 0 w 430"/>
                  <a:gd name="T75" fmla="*/ 0 h 264"/>
                  <a:gd name="T76" fmla="*/ 0 w 430"/>
                  <a:gd name="T77" fmla="*/ 0 h 264"/>
                  <a:gd name="T78" fmla="*/ 0 w 430"/>
                  <a:gd name="T79" fmla="*/ 0 h 264"/>
                  <a:gd name="T80" fmla="*/ 0 w 430"/>
                  <a:gd name="T81" fmla="*/ 0 h 264"/>
                  <a:gd name="T82" fmla="*/ 0 w 430"/>
                  <a:gd name="T83" fmla="*/ 0 h 264"/>
                  <a:gd name="T84" fmla="*/ 0 w 430"/>
                  <a:gd name="T85" fmla="*/ 0 h 264"/>
                  <a:gd name="T86" fmla="*/ 0 w 430"/>
                  <a:gd name="T87" fmla="*/ 0 h 264"/>
                  <a:gd name="T88" fmla="*/ 0 w 430"/>
                  <a:gd name="T89" fmla="*/ 0 h 264"/>
                  <a:gd name="T90" fmla="*/ 0 w 430"/>
                  <a:gd name="T91" fmla="*/ 0 h 264"/>
                  <a:gd name="T92" fmla="*/ 0 w 430"/>
                  <a:gd name="T93" fmla="*/ 0 h 264"/>
                  <a:gd name="T94" fmla="*/ 0 w 430"/>
                  <a:gd name="T95" fmla="*/ 0 h 264"/>
                  <a:gd name="T96" fmla="*/ 0 w 430"/>
                  <a:gd name="T97" fmla="*/ 0 h 264"/>
                  <a:gd name="T98" fmla="*/ 0 w 430"/>
                  <a:gd name="T99" fmla="*/ 0 h 264"/>
                  <a:gd name="T100" fmla="*/ 0 w 430"/>
                  <a:gd name="T101" fmla="*/ 0 h 264"/>
                  <a:gd name="T102" fmla="*/ 0 w 430"/>
                  <a:gd name="T103" fmla="*/ 0 h 264"/>
                  <a:gd name="T104" fmla="*/ 0 w 430"/>
                  <a:gd name="T105" fmla="*/ 0 h 264"/>
                  <a:gd name="T106" fmla="*/ 0 w 430"/>
                  <a:gd name="T107" fmla="*/ 0 h 264"/>
                  <a:gd name="T108" fmla="*/ 0 w 430"/>
                  <a:gd name="T109" fmla="*/ 0 h 264"/>
                  <a:gd name="T110" fmla="*/ 0 w 430"/>
                  <a:gd name="T111" fmla="*/ 0 h 264"/>
                  <a:gd name="T112" fmla="*/ 0 w 430"/>
                  <a:gd name="T113" fmla="*/ 0 h 264"/>
                  <a:gd name="T114" fmla="*/ 0 w 430"/>
                  <a:gd name="T115" fmla="*/ 0 h 264"/>
                  <a:gd name="T116" fmla="*/ 0 w 430"/>
                  <a:gd name="T117" fmla="*/ 0 h 264"/>
                  <a:gd name="T118" fmla="*/ 0 w 430"/>
                  <a:gd name="T119" fmla="*/ 0 h 264"/>
                  <a:gd name="T120" fmla="*/ 0 w 430"/>
                  <a:gd name="T121" fmla="*/ 0 h 2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0"/>
                  <a:gd name="T184" fmla="*/ 0 h 264"/>
                  <a:gd name="T185" fmla="*/ 430 w 430"/>
                  <a:gd name="T186" fmla="*/ 264 h 2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0" h="264">
                    <a:moveTo>
                      <a:pt x="14" y="78"/>
                    </a:moveTo>
                    <a:lnTo>
                      <a:pt x="9" y="121"/>
                    </a:lnTo>
                    <a:lnTo>
                      <a:pt x="14" y="158"/>
                    </a:lnTo>
                    <a:lnTo>
                      <a:pt x="22" y="196"/>
                    </a:lnTo>
                    <a:lnTo>
                      <a:pt x="36" y="217"/>
                    </a:lnTo>
                    <a:lnTo>
                      <a:pt x="69" y="213"/>
                    </a:lnTo>
                    <a:lnTo>
                      <a:pt x="77" y="184"/>
                    </a:lnTo>
                    <a:lnTo>
                      <a:pt x="84" y="204"/>
                    </a:lnTo>
                    <a:lnTo>
                      <a:pt x="113" y="200"/>
                    </a:lnTo>
                    <a:lnTo>
                      <a:pt x="124" y="138"/>
                    </a:lnTo>
                    <a:lnTo>
                      <a:pt x="137" y="95"/>
                    </a:lnTo>
                    <a:lnTo>
                      <a:pt x="106" y="78"/>
                    </a:lnTo>
                    <a:lnTo>
                      <a:pt x="77" y="103"/>
                    </a:lnTo>
                    <a:lnTo>
                      <a:pt x="46" y="69"/>
                    </a:lnTo>
                    <a:lnTo>
                      <a:pt x="92" y="53"/>
                    </a:lnTo>
                    <a:lnTo>
                      <a:pt x="149" y="69"/>
                    </a:lnTo>
                    <a:lnTo>
                      <a:pt x="151" y="84"/>
                    </a:lnTo>
                    <a:lnTo>
                      <a:pt x="211" y="66"/>
                    </a:lnTo>
                    <a:lnTo>
                      <a:pt x="301" y="14"/>
                    </a:lnTo>
                    <a:lnTo>
                      <a:pt x="320" y="0"/>
                    </a:lnTo>
                    <a:lnTo>
                      <a:pt x="350" y="0"/>
                    </a:lnTo>
                    <a:lnTo>
                      <a:pt x="380" y="38"/>
                    </a:lnTo>
                    <a:lnTo>
                      <a:pt x="415" y="100"/>
                    </a:lnTo>
                    <a:lnTo>
                      <a:pt x="426" y="170"/>
                    </a:lnTo>
                    <a:lnTo>
                      <a:pt x="430" y="225"/>
                    </a:lnTo>
                    <a:lnTo>
                      <a:pt x="426" y="255"/>
                    </a:lnTo>
                    <a:lnTo>
                      <a:pt x="410" y="264"/>
                    </a:lnTo>
                    <a:lnTo>
                      <a:pt x="372" y="264"/>
                    </a:lnTo>
                    <a:lnTo>
                      <a:pt x="308" y="248"/>
                    </a:lnTo>
                    <a:lnTo>
                      <a:pt x="240" y="209"/>
                    </a:lnTo>
                    <a:lnTo>
                      <a:pt x="194" y="184"/>
                    </a:lnTo>
                    <a:lnTo>
                      <a:pt x="156" y="176"/>
                    </a:lnTo>
                    <a:lnTo>
                      <a:pt x="206" y="179"/>
                    </a:lnTo>
                    <a:lnTo>
                      <a:pt x="281" y="217"/>
                    </a:lnTo>
                    <a:lnTo>
                      <a:pt x="338" y="237"/>
                    </a:lnTo>
                    <a:lnTo>
                      <a:pt x="375" y="251"/>
                    </a:lnTo>
                    <a:lnTo>
                      <a:pt x="415" y="248"/>
                    </a:lnTo>
                    <a:lnTo>
                      <a:pt x="418" y="217"/>
                    </a:lnTo>
                    <a:lnTo>
                      <a:pt x="415" y="147"/>
                    </a:lnTo>
                    <a:lnTo>
                      <a:pt x="387" y="95"/>
                    </a:lnTo>
                    <a:lnTo>
                      <a:pt x="359" y="69"/>
                    </a:lnTo>
                    <a:lnTo>
                      <a:pt x="320" y="66"/>
                    </a:lnTo>
                    <a:lnTo>
                      <a:pt x="280" y="69"/>
                    </a:lnTo>
                    <a:lnTo>
                      <a:pt x="235" y="87"/>
                    </a:lnTo>
                    <a:lnTo>
                      <a:pt x="359" y="115"/>
                    </a:lnTo>
                    <a:lnTo>
                      <a:pt x="363" y="142"/>
                    </a:lnTo>
                    <a:lnTo>
                      <a:pt x="356" y="149"/>
                    </a:lnTo>
                    <a:lnTo>
                      <a:pt x="295" y="121"/>
                    </a:lnTo>
                    <a:lnTo>
                      <a:pt x="222" y="108"/>
                    </a:lnTo>
                    <a:lnTo>
                      <a:pt x="182" y="108"/>
                    </a:lnTo>
                    <a:lnTo>
                      <a:pt x="143" y="124"/>
                    </a:lnTo>
                    <a:lnTo>
                      <a:pt x="137" y="158"/>
                    </a:lnTo>
                    <a:lnTo>
                      <a:pt x="137" y="200"/>
                    </a:lnTo>
                    <a:lnTo>
                      <a:pt x="113" y="213"/>
                    </a:lnTo>
                    <a:lnTo>
                      <a:pt x="82" y="213"/>
                    </a:lnTo>
                    <a:lnTo>
                      <a:pt x="51" y="236"/>
                    </a:lnTo>
                    <a:lnTo>
                      <a:pt x="22" y="225"/>
                    </a:lnTo>
                    <a:lnTo>
                      <a:pt x="9" y="193"/>
                    </a:lnTo>
                    <a:lnTo>
                      <a:pt x="0" y="147"/>
                    </a:lnTo>
                    <a:lnTo>
                      <a:pt x="5" y="103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0" name="Freeform 124"/>
              <p:cNvSpPr>
                <a:spLocks/>
              </p:cNvSpPr>
              <p:nvPr/>
            </p:nvSpPr>
            <p:spPr bwMode="auto">
              <a:xfrm>
                <a:off x="3083" y="2507"/>
                <a:ext cx="69" cy="112"/>
              </a:xfrm>
              <a:custGeom>
                <a:avLst/>
                <a:gdLst>
                  <a:gd name="T0" fmla="*/ 0 w 209"/>
                  <a:gd name="T1" fmla="*/ 0 h 335"/>
                  <a:gd name="T2" fmla="*/ 0 w 209"/>
                  <a:gd name="T3" fmla="*/ 0 h 335"/>
                  <a:gd name="T4" fmla="*/ 0 w 209"/>
                  <a:gd name="T5" fmla="*/ 0 h 335"/>
                  <a:gd name="T6" fmla="*/ 0 w 209"/>
                  <a:gd name="T7" fmla="*/ 0 h 335"/>
                  <a:gd name="T8" fmla="*/ 0 w 209"/>
                  <a:gd name="T9" fmla="*/ 0 h 335"/>
                  <a:gd name="T10" fmla="*/ 0 w 209"/>
                  <a:gd name="T11" fmla="*/ 0 h 335"/>
                  <a:gd name="T12" fmla="*/ 0 w 209"/>
                  <a:gd name="T13" fmla="*/ 0 h 335"/>
                  <a:gd name="T14" fmla="*/ 0 w 209"/>
                  <a:gd name="T15" fmla="*/ 0 h 335"/>
                  <a:gd name="T16" fmla="*/ 0 w 209"/>
                  <a:gd name="T17" fmla="*/ 0 h 335"/>
                  <a:gd name="T18" fmla="*/ 0 w 209"/>
                  <a:gd name="T19" fmla="*/ 0 h 335"/>
                  <a:gd name="T20" fmla="*/ 0 w 209"/>
                  <a:gd name="T21" fmla="*/ 0 h 335"/>
                  <a:gd name="T22" fmla="*/ 0 w 209"/>
                  <a:gd name="T23" fmla="*/ 0 h 335"/>
                  <a:gd name="T24" fmla="*/ 0 w 209"/>
                  <a:gd name="T25" fmla="*/ 0 h 335"/>
                  <a:gd name="T26" fmla="*/ 0 w 209"/>
                  <a:gd name="T27" fmla="*/ 0 h 335"/>
                  <a:gd name="T28" fmla="*/ 0 w 209"/>
                  <a:gd name="T29" fmla="*/ 0 h 335"/>
                  <a:gd name="T30" fmla="*/ 0 w 209"/>
                  <a:gd name="T31" fmla="*/ 0 h 335"/>
                  <a:gd name="T32" fmla="*/ 0 w 209"/>
                  <a:gd name="T33" fmla="*/ 0 h 335"/>
                  <a:gd name="T34" fmla="*/ 0 w 209"/>
                  <a:gd name="T35" fmla="*/ 0 h 335"/>
                  <a:gd name="T36" fmla="*/ 0 w 209"/>
                  <a:gd name="T37" fmla="*/ 0 h 335"/>
                  <a:gd name="T38" fmla="*/ 0 w 209"/>
                  <a:gd name="T39" fmla="*/ 0 h 335"/>
                  <a:gd name="T40" fmla="*/ 0 w 209"/>
                  <a:gd name="T41" fmla="*/ 0 h 335"/>
                  <a:gd name="T42" fmla="*/ 0 w 209"/>
                  <a:gd name="T43" fmla="*/ 0 h 335"/>
                  <a:gd name="T44" fmla="*/ 0 w 209"/>
                  <a:gd name="T45" fmla="*/ 0 h 335"/>
                  <a:gd name="T46" fmla="*/ 0 w 209"/>
                  <a:gd name="T47" fmla="*/ 0 h 335"/>
                  <a:gd name="T48" fmla="*/ 0 w 209"/>
                  <a:gd name="T49" fmla="*/ 0 h 335"/>
                  <a:gd name="T50" fmla="*/ 0 w 209"/>
                  <a:gd name="T51" fmla="*/ 0 h 335"/>
                  <a:gd name="T52" fmla="*/ 0 w 209"/>
                  <a:gd name="T53" fmla="*/ 0 h 335"/>
                  <a:gd name="T54" fmla="*/ 0 w 209"/>
                  <a:gd name="T55" fmla="*/ 0 h 335"/>
                  <a:gd name="T56" fmla="*/ 0 w 209"/>
                  <a:gd name="T57" fmla="*/ 0 h 335"/>
                  <a:gd name="T58" fmla="*/ 0 w 209"/>
                  <a:gd name="T59" fmla="*/ 0 h 3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9"/>
                  <a:gd name="T91" fmla="*/ 0 h 335"/>
                  <a:gd name="T92" fmla="*/ 209 w 209"/>
                  <a:gd name="T93" fmla="*/ 335 h 3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9" h="335">
                    <a:moveTo>
                      <a:pt x="19" y="0"/>
                    </a:moveTo>
                    <a:lnTo>
                      <a:pt x="62" y="60"/>
                    </a:lnTo>
                    <a:lnTo>
                      <a:pt x="108" y="88"/>
                    </a:lnTo>
                    <a:lnTo>
                      <a:pt x="176" y="115"/>
                    </a:lnTo>
                    <a:lnTo>
                      <a:pt x="197" y="137"/>
                    </a:lnTo>
                    <a:lnTo>
                      <a:pt x="209" y="183"/>
                    </a:lnTo>
                    <a:lnTo>
                      <a:pt x="206" y="236"/>
                    </a:lnTo>
                    <a:lnTo>
                      <a:pt x="188" y="286"/>
                    </a:lnTo>
                    <a:lnTo>
                      <a:pt x="163" y="325"/>
                    </a:lnTo>
                    <a:lnTo>
                      <a:pt x="149" y="335"/>
                    </a:lnTo>
                    <a:lnTo>
                      <a:pt x="121" y="332"/>
                    </a:lnTo>
                    <a:lnTo>
                      <a:pt x="84" y="286"/>
                    </a:lnTo>
                    <a:lnTo>
                      <a:pt x="53" y="256"/>
                    </a:lnTo>
                    <a:lnTo>
                      <a:pt x="19" y="236"/>
                    </a:lnTo>
                    <a:lnTo>
                      <a:pt x="0" y="183"/>
                    </a:lnTo>
                    <a:lnTo>
                      <a:pt x="29" y="226"/>
                    </a:lnTo>
                    <a:lnTo>
                      <a:pt x="65" y="243"/>
                    </a:lnTo>
                    <a:lnTo>
                      <a:pt x="102" y="289"/>
                    </a:lnTo>
                    <a:lnTo>
                      <a:pt x="121" y="315"/>
                    </a:lnTo>
                    <a:lnTo>
                      <a:pt x="144" y="325"/>
                    </a:lnTo>
                    <a:lnTo>
                      <a:pt x="172" y="289"/>
                    </a:lnTo>
                    <a:lnTo>
                      <a:pt x="194" y="236"/>
                    </a:lnTo>
                    <a:lnTo>
                      <a:pt x="197" y="183"/>
                    </a:lnTo>
                    <a:lnTo>
                      <a:pt x="185" y="137"/>
                    </a:lnTo>
                    <a:lnTo>
                      <a:pt x="163" y="118"/>
                    </a:lnTo>
                    <a:lnTo>
                      <a:pt x="112" y="101"/>
                    </a:lnTo>
                    <a:lnTo>
                      <a:pt x="72" y="75"/>
                    </a:lnTo>
                    <a:lnTo>
                      <a:pt x="47" y="49"/>
                    </a:lnTo>
                    <a:lnTo>
                      <a:pt x="29" y="2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1" name="Freeform 125"/>
              <p:cNvSpPr>
                <a:spLocks/>
              </p:cNvSpPr>
              <p:nvPr/>
            </p:nvSpPr>
            <p:spPr bwMode="auto">
              <a:xfrm>
                <a:off x="3072" y="2511"/>
                <a:ext cx="73" cy="471"/>
              </a:xfrm>
              <a:custGeom>
                <a:avLst/>
                <a:gdLst>
                  <a:gd name="T0" fmla="*/ 0 w 219"/>
                  <a:gd name="T1" fmla="*/ 0 h 1412"/>
                  <a:gd name="T2" fmla="*/ 0 w 219"/>
                  <a:gd name="T3" fmla="*/ 0 h 1412"/>
                  <a:gd name="T4" fmla="*/ 0 w 219"/>
                  <a:gd name="T5" fmla="*/ 0 h 1412"/>
                  <a:gd name="T6" fmla="*/ 0 w 219"/>
                  <a:gd name="T7" fmla="*/ 0 h 1412"/>
                  <a:gd name="T8" fmla="*/ 0 w 219"/>
                  <a:gd name="T9" fmla="*/ 0 h 1412"/>
                  <a:gd name="T10" fmla="*/ 0 w 219"/>
                  <a:gd name="T11" fmla="*/ 0 h 1412"/>
                  <a:gd name="T12" fmla="*/ 0 w 219"/>
                  <a:gd name="T13" fmla="*/ 0 h 1412"/>
                  <a:gd name="T14" fmla="*/ 0 w 219"/>
                  <a:gd name="T15" fmla="*/ 0 h 1412"/>
                  <a:gd name="T16" fmla="*/ 0 w 219"/>
                  <a:gd name="T17" fmla="*/ 0 h 1412"/>
                  <a:gd name="T18" fmla="*/ 0 w 219"/>
                  <a:gd name="T19" fmla="*/ 0 h 1412"/>
                  <a:gd name="T20" fmla="*/ 0 w 219"/>
                  <a:gd name="T21" fmla="*/ 0 h 1412"/>
                  <a:gd name="T22" fmla="*/ 0 w 219"/>
                  <a:gd name="T23" fmla="*/ 0 h 1412"/>
                  <a:gd name="T24" fmla="*/ 0 w 219"/>
                  <a:gd name="T25" fmla="*/ 0 h 1412"/>
                  <a:gd name="T26" fmla="*/ 0 w 219"/>
                  <a:gd name="T27" fmla="*/ 0 h 1412"/>
                  <a:gd name="T28" fmla="*/ 0 w 219"/>
                  <a:gd name="T29" fmla="*/ 0 h 1412"/>
                  <a:gd name="T30" fmla="*/ 0 w 219"/>
                  <a:gd name="T31" fmla="*/ 0 h 1412"/>
                  <a:gd name="T32" fmla="*/ 0 w 219"/>
                  <a:gd name="T33" fmla="*/ 0 h 1412"/>
                  <a:gd name="T34" fmla="*/ 0 w 219"/>
                  <a:gd name="T35" fmla="*/ 0 h 1412"/>
                  <a:gd name="T36" fmla="*/ 0 w 219"/>
                  <a:gd name="T37" fmla="*/ 0 h 1412"/>
                  <a:gd name="T38" fmla="*/ 0 w 219"/>
                  <a:gd name="T39" fmla="*/ 0 h 1412"/>
                  <a:gd name="T40" fmla="*/ 0 w 219"/>
                  <a:gd name="T41" fmla="*/ 0 h 1412"/>
                  <a:gd name="T42" fmla="*/ 0 w 219"/>
                  <a:gd name="T43" fmla="*/ 0 h 1412"/>
                  <a:gd name="T44" fmla="*/ 0 w 219"/>
                  <a:gd name="T45" fmla="*/ 0 h 1412"/>
                  <a:gd name="T46" fmla="*/ 0 w 219"/>
                  <a:gd name="T47" fmla="*/ 0 h 1412"/>
                  <a:gd name="T48" fmla="*/ 0 w 219"/>
                  <a:gd name="T49" fmla="*/ 0 h 1412"/>
                  <a:gd name="T50" fmla="*/ 0 w 219"/>
                  <a:gd name="T51" fmla="*/ 0 h 1412"/>
                  <a:gd name="T52" fmla="*/ 0 w 219"/>
                  <a:gd name="T53" fmla="*/ 0 h 1412"/>
                  <a:gd name="T54" fmla="*/ 0 w 219"/>
                  <a:gd name="T55" fmla="*/ 0 h 1412"/>
                  <a:gd name="T56" fmla="*/ 0 w 219"/>
                  <a:gd name="T57" fmla="*/ 0 h 1412"/>
                  <a:gd name="T58" fmla="*/ 0 w 219"/>
                  <a:gd name="T59" fmla="*/ 0 h 1412"/>
                  <a:gd name="T60" fmla="*/ 0 w 219"/>
                  <a:gd name="T61" fmla="*/ 0 h 1412"/>
                  <a:gd name="T62" fmla="*/ 0 w 219"/>
                  <a:gd name="T63" fmla="*/ 0 h 1412"/>
                  <a:gd name="T64" fmla="*/ 0 w 219"/>
                  <a:gd name="T65" fmla="*/ 0 h 1412"/>
                  <a:gd name="T66" fmla="*/ 0 w 219"/>
                  <a:gd name="T67" fmla="*/ 0 h 1412"/>
                  <a:gd name="T68" fmla="*/ 0 w 219"/>
                  <a:gd name="T69" fmla="*/ 0 h 1412"/>
                  <a:gd name="T70" fmla="*/ 0 w 219"/>
                  <a:gd name="T71" fmla="*/ 0 h 1412"/>
                  <a:gd name="T72" fmla="*/ 0 w 219"/>
                  <a:gd name="T73" fmla="*/ 0 h 1412"/>
                  <a:gd name="T74" fmla="*/ 0 w 219"/>
                  <a:gd name="T75" fmla="*/ 0 h 1412"/>
                  <a:gd name="T76" fmla="*/ 0 w 219"/>
                  <a:gd name="T77" fmla="*/ 0 h 1412"/>
                  <a:gd name="T78" fmla="*/ 0 w 219"/>
                  <a:gd name="T79" fmla="*/ 0 h 141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9"/>
                  <a:gd name="T121" fmla="*/ 0 h 1412"/>
                  <a:gd name="T122" fmla="*/ 219 w 219"/>
                  <a:gd name="T123" fmla="*/ 1412 h 141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9" h="1412">
                    <a:moveTo>
                      <a:pt x="26" y="0"/>
                    </a:moveTo>
                    <a:lnTo>
                      <a:pt x="42" y="47"/>
                    </a:lnTo>
                    <a:lnTo>
                      <a:pt x="72" y="78"/>
                    </a:lnTo>
                    <a:lnTo>
                      <a:pt x="110" y="112"/>
                    </a:lnTo>
                    <a:lnTo>
                      <a:pt x="134" y="138"/>
                    </a:lnTo>
                    <a:lnTo>
                      <a:pt x="139" y="166"/>
                    </a:lnTo>
                    <a:lnTo>
                      <a:pt x="133" y="200"/>
                    </a:lnTo>
                    <a:lnTo>
                      <a:pt x="110" y="213"/>
                    </a:lnTo>
                    <a:lnTo>
                      <a:pt x="121" y="194"/>
                    </a:lnTo>
                    <a:lnTo>
                      <a:pt x="121" y="154"/>
                    </a:lnTo>
                    <a:lnTo>
                      <a:pt x="72" y="134"/>
                    </a:lnTo>
                    <a:lnTo>
                      <a:pt x="42" y="108"/>
                    </a:lnTo>
                    <a:lnTo>
                      <a:pt x="26" y="83"/>
                    </a:lnTo>
                    <a:lnTo>
                      <a:pt x="36" y="151"/>
                    </a:lnTo>
                    <a:lnTo>
                      <a:pt x="50" y="252"/>
                    </a:lnTo>
                    <a:lnTo>
                      <a:pt x="81" y="429"/>
                    </a:lnTo>
                    <a:lnTo>
                      <a:pt x="105" y="631"/>
                    </a:lnTo>
                    <a:lnTo>
                      <a:pt x="124" y="787"/>
                    </a:lnTo>
                    <a:lnTo>
                      <a:pt x="134" y="915"/>
                    </a:lnTo>
                    <a:lnTo>
                      <a:pt x="164" y="696"/>
                    </a:lnTo>
                    <a:lnTo>
                      <a:pt x="194" y="437"/>
                    </a:lnTo>
                    <a:lnTo>
                      <a:pt x="211" y="289"/>
                    </a:lnTo>
                    <a:lnTo>
                      <a:pt x="219" y="261"/>
                    </a:lnTo>
                    <a:lnTo>
                      <a:pt x="207" y="446"/>
                    </a:lnTo>
                    <a:lnTo>
                      <a:pt x="179" y="787"/>
                    </a:lnTo>
                    <a:lnTo>
                      <a:pt x="152" y="1078"/>
                    </a:lnTo>
                    <a:lnTo>
                      <a:pt x="134" y="1316"/>
                    </a:lnTo>
                    <a:lnTo>
                      <a:pt x="133" y="1412"/>
                    </a:lnTo>
                    <a:lnTo>
                      <a:pt x="38" y="1400"/>
                    </a:lnTo>
                    <a:lnTo>
                      <a:pt x="20" y="1166"/>
                    </a:lnTo>
                    <a:lnTo>
                      <a:pt x="66" y="1335"/>
                    </a:lnTo>
                    <a:lnTo>
                      <a:pt x="84" y="1174"/>
                    </a:lnTo>
                    <a:lnTo>
                      <a:pt x="121" y="953"/>
                    </a:lnTo>
                    <a:lnTo>
                      <a:pt x="84" y="607"/>
                    </a:lnTo>
                    <a:lnTo>
                      <a:pt x="38" y="273"/>
                    </a:lnTo>
                    <a:lnTo>
                      <a:pt x="23" y="138"/>
                    </a:lnTo>
                    <a:lnTo>
                      <a:pt x="12" y="70"/>
                    </a:lnTo>
                    <a:lnTo>
                      <a:pt x="5" y="36"/>
                    </a:lnTo>
                    <a:lnTo>
                      <a:pt x="0" y="2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2" name="Freeform 126"/>
              <p:cNvSpPr>
                <a:spLocks/>
              </p:cNvSpPr>
              <p:nvPr/>
            </p:nvSpPr>
            <p:spPr bwMode="auto">
              <a:xfrm>
                <a:off x="2949" y="2490"/>
                <a:ext cx="147" cy="473"/>
              </a:xfrm>
              <a:custGeom>
                <a:avLst/>
                <a:gdLst>
                  <a:gd name="T0" fmla="*/ 0 w 442"/>
                  <a:gd name="T1" fmla="*/ 0 h 1419"/>
                  <a:gd name="T2" fmla="*/ 0 w 442"/>
                  <a:gd name="T3" fmla="*/ 0 h 1419"/>
                  <a:gd name="T4" fmla="*/ 0 w 442"/>
                  <a:gd name="T5" fmla="*/ 0 h 1419"/>
                  <a:gd name="T6" fmla="*/ 0 w 442"/>
                  <a:gd name="T7" fmla="*/ 0 h 1419"/>
                  <a:gd name="T8" fmla="*/ 0 w 442"/>
                  <a:gd name="T9" fmla="*/ 0 h 1419"/>
                  <a:gd name="T10" fmla="*/ 0 w 442"/>
                  <a:gd name="T11" fmla="*/ 0 h 1419"/>
                  <a:gd name="T12" fmla="*/ 0 w 442"/>
                  <a:gd name="T13" fmla="*/ 0 h 1419"/>
                  <a:gd name="T14" fmla="*/ 0 w 442"/>
                  <a:gd name="T15" fmla="*/ 0 h 1419"/>
                  <a:gd name="T16" fmla="*/ 0 w 442"/>
                  <a:gd name="T17" fmla="*/ 0 h 1419"/>
                  <a:gd name="T18" fmla="*/ 0 w 442"/>
                  <a:gd name="T19" fmla="*/ 0 h 1419"/>
                  <a:gd name="T20" fmla="*/ 0 w 442"/>
                  <a:gd name="T21" fmla="*/ 0 h 1419"/>
                  <a:gd name="T22" fmla="*/ 0 w 442"/>
                  <a:gd name="T23" fmla="*/ 0 h 1419"/>
                  <a:gd name="T24" fmla="*/ 0 w 442"/>
                  <a:gd name="T25" fmla="*/ 0 h 1419"/>
                  <a:gd name="T26" fmla="*/ 0 w 442"/>
                  <a:gd name="T27" fmla="*/ 0 h 1419"/>
                  <a:gd name="T28" fmla="*/ 0 w 442"/>
                  <a:gd name="T29" fmla="*/ 0 h 1419"/>
                  <a:gd name="T30" fmla="*/ 0 w 442"/>
                  <a:gd name="T31" fmla="*/ 0 h 1419"/>
                  <a:gd name="T32" fmla="*/ 0 w 442"/>
                  <a:gd name="T33" fmla="*/ 0 h 1419"/>
                  <a:gd name="T34" fmla="*/ 0 w 442"/>
                  <a:gd name="T35" fmla="*/ 0 h 1419"/>
                  <a:gd name="T36" fmla="*/ 0 w 442"/>
                  <a:gd name="T37" fmla="*/ 0 h 1419"/>
                  <a:gd name="T38" fmla="*/ 0 w 442"/>
                  <a:gd name="T39" fmla="*/ 0 h 1419"/>
                  <a:gd name="T40" fmla="*/ 0 w 442"/>
                  <a:gd name="T41" fmla="*/ 0 h 1419"/>
                  <a:gd name="T42" fmla="*/ 0 w 442"/>
                  <a:gd name="T43" fmla="*/ 0 h 1419"/>
                  <a:gd name="T44" fmla="*/ 0 w 442"/>
                  <a:gd name="T45" fmla="*/ 0 h 1419"/>
                  <a:gd name="T46" fmla="*/ 0 w 442"/>
                  <a:gd name="T47" fmla="*/ 0 h 1419"/>
                  <a:gd name="T48" fmla="*/ 0 w 442"/>
                  <a:gd name="T49" fmla="*/ 0 h 1419"/>
                  <a:gd name="T50" fmla="*/ 0 w 442"/>
                  <a:gd name="T51" fmla="*/ 0 h 1419"/>
                  <a:gd name="T52" fmla="*/ 0 w 442"/>
                  <a:gd name="T53" fmla="*/ 0 h 1419"/>
                  <a:gd name="T54" fmla="*/ 0 w 442"/>
                  <a:gd name="T55" fmla="*/ 0 h 1419"/>
                  <a:gd name="T56" fmla="*/ 0 w 442"/>
                  <a:gd name="T57" fmla="*/ 0 h 1419"/>
                  <a:gd name="T58" fmla="*/ 0 w 442"/>
                  <a:gd name="T59" fmla="*/ 0 h 1419"/>
                  <a:gd name="T60" fmla="*/ 0 w 442"/>
                  <a:gd name="T61" fmla="*/ 0 h 1419"/>
                  <a:gd name="T62" fmla="*/ 0 w 442"/>
                  <a:gd name="T63" fmla="*/ 0 h 1419"/>
                  <a:gd name="T64" fmla="*/ 0 w 442"/>
                  <a:gd name="T65" fmla="*/ 0 h 1419"/>
                  <a:gd name="T66" fmla="*/ 0 w 442"/>
                  <a:gd name="T67" fmla="*/ 0 h 1419"/>
                  <a:gd name="T68" fmla="*/ 0 w 442"/>
                  <a:gd name="T69" fmla="*/ 0 h 1419"/>
                  <a:gd name="T70" fmla="*/ 0 w 442"/>
                  <a:gd name="T71" fmla="*/ 0 h 1419"/>
                  <a:gd name="T72" fmla="*/ 0 w 442"/>
                  <a:gd name="T73" fmla="*/ 0 h 1419"/>
                  <a:gd name="T74" fmla="*/ 0 w 442"/>
                  <a:gd name="T75" fmla="*/ 0 h 1419"/>
                  <a:gd name="T76" fmla="*/ 0 w 442"/>
                  <a:gd name="T77" fmla="*/ 0 h 1419"/>
                  <a:gd name="T78" fmla="*/ 0 w 442"/>
                  <a:gd name="T79" fmla="*/ 0 h 1419"/>
                  <a:gd name="T80" fmla="*/ 0 w 442"/>
                  <a:gd name="T81" fmla="*/ 0 h 1419"/>
                  <a:gd name="T82" fmla="*/ 0 w 442"/>
                  <a:gd name="T83" fmla="*/ 0 h 1419"/>
                  <a:gd name="T84" fmla="*/ 0 w 442"/>
                  <a:gd name="T85" fmla="*/ 0 h 1419"/>
                  <a:gd name="T86" fmla="*/ 0 w 442"/>
                  <a:gd name="T87" fmla="*/ 0 h 1419"/>
                  <a:gd name="T88" fmla="*/ 0 w 442"/>
                  <a:gd name="T89" fmla="*/ 0 h 1419"/>
                  <a:gd name="T90" fmla="*/ 0 w 442"/>
                  <a:gd name="T91" fmla="*/ 0 h 1419"/>
                  <a:gd name="T92" fmla="*/ 0 w 442"/>
                  <a:gd name="T93" fmla="*/ 0 h 1419"/>
                  <a:gd name="T94" fmla="*/ 0 w 442"/>
                  <a:gd name="T95" fmla="*/ 0 h 1419"/>
                  <a:gd name="T96" fmla="*/ 0 w 442"/>
                  <a:gd name="T97" fmla="*/ 0 h 141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2"/>
                  <a:gd name="T148" fmla="*/ 0 h 1419"/>
                  <a:gd name="T149" fmla="*/ 442 w 442"/>
                  <a:gd name="T150" fmla="*/ 1419 h 141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2" h="1419">
                    <a:moveTo>
                      <a:pt x="240" y="6"/>
                    </a:moveTo>
                    <a:lnTo>
                      <a:pt x="202" y="18"/>
                    </a:lnTo>
                    <a:lnTo>
                      <a:pt x="190" y="25"/>
                    </a:lnTo>
                    <a:lnTo>
                      <a:pt x="79" y="0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55" y="18"/>
                    </a:lnTo>
                    <a:lnTo>
                      <a:pt x="95" y="34"/>
                    </a:lnTo>
                    <a:lnTo>
                      <a:pt x="185" y="39"/>
                    </a:lnTo>
                    <a:lnTo>
                      <a:pt x="130" y="113"/>
                    </a:lnTo>
                    <a:lnTo>
                      <a:pt x="79" y="228"/>
                    </a:lnTo>
                    <a:lnTo>
                      <a:pt x="37" y="378"/>
                    </a:lnTo>
                    <a:lnTo>
                      <a:pt x="122" y="415"/>
                    </a:lnTo>
                    <a:lnTo>
                      <a:pt x="138" y="444"/>
                    </a:lnTo>
                    <a:lnTo>
                      <a:pt x="207" y="447"/>
                    </a:lnTo>
                    <a:lnTo>
                      <a:pt x="231" y="292"/>
                    </a:lnTo>
                    <a:lnTo>
                      <a:pt x="257" y="173"/>
                    </a:lnTo>
                    <a:lnTo>
                      <a:pt x="257" y="329"/>
                    </a:lnTo>
                    <a:lnTo>
                      <a:pt x="274" y="536"/>
                    </a:lnTo>
                    <a:lnTo>
                      <a:pt x="305" y="843"/>
                    </a:lnTo>
                    <a:lnTo>
                      <a:pt x="311" y="972"/>
                    </a:lnTo>
                    <a:lnTo>
                      <a:pt x="231" y="683"/>
                    </a:lnTo>
                    <a:lnTo>
                      <a:pt x="171" y="502"/>
                    </a:lnTo>
                    <a:lnTo>
                      <a:pt x="248" y="793"/>
                    </a:lnTo>
                    <a:lnTo>
                      <a:pt x="298" y="1001"/>
                    </a:lnTo>
                    <a:lnTo>
                      <a:pt x="353" y="1151"/>
                    </a:lnTo>
                    <a:lnTo>
                      <a:pt x="382" y="1252"/>
                    </a:lnTo>
                    <a:lnTo>
                      <a:pt x="408" y="1419"/>
                    </a:lnTo>
                    <a:lnTo>
                      <a:pt x="442" y="1413"/>
                    </a:lnTo>
                    <a:lnTo>
                      <a:pt x="406" y="1229"/>
                    </a:lnTo>
                    <a:lnTo>
                      <a:pt x="351" y="1010"/>
                    </a:lnTo>
                    <a:lnTo>
                      <a:pt x="320" y="783"/>
                    </a:lnTo>
                    <a:lnTo>
                      <a:pt x="291" y="519"/>
                    </a:lnTo>
                    <a:lnTo>
                      <a:pt x="269" y="259"/>
                    </a:lnTo>
                    <a:lnTo>
                      <a:pt x="274" y="127"/>
                    </a:lnTo>
                    <a:lnTo>
                      <a:pt x="283" y="69"/>
                    </a:lnTo>
                    <a:lnTo>
                      <a:pt x="274" y="43"/>
                    </a:lnTo>
                    <a:lnTo>
                      <a:pt x="253" y="120"/>
                    </a:lnTo>
                    <a:lnTo>
                      <a:pt x="228" y="225"/>
                    </a:lnTo>
                    <a:lnTo>
                      <a:pt x="193" y="427"/>
                    </a:lnTo>
                    <a:lnTo>
                      <a:pt x="147" y="415"/>
                    </a:lnTo>
                    <a:lnTo>
                      <a:pt x="130" y="377"/>
                    </a:lnTo>
                    <a:lnTo>
                      <a:pt x="104" y="378"/>
                    </a:lnTo>
                    <a:lnTo>
                      <a:pt x="70" y="377"/>
                    </a:lnTo>
                    <a:lnTo>
                      <a:pt x="58" y="363"/>
                    </a:lnTo>
                    <a:lnTo>
                      <a:pt x="92" y="228"/>
                    </a:lnTo>
                    <a:lnTo>
                      <a:pt x="147" y="106"/>
                    </a:lnTo>
                    <a:lnTo>
                      <a:pt x="207" y="30"/>
                    </a:lnTo>
                    <a:lnTo>
                      <a:pt x="24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3" name="Freeform 127"/>
              <p:cNvSpPr>
                <a:spLocks/>
              </p:cNvSpPr>
              <p:nvPr/>
            </p:nvSpPr>
            <p:spPr bwMode="auto">
              <a:xfrm>
                <a:off x="2938" y="2456"/>
                <a:ext cx="102" cy="81"/>
              </a:xfrm>
              <a:custGeom>
                <a:avLst/>
                <a:gdLst>
                  <a:gd name="T0" fmla="*/ 0 w 308"/>
                  <a:gd name="T1" fmla="*/ 0 h 244"/>
                  <a:gd name="T2" fmla="*/ 0 w 308"/>
                  <a:gd name="T3" fmla="*/ 0 h 244"/>
                  <a:gd name="T4" fmla="*/ 0 w 308"/>
                  <a:gd name="T5" fmla="*/ 0 h 244"/>
                  <a:gd name="T6" fmla="*/ 0 w 308"/>
                  <a:gd name="T7" fmla="*/ 0 h 244"/>
                  <a:gd name="T8" fmla="*/ 0 w 308"/>
                  <a:gd name="T9" fmla="*/ 0 h 244"/>
                  <a:gd name="T10" fmla="*/ 0 w 308"/>
                  <a:gd name="T11" fmla="*/ 0 h 244"/>
                  <a:gd name="T12" fmla="*/ 0 w 308"/>
                  <a:gd name="T13" fmla="*/ 0 h 244"/>
                  <a:gd name="T14" fmla="*/ 0 w 308"/>
                  <a:gd name="T15" fmla="*/ 0 h 244"/>
                  <a:gd name="T16" fmla="*/ 0 w 308"/>
                  <a:gd name="T17" fmla="*/ 0 h 244"/>
                  <a:gd name="T18" fmla="*/ 0 w 308"/>
                  <a:gd name="T19" fmla="*/ 0 h 244"/>
                  <a:gd name="T20" fmla="*/ 0 w 308"/>
                  <a:gd name="T21" fmla="*/ 0 h 244"/>
                  <a:gd name="T22" fmla="*/ 0 w 308"/>
                  <a:gd name="T23" fmla="*/ 0 h 244"/>
                  <a:gd name="T24" fmla="*/ 0 w 308"/>
                  <a:gd name="T25" fmla="*/ 0 h 244"/>
                  <a:gd name="T26" fmla="*/ 0 w 308"/>
                  <a:gd name="T27" fmla="*/ 0 h 244"/>
                  <a:gd name="T28" fmla="*/ 0 w 308"/>
                  <a:gd name="T29" fmla="*/ 0 h 244"/>
                  <a:gd name="T30" fmla="*/ 0 w 308"/>
                  <a:gd name="T31" fmla="*/ 0 h 244"/>
                  <a:gd name="T32" fmla="*/ 0 w 308"/>
                  <a:gd name="T33" fmla="*/ 0 h 244"/>
                  <a:gd name="T34" fmla="*/ 0 w 308"/>
                  <a:gd name="T35" fmla="*/ 0 h 244"/>
                  <a:gd name="T36" fmla="*/ 0 w 308"/>
                  <a:gd name="T37" fmla="*/ 0 h 244"/>
                  <a:gd name="T38" fmla="*/ 0 w 308"/>
                  <a:gd name="T39" fmla="*/ 0 h 244"/>
                  <a:gd name="T40" fmla="*/ 0 w 308"/>
                  <a:gd name="T41" fmla="*/ 0 h 244"/>
                  <a:gd name="T42" fmla="*/ 0 w 308"/>
                  <a:gd name="T43" fmla="*/ 0 h 244"/>
                  <a:gd name="T44" fmla="*/ 0 w 308"/>
                  <a:gd name="T45" fmla="*/ 0 h 244"/>
                  <a:gd name="T46" fmla="*/ 0 w 308"/>
                  <a:gd name="T47" fmla="*/ 0 h 244"/>
                  <a:gd name="T48" fmla="*/ 0 w 308"/>
                  <a:gd name="T49" fmla="*/ 0 h 244"/>
                  <a:gd name="T50" fmla="*/ 0 w 308"/>
                  <a:gd name="T51" fmla="*/ 0 h 244"/>
                  <a:gd name="T52" fmla="*/ 0 w 308"/>
                  <a:gd name="T53" fmla="*/ 0 h 244"/>
                  <a:gd name="T54" fmla="*/ 0 w 308"/>
                  <a:gd name="T55" fmla="*/ 0 h 244"/>
                  <a:gd name="T56" fmla="*/ 0 w 308"/>
                  <a:gd name="T57" fmla="*/ 0 h 244"/>
                  <a:gd name="T58" fmla="*/ 0 w 308"/>
                  <a:gd name="T59" fmla="*/ 0 h 244"/>
                  <a:gd name="T60" fmla="*/ 0 w 308"/>
                  <a:gd name="T61" fmla="*/ 0 h 2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8"/>
                  <a:gd name="T94" fmla="*/ 0 h 244"/>
                  <a:gd name="T95" fmla="*/ 308 w 308"/>
                  <a:gd name="T96" fmla="*/ 244 h 2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8" h="244">
                    <a:moveTo>
                      <a:pt x="308" y="101"/>
                    </a:moveTo>
                    <a:lnTo>
                      <a:pt x="248" y="55"/>
                    </a:lnTo>
                    <a:lnTo>
                      <a:pt x="190" y="22"/>
                    </a:lnTo>
                    <a:lnTo>
                      <a:pt x="144" y="9"/>
                    </a:lnTo>
                    <a:lnTo>
                      <a:pt x="74" y="0"/>
                    </a:lnTo>
                    <a:lnTo>
                      <a:pt x="43" y="15"/>
                    </a:lnTo>
                    <a:lnTo>
                      <a:pt x="20" y="52"/>
                    </a:lnTo>
                    <a:lnTo>
                      <a:pt x="16" y="101"/>
                    </a:lnTo>
                    <a:lnTo>
                      <a:pt x="0" y="119"/>
                    </a:lnTo>
                    <a:lnTo>
                      <a:pt x="6" y="181"/>
                    </a:lnTo>
                    <a:lnTo>
                      <a:pt x="50" y="244"/>
                    </a:lnTo>
                    <a:lnTo>
                      <a:pt x="66" y="244"/>
                    </a:lnTo>
                    <a:lnTo>
                      <a:pt x="98" y="213"/>
                    </a:lnTo>
                    <a:lnTo>
                      <a:pt x="126" y="181"/>
                    </a:lnTo>
                    <a:lnTo>
                      <a:pt x="164" y="166"/>
                    </a:lnTo>
                    <a:lnTo>
                      <a:pt x="219" y="153"/>
                    </a:lnTo>
                    <a:lnTo>
                      <a:pt x="224" y="135"/>
                    </a:lnTo>
                    <a:lnTo>
                      <a:pt x="149" y="153"/>
                    </a:lnTo>
                    <a:lnTo>
                      <a:pt x="104" y="177"/>
                    </a:lnTo>
                    <a:lnTo>
                      <a:pt x="62" y="221"/>
                    </a:lnTo>
                    <a:lnTo>
                      <a:pt x="46" y="214"/>
                    </a:lnTo>
                    <a:lnTo>
                      <a:pt x="28" y="190"/>
                    </a:lnTo>
                    <a:lnTo>
                      <a:pt x="20" y="147"/>
                    </a:lnTo>
                    <a:lnTo>
                      <a:pt x="20" y="119"/>
                    </a:lnTo>
                    <a:lnTo>
                      <a:pt x="34" y="77"/>
                    </a:lnTo>
                    <a:lnTo>
                      <a:pt x="37" y="38"/>
                    </a:lnTo>
                    <a:lnTo>
                      <a:pt x="58" y="15"/>
                    </a:lnTo>
                    <a:lnTo>
                      <a:pt x="98" y="9"/>
                    </a:lnTo>
                    <a:lnTo>
                      <a:pt x="150" y="17"/>
                    </a:lnTo>
                    <a:lnTo>
                      <a:pt x="241" y="61"/>
                    </a:lnTo>
                    <a:lnTo>
                      <a:pt x="30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4" name="Freeform 128"/>
              <p:cNvSpPr>
                <a:spLocks/>
              </p:cNvSpPr>
              <p:nvPr/>
            </p:nvSpPr>
            <p:spPr bwMode="auto">
              <a:xfrm>
                <a:off x="2972" y="2519"/>
                <a:ext cx="9" cy="38"/>
              </a:xfrm>
              <a:custGeom>
                <a:avLst/>
                <a:gdLst>
                  <a:gd name="T0" fmla="*/ 0 w 25"/>
                  <a:gd name="T1" fmla="*/ 0 h 114"/>
                  <a:gd name="T2" fmla="*/ 0 w 25"/>
                  <a:gd name="T3" fmla="*/ 0 h 114"/>
                  <a:gd name="T4" fmla="*/ 0 w 25"/>
                  <a:gd name="T5" fmla="*/ 0 h 114"/>
                  <a:gd name="T6" fmla="*/ 0 w 25"/>
                  <a:gd name="T7" fmla="*/ 0 h 114"/>
                  <a:gd name="T8" fmla="*/ 0 w 25"/>
                  <a:gd name="T9" fmla="*/ 0 h 114"/>
                  <a:gd name="T10" fmla="*/ 0 w 25"/>
                  <a:gd name="T11" fmla="*/ 0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4"/>
                  <a:gd name="T20" fmla="*/ 25 w 25"/>
                  <a:gd name="T21" fmla="*/ 114 h 1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4">
                    <a:moveTo>
                      <a:pt x="6" y="0"/>
                    </a:moveTo>
                    <a:lnTo>
                      <a:pt x="25" y="100"/>
                    </a:lnTo>
                    <a:lnTo>
                      <a:pt x="22" y="114"/>
                    </a:lnTo>
                    <a:lnTo>
                      <a:pt x="9" y="5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5" name="Freeform 129"/>
              <p:cNvSpPr>
                <a:spLocks/>
              </p:cNvSpPr>
              <p:nvPr/>
            </p:nvSpPr>
            <p:spPr bwMode="auto">
              <a:xfrm>
                <a:off x="3147" y="2429"/>
                <a:ext cx="5" cy="25"/>
              </a:xfrm>
              <a:custGeom>
                <a:avLst/>
                <a:gdLst>
                  <a:gd name="T0" fmla="*/ 0 w 15"/>
                  <a:gd name="T1" fmla="*/ 0 h 75"/>
                  <a:gd name="T2" fmla="*/ 0 w 15"/>
                  <a:gd name="T3" fmla="*/ 0 h 75"/>
                  <a:gd name="T4" fmla="*/ 0 w 15"/>
                  <a:gd name="T5" fmla="*/ 0 h 75"/>
                  <a:gd name="T6" fmla="*/ 0 w 15"/>
                  <a:gd name="T7" fmla="*/ 0 h 75"/>
                  <a:gd name="T8" fmla="*/ 0 w 15"/>
                  <a:gd name="T9" fmla="*/ 0 h 75"/>
                  <a:gd name="T10" fmla="*/ 0 w 15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5"/>
                  <a:gd name="T20" fmla="*/ 15 w 15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5">
                    <a:moveTo>
                      <a:pt x="0" y="0"/>
                    </a:moveTo>
                    <a:lnTo>
                      <a:pt x="12" y="25"/>
                    </a:lnTo>
                    <a:lnTo>
                      <a:pt x="15" y="75"/>
                    </a:lnTo>
                    <a:lnTo>
                      <a:pt x="6" y="75"/>
                    </a:lnTo>
                    <a:lnTo>
                      <a:pt x="3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6" name="Freeform 130"/>
              <p:cNvSpPr>
                <a:spLocks/>
              </p:cNvSpPr>
              <p:nvPr/>
            </p:nvSpPr>
            <p:spPr bwMode="auto">
              <a:xfrm>
                <a:off x="3147" y="2531"/>
                <a:ext cx="4" cy="30"/>
              </a:xfrm>
              <a:custGeom>
                <a:avLst/>
                <a:gdLst>
                  <a:gd name="T0" fmla="*/ 0 w 12"/>
                  <a:gd name="T1" fmla="*/ 0 h 89"/>
                  <a:gd name="T2" fmla="*/ 0 w 12"/>
                  <a:gd name="T3" fmla="*/ 0 h 89"/>
                  <a:gd name="T4" fmla="*/ 0 w 12"/>
                  <a:gd name="T5" fmla="*/ 0 h 89"/>
                  <a:gd name="T6" fmla="*/ 0 w 12"/>
                  <a:gd name="T7" fmla="*/ 0 h 89"/>
                  <a:gd name="T8" fmla="*/ 0 w 12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89"/>
                  <a:gd name="T17" fmla="*/ 12 w 12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89">
                    <a:moveTo>
                      <a:pt x="12" y="0"/>
                    </a:moveTo>
                    <a:lnTo>
                      <a:pt x="3" y="89"/>
                    </a:lnTo>
                    <a:lnTo>
                      <a:pt x="0" y="75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7" name="Freeform 131"/>
              <p:cNvSpPr>
                <a:spLocks/>
              </p:cNvSpPr>
              <p:nvPr/>
            </p:nvSpPr>
            <p:spPr bwMode="auto">
              <a:xfrm>
                <a:off x="2881" y="2581"/>
                <a:ext cx="31" cy="17"/>
              </a:xfrm>
              <a:custGeom>
                <a:avLst/>
                <a:gdLst>
                  <a:gd name="T0" fmla="*/ 0 w 94"/>
                  <a:gd name="T1" fmla="*/ 0 h 52"/>
                  <a:gd name="T2" fmla="*/ 0 w 94"/>
                  <a:gd name="T3" fmla="*/ 0 h 52"/>
                  <a:gd name="T4" fmla="*/ 0 w 94"/>
                  <a:gd name="T5" fmla="*/ 0 h 52"/>
                  <a:gd name="T6" fmla="*/ 0 w 94"/>
                  <a:gd name="T7" fmla="*/ 0 h 52"/>
                  <a:gd name="T8" fmla="*/ 0 w 94"/>
                  <a:gd name="T9" fmla="*/ 0 h 52"/>
                  <a:gd name="T10" fmla="*/ 0 w 94"/>
                  <a:gd name="T11" fmla="*/ 0 h 52"/>
                  <a:gd name="T12" fmla="*/ 0 w 94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52"/>
                  <a:gd name="T23" fmla="*/ 94 w 9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52">
                    <a:moveTo>
                      <a:pt x="0" y="0"/>
                    </a:moveTo>
                    <a:lnTo>
                      <a:pt x="79" y="14"/>
                    </a:lnTo>
                    <a:lnTo>
                      <a:pt x="94" y="21"/>
                    </a:lnTo>
                    <a:lnTo>
                      <a:pt x="64" y="52"/>
                    </a:lnTo>
                    <a:lnTo>
                      <a:pt x="71" y="30"/>
                    </a:lnTo>
                    <a:lnTo>
                      <a:pt x="1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8" name="Freeform 132"/>
              <p:cNvSpPr>
                <a:spLocks/>
              </p:cNvSpPr>
              <p:nvPr/>
            </p:nvSpPr>
            <p:spPr bwMode="auto">
              <a:xfrm>
                <a:off x="3208" y="2566"/>
                <a:ext cx="36" cy="10"/>
              </a:xfrm>
              <a:custGeom>
                <a:avLst/>
                <a:gdLst>
                  <a:gd name="T0" fmla="*/ 0 w 107"/>
                  <a:gd name="T1" fmla="*/ 0 h 31"/>
                  <a:gd name="T2" fmla="*/ 0 w 107"/>
                  <a:gd name="T3" fmla="*/ 0 h 31"/>
                  <a:gd name="T4" fmla="*/ 0 w 107"/>
                  <a:gd name="T5" fmla="*/ 0 h 31"/>
                  <a:gd name="T6" fmla="*/ 0 w 107"/>
                  <a:gd name="T7" fmla="*/ 0 h 31"/>
                  <a:gd name="T8" fmla="*/ 0 w 10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31"/>
                  <a:gd name="T17" fmla="*/ 107 w 10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31">
                    <a:moveTo>
                      <a:pt x="0" y="21"/>
                    </a:moveTo>
                    <a:lnTo>
                      <a:pt x="58" y="3"/>
                    </a:lnTo>
                    <a:lnTo>
                      <a:pt x="107" y="0"/>
                    </a:lnTo>
                    <a:lnTo>
                      <a:pt x="32" y="3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39" name="Freeform 133"/>
              <p:cNvSpPr>
                <a:spLocks/>
              </p:cNvSpPr>
              <p:nvPr/>
            </p:nvSpPr>
            <p:spPr bwMode="auto">
              <a:xfrm>
                <a:off x="3286" y="2836"/>
                <a:ext cx="78" cy="88"/>
              </a:xfrm>
              <a:custGeom>
                <a:avLst/>
                <a:gdLst>
                  <a:gd name="T0" fmla="*/ 0 w 234"/>
                  <a:gd name="T1" fmla="*/ 0 h 265"/>
                  <a:gd name="T2" fmla="*/ 0 w 234"/>
                  <a:gd name="T3" fmla="*/ 0 h 265"/>
                  <a:gd name="T4" fmla="*/ 0 w 234"/>
                  <a:gd name="T5" fmla="*/ 0 h 265"/>
                  <a:gd name="T6" fmla="*/ 0 w 234"/>
                  <a:gd name="T7" fmla="*/ 0 h 265"/>
                  <a:gd name="T8" fmla="*/ 0 w 234"/>
                  <a:gd name="T9" fmla="*/ 0 h 265"/>
                  <a:gd name="T10" fmla="*/ 0 w 234"/>
                  <a:gd name="T11" fmla="*/ 0 h 265"/>
                  <a:gd name="T12" fmla="*/ 0 w 234"/>
                  <a:gd name="T13" fmla="*/ 0 h 265"/>
                  <a:gd name="T14" fmla="*/ 0 w 234"/>
                  <a:gd name="T15" fmla="*/ 0 h 265"/>
                  <a:gd name="T16" fmla="*/ 0 w 234"/>
                  <a:gd name="T17" fmla="*/ 0 h 265"/>
                  <a:gd name="T18" fmla="*/ 0 w 234"/>
                  <a:gd name="T19" fmla="*/ 0 h 265"/>
                  <a:gd name="T20" fmla="*/ 0 w 234"/>
                  <a:gd name="T21" fmla="*/ 0 h 265"/>
                  <a:gd name="T22" fmla="*/ 0 w 234"/>
                  <a:gd name="T23" fmla="*/ 0 h 265"/>
                  <a:gd name="T24" fmla="*/ 0 w 234"/>
                  <a:gd name="T25" fmla="*/ 0 h 265"/>
                  <a:gd name="T26" fmla="*/ 0 w 234"/>
                  <a:gd name="T27" fmla="*/ 0 h 265"/>
                  <a:gd name="T28" fmla="*/ 0 w 234"/>
                  <a:gd name="T29" fmla="*/ 0 h 265"/>
                  <a:gd name="T30" fmla="*/ 0 w 234"/>
                  <a:gd name="T31" fmla="*/ 0 h 265"/>
                  <a:gd name="T32" fmla="*/ 0 w 234"/>
                  <a:gd name="T33" fmla="*/ 0 h 265"/>
                  <a:gd name="T34" fmla="*/ 0 w 234"/>
                  <a:gd name="T35" fmla="*/ 0 h 265"/>
                  <a:gd name="T36" fmla="*/ 0 w 234"/>
                  <a:gd name="T37" fmla="*/ 0 h 265"/>
                  <a:gd name="T38" fmla="*/ 0 w 234"/>
                  <a:gd name="T39" fmla="*/ 0 h 2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4"/>
                  <a:gd name="T61" fmla="*/ 0 h 265"/>
                  <a:gd name="T62" fmla="*/ 234 w 234"/>
                  <a:gd name="T63" fmla="*/ 265 h 2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4" h="265">
                    <a:moveTo>
                      <a:pt x="5" y="0"/>
                    </a:moveTo>
                    <a:lnTo>
                      <a:pt x="23" y="59"/>
                    </a:lnTo>
                    <a:lnTo>
                      <a:pt x="23" y="101"/>
                    </a:lnTo>
                    <a:lnTo>
                      <a:pt x="72" y="156"/>
                    </a:lnTo>
                    <a:lnTo>
                      <a:pt x="98" y="201"/>
                    </a:lnTo>
                    <a:lnTo>
                      <a:pt x="148" y="198"/>
                    </a:lnTo>
                    <a:lnTo>
                      <a:pt x="203" y="213"/>
                    </a:lnTo>
                    <a:lnTo>
                      <a:pt x="234" y="265"/>
                    </a:lnTo>
                    <a:lnTo>
                      <a:pt x="106" y="229"/>
                    </a:lnTo>
                    <a:lnTo>
                      <a:pt x="54" y="241"/>
                    </a:lnTo>
                    <a:lnTo>
                      <a:pt x="36" y="235"/>
                    </a:lnTo>
                    <a:lnTo>
                      <a:pt x="79" y="218"/>
                    </a:lnTo>
                    <a:lnTo>
                      <a:pt x="46" y="156"/>
                    </a:lnTo>
                    <a:lnTo>
                      <a:pt x="23" y="134"/>
                    </a:lnTo>
                    <a:lnTo>
                      <a:pt x="14" y="170"/>
                    </a:lnTo>
                    <a:lnTo>
                      <a:pt x="0" y="105"/>
                    </a:lnTo>
                    <a:lnTo>
                      <a:pt x="10" y="83"/>
                    </a:lnTo>
                    <a:lnTo>
                      <a:pt x="10" y="42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0" name="Freeform 134"/>
              <p:cNvSpPr>
                <a:spLocks/>
              </p:cNvSpPr>
              <p:nvPr/>
            </p:nvSpPr>
            <p:spPr bwMode="auto">
              <a:xfrm>
                <a:off x="3271" y="2877"/>
                <a:ext cx="146" cy="123"/>
              </a:xfrm>
              <a:custGeom>
                <a:avLst/>
                <a:gdLst>
                  <a:gd name="T0" fmla="*/ 0 w 437"/>
                  <a:gd name="T1" fmla="*/ 0 h 367"/>
                  <a:gd name="T2" fmla="*/ 0 w 437"/>
                  <a:gd name="T3" fmla="*/ 0 h 367"/>
                  <a:gd name="T4" fmla="*/ 0 w 437"/>
                  <a:gd name="T5" fmla="*/ 0 h 367"/>
                  <a:gd name="T6" fmla="*/ 0 w 437"/>
                  <a:gd name="T7" fmla="*/ 0 h 367"/>
                  <a:gd name="T8" fmla="*/ 0 w 437"/>
                  <a:gd name="T9" fmla="*/ 0 h 367"/>
                  <a:gd name="T10" fmla="*/ 0 w 437"/>
                  <a:gd name="T11" fmla="*/ 0 h 367"/>
                  <a:gd name="T12" fmla="*/ 0 w 437"/>
                  <a:gd name="T13" fmla="*/ 0 h 367"/>
                  <a:gd name="T14" fmla="*/ 0 w 437"/>
                  <a:gd name="T15" fmla="*/ 0 h 367"/>
                  <a:gd name="T16" fmla="*/ 0 w 437"/>
                  <a:gd name="T17" fmla="*/ 0 h 367"/>
                  <a:gd name="T18" fmla="*/ 0 w 437"/>
                  <a:gd name="T19" fmla="*/ 0 h 367"/>
                  <a:gd name="T20" fmla="*/ 0 w 437"/>
                  <a:gd name="T21" fmla="*/ 0 h 367"/>
                  <a:gd name="T22" fmla="*/ 0 w 437"/>
                  <a:gd name="T23" fmla="*/ 0 h 367"/>
                  <a:gd name="T24" fmla="*/ 0 w 437"/>
                  <a:gd name="T25" fmla="*/ 0 h 367"/>
                  <a:gd name="T26" fmla="*/ 0 w 437"/>
                  <a:gd name="T27" fmla="*/ 0 h 367"/>
                  <a:gd name="T28" fmla="*/ 0 w 437"/>
                  <a:gd name="T29" fmla="*/ 0 h 367"/>
                  <a:gd name="T30" fmla="*/ 0 w 437"/>
                  <a:gd name="T31" fmla="*/ 0 h 367"/>
                  <a:gd name="T32" fmla="*/ 0 w 437"/>
                  <a:gd name="T33" fmla="*/ 0 h 367"/>
                  <a:gd name="T34" fmla="*/ 0 w 437"/>
                  <a:gd name="T35" fmla="*/ 0 h 367"/>
                  <a:gd name="T36" fmla="*/ 0 w 437"/>
                  <a:gd name="T37" fmla="*/ 0 h 367"/>
                  <a:gd name="T38" fmla="*/ 0 w 437"/>
                  <a:gd name="T39" fmla="*/ 0 h 367"/>
                  <a:gd name="T40" fmla="*/ 0 w 437"/>
                  <a:gd name="T41" fmla="*/ 0 h 367"/>
                  <a:gd name="T42" fmla="*/ 0 w 437"/>
                  <a:gd name="T43" fmla="*/ 0 h 367"/>
                  <a:gd name="T44" fmla="*/ 0 w 437"/>
                  <a:gd name="T45" fmla="*/ 0 h 367"/>
                  <a:gd name="T46" fmla="*/ 0 w 437"/>
                  <a:gd name="T47" fmla="*/ 0 h 367"/>
                  <a:gd name="T48" fmla="*/ 0 w 437"/>
                  <a:gd name="T49" fmla="*/ 0 h 367"/>
                  <a:gd name="T50" fmla="*/ 0 w 437"/>
                  <a:gd name="T51" fmla="*/ 0 h 367"/>
                  <a:gd name="T52" fmla="*/ 0 w 437"/>
                  <a:gd name="T53" fmla="*/ 0 h 367"/>
                  <a:gd name="T54" fmla="*/ 0 w 437"/>
                  <a:gd name="T55" fmla="*/ 0 h 367"/>
                  <a:gd name="T56" fmla="*/ 0 w 437"/>
                  <a:gd name="T57" fmla="*/ 0 h 367"/>
                  <a:gd name="T58" fmla="*/ 0 w 437"/>
                  <a:gd name="T59" fmla="*/ 0 h 367"/>
                  <a:gd name="T60" fmla="*/ 0 w 437"/>
                  <a:gd name="T61" fmla="*/ 0 h 367"/>
                  <a:gd name="T62" fmla="*/ 0 w 437"/>
                  <a:gd name="T63" fmla="*/ 0 h 367"/>
                  <a:gd name="T64" fmla="*/ 0 w 437"/>
                  <a:gd name="T65" fmla="*/ 0 h 367"/>
                  <a:gd name="T66" fmla="*/ 0 w 437"/>
                  <a:gd name="T67" fmla="*/ 0 h 367"/>
                  <a:gd name="T68" fmla="*/ 0 w 437"/>
                  <a:gd name="T69" fmla="*/ 0 h 367"/>
                  <a:gd name="T70" fmla="*/ 0 w 437"/>
                  <a:gd name="T71" fmla="*/ 0 h 367"/>
                  <a:gd name="T72" fmla="*/ 0 w 437"/>
                  <a:gd name="T73" fmla="*/ 0 h 367"/>
                  <a:gd name="T74" fmla="*/ 0 w 437"/>
                  <a:gd name="T75" fmla="*/ 0 h 367"/>
                  <a:gd name="T76" fmla="*/ 0 w 437"/>
                  <a:gd name="T77" fmla="*/ 0 h 367"/>
                  <a:gd name="T78" fmla="*/ 0 w 437"/>
                  <a:gd name="T79" fmla="*/ 0 h 367"/>
                  <a:gd name="T80" fmla="*/ 0 w 437"/>
                  <a:gd name="T81" fmla="*/ 0 h 367"/>
                  <a:gd name="T82" fmla="*/ 0 w 437"/>
                  <a:gd name="T83" fmla="*/ 0 h 367"/>
                  <a:gd name="T84" fmla="*/ 0 w 437"/>
                  <a:gd name="T85" fmla="*/ 0 h 367"/>
                  <a:gd name="T86" fmla="*/ 0 w 437"/>
                  <a:gd name="T87" fmla="*/ 0 h 367"/>
                  <a:gd name="T88" fmla="*/ 0 w 437"/>
                  <a:gd name="T89" fmla="*/ 0 h 367"/>
                  <a:gd name="T90" fmla="*/ 0 w 437"/>
                  <a:gd name="T91" fmla="*/ 0 h 367"/>
                  <a:gd name="T92" fmla="*/ 0 w 437"/>
                  <a:gd name="T93" fmla="*/ 0 h 367"/>
                  <a:gd name="T94" fmla="*/ 0 w 437"/>
                  <a:gd name="T95" fmla="*/ 0 h 367"/>
                  <a:gd name="T96" fmla="*/ 0 w 437"/>
                  <a:gd name="T97" fmla="*/ 0 h 367"/>
                  <a:gd name="T98" fmla="*/ 0 w 437"/>
                  <a:gd name="T99" fmla="*/ 0 h 367"/>
                  <a:gd name="T100" fmla="*/ 0 w 437"/>
                  <a:gd name="T101" fmla="*/ 0 h 367"/>
                  <a:gd name="T102" fmla="*/ 0 w 437"/>
                  <a:gd name="T103" fmla="*/ 0 h 367"/>
                  <a:gd name="T104" fmla="*/ 0 w 437"/>
                  <a:gd name="T105" fmla="*/ 0 h 367"/>
                  <a:gd name="T106" fmla="*/ 0 w 437"/>
                  <a:gd name="T107" fmla="*/ 0 h 3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7"/>
                  <a:gd name="T163" fmla="*/ 0 h 367"/>
                  <a:gd name="T164" fmla="*/ 437 w 437"/>
                  <a:gd name="T165" fmla="*/ 367 h 3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7" h="367">
                    <a:moveTo>
                      <a:pt x="48" y="9"/>
                    </a:moveTo>
                    <a:lnTo>
                      <a:pt x="19" y="52"/>
                    </a:lnTo>
                    <a:lnTo>
                      <a:pt x="19" y="77"/>
                    </a:lnTo>
                    <a:lnTo>
                      <a:pt x="0" y="112"/>
                    </a:lnTo>
                    <a:lnTo>
                      <a:pt x="19" y="196"/>
                    </a:lnTo>
                    <a:lnTo>
                      <a:pt x="28" y="218"/>
                    </a:lnTo>
                    <a:lnTo>
                      <a:pt x="40" y="232"/>
                    </a:lnTo>
                    <a:lnTo>
                      <a:pt x="152" y="253"/>
                    </a:lnTo>
                    <a:lnTo>
                      <a:pt x="165" y="241"/>
                    </a:lnTo>
                    <a:lnTo>
                      <a:pt x="179" y="246"/>
                    </a:lnTo>
                    <a:lnTo>
                      <a:pt x="210" y="335"/>
                    </a:lnTo>
                    <a:lnTo>
                      <a:pt x="232" y="359"/>
                    </a:lnTo>
                    <a:lnTo>
                      <a:pt x="253" y="367"/>
                    </a:lnTo>
                    <a:lnTo>
                      <a:pt x="272" y="367"/>
                    </a:lnTo>
                    <a:lnTo>
                      <a:pt x="304" y="348"/>
                    </a:lnTo>
                    <a:lnTo>
                      <a:pt x="342" y="309"/>
                    </a:lnTo>
                    <a:lnTo>
                      <a:pt x="381" y="256"/>
                    </a:lnTo>
                    <a:lnTo>
                      <a:pt x="406" y="202"/>
                    </a:lnTo>
                    <a:lnTo>
                      <a:pt x="427" y="161"/>
                    </a:lnTo>
                    <a:lnTo>
                      <a:pt x="437" y="119"/>
                    </a:lnTo>
                    <a:lnTo>
                      <a:pt x="437" y="71"/>
                    </a:lnTo>
                    <a:lnTo>
                      <a:pt x="437" y="37"/>
                    </a:lnTo>
                    <a:lnTo>
                      <a:pt x="427" y="0"/>
                    </a:lnTo>
                    <a:lnTo>
                      <a:pt x="433" y="53"/>
                    </a:lnTo>
                    <a:lnTo>
                      <a:pt x="427" y="107"/>
                    </a:lnTo>
                    <a:lnTo>
                      <a:pt x="417" y="161"/>
                    </a:lnTo>
                    <a:lnTo>
                      <a:pt x="399" y="199"/>
                    </a:lnTo>
                    <a:lnTo>
                      <a:pt x="381" y="222"/>
                    </a:lnTo>
                    <a:lnTo>
                      <a:pt x="329" y="208"/>
                    </a:lnTo>
                    <a:lnTo>
                      <a:pt x="272" y="199"/>
                    </a:lnTo>
                    <a:lnTo>
                      <a:pt x="329" y="161"/>
                    </a:lnTo>
                    <a:lnTo>
                      <a:pt x="357" y="123"/>
                    </a:lnTo>
                    <a:lnTo>
                      <a:pt x="380" y="88"/>
                    </a:lnTo>
                    <a:lnTo>
                      <a:pt x="388" y="57"/>
                    </a:lnTo>
                    <a:lnTo>
                      <a:pt x="360" y="107"/>
                    </a:lnTo>
                    <a:lnTo>
                      <a:pt x="329" y="141"/>
                    </a:lnTo>
                    <a:lnTo>
                      <a:pt x="290" y="170"/>
                    </a:lnTo>
                    <a:lnTo>
                      <a:pt x="234" y="195"/>
                    </a:lnTo>
                    <a:lnTo>
                      <a:pt x="217" y="187"/>
                    </a:lnTo>
                    <a:lnTo>
                      <a:pt x="105" y="132"/>
                    </a:lnTo>
                    <a:lnTo>
                      <a:pt x="199" y="202"/>
                    </a:lnTo>
                    <a:lnTo>
                      <a:pt x="160" y="218"/>
                    </a:lnTo>
                    <a:lnTo>
                      <a:pt x="52" y="170"/>
                    </a:lnTo>
                    <a:lnTo>
                      <a:pt x="144" y="220"/>
                    </a:lnTo>
                    <a:lnTo>
                      <a:pt x="113" y="232"/>
                    </a:lnTo>
                    <a:lnTo>
                      <a:pt x="37" y="208"/>
                    </a:lnTo>
                    <a:lnTo>
                      <a:pt x="28" y="189"/>
                    </a:lnTo>
                    <a:lnTo>
                      <a:pt x="37" y="163"/>
                    </a:lnTo>
                    <a:lnTo>
                      <a:pt x="45" y="167"/>
                    </a:lnTo>
                    <a:lnTo>
                      <a:pt x="52" y="152"/>
                    </a:lnTo>
                    <a:lnTo>
                      <a:pt x="76" y="132"/>
                    </a:lnTo>
                    <a:lnTo>
                      <a:pt x="79" y="107"/>
                    </a:lnTo>
                    <a:lnTo>
                      <a:pt x="57" y="34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1" name="Freeform 135"/>
              <p:cNvSpPr>
                <a:spLocks/>
              </p:cNvSpPr>
              <p:nvPr/>
            </p:nvSpPr>
            <p:spPr bwMode="auto">
              <a:xfrm>
                <a:off x="3328" y="2852"/>
                <a:ext cx="55" cy="35"/>
              </a:xfrm>
              <a:custGeom>
                <a:avLst/>
                <a:gdLst>
                  <a:gd name="T0" fmla="*/ 0 w 164"/>
                  <a:gd name="T1" fmla="*/ 0 h 105"/>
                  <a:gd name="T2" fmla="*/ 0 w 164"/>
                  <a:gd name="T3" fmla="*/ 0 h 105"/>
                  <a:gd name="T4" fmla="*/ 0 w 164"/>
                  <a:gd name="T5" fmla="*/ 0 h 105"/>
                  <a:gd name="T6" fmla="*/ 0 w 164"/>
                  <a:gd name="T7" fmla="*/ 0 h 105"/>
                  <a:gd name="T8" fmla="*/ 0 w 164"/>
                  <a:gd name="T9" fmla="*/ 0 h 105"/>
                  <a:gd name="T10" fmla="*/ 0 w 164"/>
                  <a:gd name="T11" fmla="*/ 0 h 105"/>
                  <a:gd name="T12" fmla="*/ 0 w 164"/>
                  <a:gd name="T13" fmla="*/ 0 h 105"/>
                  <a:gd name="T14" fmla="*/ 0 w 164"/>
                  <a:gd name="T15" fmla="*/ 0 h 105"/>
                  <a:gd name="T16" fmla="*/ 0 w 164"/>
                  <a:gd name="T17" fmla="*/ 0 h 105"/>
                  <a:gd name="T18" fmla="*/ 0 w 164"/>
                  <a:gd name="T19" fmla="*/ 0 h 105"/>
                  <a:gd name="T20" fmla="*/ 0 w 164"/>
                  <a:gd name="T21" fmla="*/ 0 h 105"/>
                  <a:gd name="T22" fmla="*/ 0 w 164"/>
                  <a:gd name="T23" fmla="*/ 0 h 105"/>
                  <a:gd name="T24" fmla="*/ 0 w 164"/>
                  <a:gd name="T25" fmla="*/ 0 h 105"/>
                  <a:gd name="T26" fmla="*/ 0 w 164"/>
                  <a:gd name="T27" fmla="*/ 0 h 105"/>
                  <a:gd name="T28" fmla="*/ 0 w 164"/>
                  <a:gd name="T29" fmla="*/ 0 h 105"/>
                  <a:gd name="T30" fmla="*/ 0 w 164"/>
                  <a:gd name="T31" fmla="*/ 0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4"/>
                  <a:gd name="T49" fmla="*/ 0 h 105"/>
                  <a:gd name="T50" fmla="*/ 164 w 164"/>
                  <a:gd name="T51" fmla="*/ 105 h 1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4" h="105">
                    <a:moveTo>
                      <a:pt x="100" y="0"/>
                    </a:moveTo>
                    <a:lnTo>
                      <a:pt x="100" y="27"/>
                    </a:lnTo>
                    <a:lnTo>
                      <a:pt x="121" y="48"/>
                    </a:lnTo>
                    <a:lnTo>
                      <a:pt x="164" y="70"/>
                    </a:lnTo>
                    <a:lnTo>
                      <a:pt x="130" y="66"/>
                    </a:lnTo>
                    <a:lnTo>
                      <a:pt x="124" y="93"/>
                    </a:lnTo>
                    <a:lnTo>
                      <a:pt x="134" y="105"/>
                    </a:lnTo>
                    <a:lnTo>
                      <a:pt x="82" y="94"/>
                    </a:lnTo>
                    <a:lnTo>
                      <a:pt x="33" y="93"/>
                    </a:lnTo>
                    <a:lnTo>
                      <a:pt x="5" y="84"/>
                    </a:lnTo>
                    <a:lnTo>
                      <a:pt x="0" y="75"/>
                    </a:lnTo>
                    <a:lnTo>
                      <a:pt x="33" y="67"/>
                    </a:lnTo>
                    <a:lnTo>
                      <a:pt x="63" y="67"/>
                    </a:lnTo>
                    <a:lnTo>
                      <a:pt x="52" y="45"/>
                    </a:lnTo>
                    <a:lnTo>
                      <a:pt x="86" y="9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2" name="Freeform 136"/>
              <p:cNvSpPr>
                <a:spLocks/>
              </p:cNvSpPr>
              <p:nvPr/>
            </p:nvSpPr>
            <p:spPr bwMode="auto">
              <a:xfrm>
                <a:off x="3398" y="2823"/>
                <a:ext cx="88" cy="83"/>
              </a:xfrm>
              <a:custGeom>
                <a:avLst/>
                <a:gdLst>
                  <a:gd name="T0" fmla="*/ 0 w 263"/>
                  <a:gd name="T1" fmla="*/ 0 h 247"/>
                  <a:gd name="T2" fmla="*/ 0 w 263"/>
                  <a:gd name="T3" fmla="*/ 0 h 247"/>
                  <a:gd name="T4" fmla="*/ 0 w 263"/>
                  <a:gd name="T5" fmla="*/ 0 h 247"/>
                  <a:gd name="T6" fmla="*/ 0 w 263"/>
                  <a:gd name="T7" fmla="*/ 0 h 247"/>
                  <a:gd name="T8" fmla="*/ 0 w 263"/>
                  <a:gd name="T9" fmla="*/ 0 h 247"/>
                  <a:gd name="T10" fmla="*/ 0 w 263"/>
                  <a:gd name="T11" fmla="*/ 0 h 247"/>
                  <a:gd name="T12" fmla="*/ 0 w 263"/>
                  <a:gd name="T13" fmla="*/ 0 h 247"/>
                  <a:gd name="T14" fmla="*/ 0 w 263"/>
                  <a:gd name="T15" fmla="*/ 0 h 247"/>
                  <a:gd name="T16" fmla="*/ 0 w 263"/>
                  <a:gd name="T17" fmla="*/ 0 h 247"/>
                  <a:gd name="T18" fmla="*/ 0 w 263"/>
                  <a:gd name="T19" fmla="*/ 0 h 247"/>
                  <a:gd name="T20" fmla="*/ 0 w 263"/>
                  <a:gd name="T21" fmla="*/ 0 h 247"/>
                  <a:gd name="T22" fmla="*/ 0 w 263"/>
                  <a:gd name="T23" fmla="*/ 0 h 247"/>
                  <a:gd name="T24" fmla="*/ 0 w 263"/>
                  <a:gd name="T25" fmla="*/ 0 h 247"/>
                  <a:gd name="T26" fmla="*/ 0 w 263"/>
                  <a:gd name="T27" fmla="*/ 0 h 247"/>
                  <a:gd name="T28" fmla="*/ 0 w 263"/>
                  <a:gd name="T29" fmla="*/ 0 h 2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3"/>
                  <a:gd name="T46" fmla="*/ 0 h 247"/>
                  <a:gd name="T47" fmla="*/ 263 w 263"/>
                  <a:gd name="T48" fmla="*/ 247 h 2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3" h="247">
                    <a:moveTo>
                      <a:pt x="8" y="94"/>
                    </a:moveTo>
                    <a:lnTo>
                      <a:pt x="47" y="79"/>
                    </a:lnTo>
                    <a:lnTo>
                      <a:pt x="114" y="90"/>
                    </a:lnTo>
                    <a:lnTo>
                      <a:pt x="162" y="65"/>
                    </a:lnTo>
                    <a:lnTo>
                      <a:pt x="215" y="82"/>
                    </a:lnTo>
                    <a:lnTo>
                      <a:pt x="250" y="160"/>
                    </a:lnTo>
                    <a:lnTo>
                      <a:pt x="217" y="247"/>
                    </a:lnTo>
                    <a:lnTo>
                      <a:pt x="258" y="200"/>
                    </a:lnTo>
                    <a:lnTo>
                      <a:pt x="263" y="153"/>
                    </a:lnTo>
                    <a:lnTo>
                      <a:pt x="215" y="62"/>
                    </a:lnTo>
                    <a:lnTo>
                      <a:pt x="151" y="31"/>
                    </a:lnTo>
                    <a:lnTo>
                      <a:pt x="154" y="0"/>
                    </a:lnTo>
                    <a:lnTo>
                      <a:pt x="78" y="11"/>
                    </a:lnTo>
                    <a:lnTo>
                      <a:pt x="0" y="84"/>
                    </a:lnTo>
                    <a:lnTo>
                      <a:pt x="8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3" name="Freeform 137"/>
              <p:cNvSpPr>
                <a:spLocks/>
              </p:cNvSpPr>
              <p:nvPr/>
            </p:nvSpPr>
            <p:spPr bwMode="auto">
              <a:xfrm>
                <a:off x="3319" y="2863"/>
                <a:ext cx="155" cy="157"/>
              </a:xfrm>
              <a:custGeom>
                <a:avLst/>
                <a:gdLst>
                  <a:gd name="T0" fmla="*/ 0 w 463"/>
                  <a:gd name="T1" fmla="*/ 0 h 469"/>
                  <a:gd name="T2" fmla="*/ 0 w 463"/>
                  <a:gd name="T3" fmla="*/ 0 h 469"/>
                  <a:gd name="T4" fmla="*/ 0 w 463"/>
                  <a:gd name="T5" fmla="*/ 0 h 469"/>
                  <a:gd name="T6" fmla="*/ 0 w 463"/>
                  <a:gd name="T7" fmla="*/ 0 h 469"/>
                  <a:gd name="T8" fmla="*/ 0 w 463"/>
                  <a:gd name="T9" fmla="*/ 0 h 469"/>
                  <a:gd name="T10" fmla="*/ 0 w 463"/>
                  <a:gd name="T11" fmla="*/ 0 h 469"/>
                  <a:gd name="T12" fmla="*/ 0 w 463"/>
                  <a:gd name="T13" fmla="*/ 0 h 469"/>
                  <a:gd name="T14" fmla="*/ 0 w 463"/>
                  <a:gd name="T15" fmla="*/ 0 h 469"/>
                  <a:gd name="T16" fmla="*/ 0 w 463"/>
                  <a:gd name="T17" fmla="*/ 0 h 469"/>
                  <a:gd name="T18" fmla="*/ 0 w 463"/>
                  <a:gd name="T19" fmla="*/ 0 h 469"/>
                  <a:gd name="T20" fmla="*/ 0 w 463"/>
                  <a:gd name="T21" fmla="*/ 0 h 469"/>
                  <a:gd name="T22" fmla="*/ 0 w 463"/>
                  <a:gd name="T23" fmla="*/ 0 h 469"/>
                  <a:gd name="T24" fmla="*/ 0 w 463"/>
                  <a:gd name="T25" fmla="*/ 0 h 469"/>
                  <a:gd name="T26" fmla="*/ 0 w 463"/>
                  <a:gd name="T27" fmla="*/ 0 h 469"/>
                  <a:gd name="T28" fmla="*/ 0 w 463"/>
                  <a:gd name="T29" fmla="*/ 0 h 469"/>
                  <a:gd name="T30" fmla="*/ 0 w 463"/>
                  <a:gd name="T31" fmla="*/ 0 h 469"/>
                  <a:gd name="T32" fmla="*/ 0 w 463"/>
                  <a:gd name="T33" fmla="*/ 0 h 469"/>
                  <a:gd name="T34" fmla="*/ 0 w 463"/>
                  <a:gd name="T35" fmla="*/ 0 h 469"/>
                  <a:gd name="T36" fmla="*/ 0 w 463"/>
                  <a:gd name="T37" fmla="*/ 0 h 469"/>
                  <a:gd name="T38" fmla="*/ 0 w 463"/>
                  <a:gd name="T39" fmla="*/ 0 h 469"/>
                  <a:gd name="T40" fmla="*/ 0 w 463"/>
                  <a:gd name="T41" fmla="*/ 0 h 469"/>
                  <a:gd name="T42" fmla="*/ 0 w 463"/>
                  <a:gd name="T43" fmla="*/ 0 h 469"/>
                  <a:gd name="T44" fmla="*/ 0 w 463"/>
                  <a:gd name="T45" fmla="*/ 0 h 469"/>
                  <a:gd name="T46" fmla="*/ 0 w 463"/>
                  <a:gd name="T47" fmla="*/ 0 h 469"/>
                  <a:gd name="T48" fmla="*/ 0 w 463"/>
                  <a:gd name="T49" fmla="*/ 0 h 469"/>
                  <a:gd name="T50" fmla="*/ 0 w 463"/>
                  <a:gd name="T51" fmla="*/ 0 h 4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3"/>
                  <a:gd name="T79" fmla="*/ 0 h 469"/>
                  <a:gd name="T80" fmla="*/ 463 w 463"/>
                  <a:gd name="T81" fmla="*/ 469 h 4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3" h="469">
                    <a:moveTo>
                      <a:pt x="273" y="0"/>
                    </a:moveTo>
                    <a:lnTo>
                      <a:pt x="435" y="51"/>
                    </a:lnTo>
                    <a:lnTo>
                      <a:pt x="463" y="99"/>
                    </a:lnTo>
                    <a:lnTo>
                      <a:pt x="451" y="220"/>
                    </a:lnTo>
                    <a:lnTo>
                      <a:pt x="416" y="335"/>
                    </a:lnTo>
                    <a:lnTo>
                      <a:pt x="283" y="374"/>
                    </a:lnTo>
                    <a:lnTo>
                      <a:pt x="133" y="469"/>
                    </a:lnTo>
                    <a:lnTo>
                      <a:pt x="90" y="463"/>
                    </a:lnTo>
                    <a:lnTo>
                      <a:pt x="36" y="401"/>
                    </a:lnTo>
                    <a:lnTo>
                      <a:pt x="11" y="339"/>
                    </a:lnTo>
                    <a:lnTo>
                      <a:pt x="0" y="288"/>
                    </a:lnTo>
                    <a:lnTo>
                      <a:pt x="8" y="288"/>
                    </a:lnTo>
                    <a:lnTo>
                      <a:pt x="23" y="346"/>
                    </a:lnTo>
                    <a:lnTo>
                      <a:pt x="69" y="424"/>
                    </a:lnTo>
                    <a:lnTo>
                      <a:pt x="113" y="454"/>
                    </a:lnTo>
                    <a:lnTo>
                      <a:pt x="182" y="409"/>
                    </a:lnTo>
                    <a:lnTo>
                      <a:pt x="256" y="362"/>
                    </a:lnTo>
                    <a:lnTo>
                      <a:pt x="357" y="237"/>
                    </a:lnTo>
                    <a:lnTo>
                      <a:pt x="357" y="303"/>
                    </a:lnTo>
                    <a:lnTo>
                      <a:pt x="403" y="312"/>
                    </a:lnTo>
                    <a:lnTo>
                      <a:pt x="441" y="209"/>
                    </a:lnTo>
                    <a:lnTo>
                      <a:pt x="451" y="101"/>
                    </a:lnTo>
                    <a:lnTo>
                      <a:pt x="408" y="51"/>
                    </a:lnTo>
                    <a:lnTo>
                      <a:pt x="353" y="51"/>
                    </a:lnTo>
                    <a:lnTo>
                      <a:pt x="322" y="22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4" name="Freeform 138"/>
              <p:cNvSpPr>
                <a:spLocks/>
              </p:cNvSpPr>
              <p:nvPr/>
            </p:nvSpPr>
            <p:spPr bwMode="auto">
              <a:xfrm>
                <a:off x="2909" y="2659"/>
                <a:ext cx="328" cy="364"/>
              </a:xfrm>
              <a:custGeom>
                <a:avLst/>
                <a:gdLst>
                  <a:gd name="T0" fmla="*/ 0 w 982"/>
                  <a:gd name="T1" fmla="*/ 0 h 1091"/>
                  <a:gd name="T2" fmla="*/ 0 w 982"/>
                  <a:gd name="T3" fmla="*/ 0 h 1091"/>
                  <a:gd name="T4" fmla="*/ 0 w 982"/>
                  <a:gd name="T5" fmla="*/ 0 h 1091"/>
                  <a:gd name="T6" fmla="*/ 0 w 982"/>
                  <a:gd name="T7" fmla="*/ 0 h 1091"/>
                  <a:gd name="T8" fmla="*/ 0 w 982"/>
                  <a:gd name="T9" fmla="*/ 0 h 1091"/>
                  <a:gd name="T10" fmla="*/ 0 w 982"/>
                  <a:gd name="T11" fmla="*/ 0 h 1091"/>
                  <a:gd name="T12" fmla="*/ 0 w 982"/>
                  <a:gd name="T13" fmla="*/ 0 h 1091"/>
                  <a:gd name="T14" fmla="*/ 0 w 982"/>
                  <a:gd name="T15" fmla="*/ 0 h 1091"/>
                  <a:gd name="T16" fmla="*/ 0 w 982"/>
                  <a:gd name="T17" fmla="*/ 0 h 1091"/>
                  <a:gd name="T18" fmla="*/ 0 w 982"/>
                  <a:gd name="T19" fmla="*/ 0 h 1091"/>
                  <a:gd name="T20" fmla="*/ 0 w 982"/>
                  <a:gd name="T21" fmla="*/ 0 h 1091"/>
                  <a:gd name="T22" fmla="*/ 0 w 982"/>
                  <a:gd name="T23" fmla="*/ 0 h 1091"/>
                  <a:gd name="T24" fmla="*/ 0 w 982"/>
                  <a:gd name="T25" fmla="*/ 0 h 1091"/>
                  <a:gd name="T26" fmla="*/ 0 w 982"/>
                  <a:gd name="T27" fmla="*/ 0 h 1091"/>
                  <a:gd name="T28" fmla="*/ 0 w 982"/>
                  <a:gd name="T29" fmla="*/ 0 h 1091"/>
                  <a:gd name="T30" fmla="*/ 0 w 982"/>
                  <a:gd name="T31" fmla="*/ 0 h 1091"/>
                  <a:gd name="T32" fmla="*/ 0 w 982"/>
                  <a:gd name="T33" fmla="*/ 0 h 1091"/>
                  <a:gd name="T34" fmla="*/ 0 w 982"/>
                  <a:gd name="T35" fmla="*/ 0 h 1091"/>
                  <a:gd name="T36" fmla="*/ 0 w 982"/>
                  <a:gd name="T37" fmla="*/ 0 h 1091"/>
                  <a:gd name="T38" fmla="*/ 0 w 982"/>
                  <a:gd name="T39" fmla="*/ 0 h 1091"/>
                  <a:gd name="T40" fmla="*/ 0 w 982"/>
                  <a:gd name="T41" fmla="*/ 0 h 10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2"/>
                  <a:gd name="T64" fmla="*/ 0 h 1091"/>
                  <a:gd name="T65" fmla="*/ 982 w 982"/>
                  <a:gd name="T66" fmla="*/ 1091 h 10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2" h="1091">
                    <a:moveTo>
                      <a:pt x="518" y="843"/>
                    </a:moveTo>
                    <a:lnTo>
                      <a:pt x="525" y="974"/>
                    </a:lnTo>
                    <a:lnTo>
                      <a:pt x="431" y="831"/>
                    </a:lnTo>
                    <a:lnTo>
                      <a:pt x="220" y="483"/>
                    </a:lnTo>
                    <a:lnTo>
                      <a:pt x="0" y="110"/>
                    </a:lnTo>
                    <a:lnTo>
                      <a:pt x="263" y="576"/>
                    </a:lnTo>
                    <a:lnTo>
                      <a:pt x="422" y="864"/>
                    </a:lnTo>
                    <a:lnTo>
                      <a:pt x="513" y="1001"/>
                    </a:lnTo>
                    <a:lnTo>
                      <a:pt x="513" y="1091"/>
                    </a:lnTo>
                    <a:lnTo>
                      <a:pt x="660" y="977"/>
                    </a:lnTo>
                    <a:lnTo>
                      <a:pt x="715" y="794"/>
                    </a:lnTo>
                    <a:lnTo>
                      <a:pt x="806" y="493"/>
                    </a:lnTo>
                    <a:lnTo>
                      <a:pt x="887" y="261"/>
                    </a:lnTo>
                    <a:lnTo>
                      <a:pt x="982" y="0"/>
                    </a:lnTo>
                    <a:lnTo>
                      <a:pt x="832" y="332"/>
                    </a:lnTo>
                    <a:lnTo>
                      <a:pt x="741" y="593"/>
                    </a:lnTo>
                    <a:lnTo>
                      <a:pt x="669" y="806"/>
                    </a:lnTo>
                    <a:lnTo>
                      <a:pt x="632" y="946"/>
                    </a:lnTo>
                    <a:lnTo>
                      <a:pt x="632" y="974"/>
                    </a:lnTo>
                    <a:lnTo>
                      <a:pt x="546" y="913"/>
                    </a:lnTo>
                    <a:lnTo>
                      <a:pt x="518" y="8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5" name="Freeform 139"/>
              <p:cNvSpPr>
                <a:spLocks/>
              </p:cNvSpPr>
              <p:nvPr/>
            </p:nvSpPr>
            <p:spPr bwMode="auto">
              <a:xfrm>
                <a:off x="2898" y="2861"/>
                <a:ext cx="395" cy="313"/>
              </a:xfrm>
              <a:custGeom>
                <a:avLst/>
                <a:gdLst>
                  <a:gd name="T0" fmla="*/ 0 w 1183"/>
                  <a:gd name="T1" fmla="*/ 0 h 939"/>
                  <a:gd name="T2" fmla="*/ 0 w 1183"/>
                  <a:gd name="T3" fmla="*/ 0 h 939"/>
                  <a:gd name="T4" fmla="*/ 0 w 1183"/>
                  <a:gd name="T5" fmla="*/ 0 h 939"/>
                  <a:gd name="T6" fmla="*/ 0 w 1183"/>
                  <a:gd name="T7" fmla="*/ 0 h 9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3"/>
                  <a:gd name="T13" fmla="*/ 0 h 939"/>
                  <a:gd name="T14" fmla="*/ 1183 w 1183"/>
                  <a:gd name="T15" fmla="*/ 939 h 9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3" h="939">
                    <a:moveTo>
                      <a:pt x="0" y="906"/>
                    </a:moveTo>
                    <a:lnTo>
                      <a:pt x="1183" y="0"/>
                    </a:lnTo>
                    <a:lnTo>
                      <a:pt x="1183" y="36"/>
                    </a:lnTo>
                    <a:lnTo>
                      <a:pt x="24" y="9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6" name="Freeform 140"/>
              <p:cNvSpPr>
                <a:spLocks/>
              </p:cNvSpPr>
              <p:nvPr/>
            </p:nvSpPr>
            <p:spPr bwMode="auto">
              <a:xfrm>
                <a:off x="2739" y="3256"/>
                <a:ext cx="52" cy="41"/>
              </a:xfrm>
              <a:custGeom>
                <a:avLst/>
                <a:gdLst>
                  <a:gd name="T0" fmla="*/ 0 w 157"/>
                  <a:gd name="T1" fmla="*/ 0 h 122"/>
                  <a:gd name="T2" fmla="*/ 0 w 157"/>
                  <a:gd name="T3" fmla="*/ 0 h 122"/>
                  <a:gd name="T4" fmla="*/ 0 w 157"/>
                  <a:gd name="T5" fmla="*/ 0 h 122"/>
                  <a:gd name="T6" fmla="*/ 0 w 157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7"/>
                  <a:gd name="T13" fmla="*/ 0 h 122"/>
                  <a:gd name="T14" fmla="*/ 157 w 157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7" h="122">
                    <a:moveTo>
                      <a:pt x="113" y="0"/>
                    </a:moveTo>
                    <a:lnTo>
                      <a:pt x="0" y="91"/>
                    </a:lnTo>
                    <a:lnTo>
                      <a:pt x="27" y="122"/>
                    </a:lnTo>
                    <a:lnTo>
                      <a:pt x="157" y="2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7" name="Freeform 141"/>
              <p:cNvSpPr>
                <a:spLocks/>
              </p:cNvSpPr>
              <p:nvPr/>
            </p:nvSpPr>
            <p:spPr bwMode="auto">
              <a:xfrm>
                <a:off x="2826" y="2993"/>
                <a:ext cx="616" cy="546"/>
              </a:xfrm>
              <a:custGeom>
                <a:avLst/>
                <a:gdLst>
                  <a:gd name="T0" fmla="*/ 0 w 1848"/>
                  <a:gd name="T1" fmla="*/ 0 h 1637"/>
                  <a:gd name="T2" fmla="*/ 0 w 1848"/>
                  <a:gd name="T3" fmla="*/ 0 h 1637"/>
                  <a:gd name="T4" fmla="*/ 0 w 1848"/>
                  <a:gd name="T5" fmla="*/ 0 h 1637"/>
                  <a:gd name="T6" fmla="*/ 0 w 1848"/>
                  <a:gd name="T7" fmla="*/ 0 h 1637"/>
                  <a:gd name="T8" fmla="*/ 0 w 1848"/>
                  <a:gd name="T9" fmla="*/ 0 h 1637"/>
                  <a:gd name="T10" fmla="*/ 0 w 1848"/>
                  <a:gd name="T11" fmla="*/ 0 h 1637"/>
                  <a:gd name="T12" fmla="*/ 0 w 1848"/>
                  <a:gd name="T13" fmla="*/ 0 h 1637"/>
                  <a:gd name="T14" fmla="*/ 0 w 1848"/>
                  <a:gd name="T15" fmla="*/ 0 h 1637"/>
                  <a:gd name="T16" fmla="*/ 0 w 1848"/>
                  <a:gd name="T17" fmla="*/ 0 h 1637"/>
                  <a:gd name="T18" fmla="*/ 0 w 1848"/>
                  <a:gd name="T19" fmla="*/ 0 h 1637"/>
                  <a:gd name="T20" fmla="*/ 0 w 1848"/>
                  <a:gd name="T21" fmla="*/ 0 h 1637"/>
                  <a:gd name="T22" fmla="*/ 0 w 1848"/>
                  <a:gd name="T23" fmla="*/ 0 h 1637"/>
                  <a:gd name="T24" fmla="*/ 0 w 1848"/>
                  <a:gd name="T25" fmla="*/ 0 h 1637"/>
                  <a:gd name="T26" fmla="*/ 0 w 1848"/>
                  <a:gd name="T27" fmla="*/ 0 h 1637"/>
                  <a:gd name="T28" fmla="*/ 0 w 1848"/>
                  <a:gd name="T29" fmla="*/ 0 h 1637"/>
                  <a:gd name="T30" fmla="*/ 0 w 1848"/>
                  <a:gd name="T31" fmla="*/ 0 h 1637"/>
                  <a:gd name="T32" fmla="*/ 0 w 1848"/>
                  <a:gd name="T33" fmla="*/ 0 h 1637"/>
                  <a:gd name="T34" fmla="*/ 0 w 1848"/>
                  <a:gd name="T35" fmla="*/ 0 h 1637"/>
                  <a:gd name="T36" fmla="*/ 0 w 1848"/>
                  <a:gd name="T37" fmla="*/ 0 h 1637"/>
                  <a:gd name="T38" fmla="*/ 0 w 1848"/>
                  <a:gd name="T39" fmla="*/ 0 h 1637"/>
                  <a:gd name="T40" fmla="*/ 0 w 1848"/>
                  <a:gd name="T41" fmla="*/ 0 h 1637"/>
                  <a:gd name="T42" fmla="*/ 0 w 1848"/>
                  <a:gd name="T43" fmla="*/ 0 h 1637"/>
                  <a:gd name="T44" fmla="*/ 0 w 1848"/>
                  <a:gd name="T45" fmla="*/ 0 h 1637"/>
                  <a:gd name="T46" fmla="*/ 0 w 1848"/>
                  <a:gd name="T47" fmla="*/ 0 h 1637"/>
                  <a:gd name="T48" fmla="*/ 0 w 1848"/>
                  <a:gd name="T49" fmla="*/ 0 h 1637"/>
                  <a:gd name="T50" fmla="*/ 0 w 1848"/>
                  <a:gd name="T51" fmla="*/ 0 h 1637"/>
                  <a:gd name="T52" fmla="*/ 0 w 1848"/>
                  <a:gd name="T53" fmla="*/ 0 h 1637"/>
                  <a:gd name="T54" fmla="*/ 0 w 1848"/>
                  <a:gd name="T55" fmla="*/ 0 h 1637"/>
                  <a:gd name="T56" fmla="*/ 0 w 1848"/>
                  <a:gd name="T57" fmla="*/ 0 h 1637"/>
                  <a:gd name="T58" fmla="*/ 0 w 1848"/>
                  <a:gd name="T59" fmla="*/ 0 h 1637"/>
                  <a:gd name="T60" fmla="*/ 0 w 1848"/>
                  <a:gd name="T61" fmla="*/ 0 h 1637"/>
                  <a:gd name="T62" fmla="*/ 0 w 1848"/>
                  <a:gd name="T63" fmla="*/ 0 h 1637"/>
                  <a:gd name="T64" fmla="*/ 0 w 1848"/>
                  <a:gd name="T65" fmla="*/ 0 h 1637"/>
                  <a:gd name="T66" fmla="*/ 0 w 1848"/>
                  <a:gd name="T67" fmla="*/ 0 h 1637"/>
                  <a:gd name="T68" fmla="*/ 0 w 1848"/>
                  <a:gd name="T69" fmla="*/ 0 h 1637"/>
                  <a:gd name="T70" fmla="*/ 0 w 1848"/>
                  <a:gd name="T71" fmla="*/ 0 h 1637"/>
                  <a:gd name="T72" fmla="*/ 0 w 1848"/>
                  <a:gd name="T73" fmla="*/ 0 h 1637"/>
                  <a:gd name="T74" fmla="*/ 0 w 1848"/>
                  <a:gd name="T75" fmla="*/ 0 h 1637"/>
                  <a:gd name="T76" fmla="*/ 0 w 1848"/>
                  <a:gd name="T77" fmla="*/ 0 h 1637"/>
                  <a:gd name="T78" fmla="*/ 0 w 1848"/>
                  <a:gd name="T79" fmla="*/ 0 h 1637"/>
                  <a:gd name="T80" fmla="*/ 0 w 1848"/>
                  <a:gd name="T81" fmla="*/ 0 h 1637"/>
                  <a:gd name="T82" fmla="*/ 0 w 1848"/>
                  <a:gd name="T83" fmla="*/ 0 h 1637"/>
                  <a:gd name="T84" fmla="*/ 0 w 1848"/>
                  <a:gd name="T85" fmla="*/ 0 h 1637"/>
                  <a:gd name="T86" fmla="*/ 0 w 1848"/>
                  <a:gd name="T87" fmla="*/ 0 h 1637"/>
                  <a:gd name="T88" fmla="*/ 0 w 1848"/>
                  <a:gd name="T89" fmla="*/ 0 h 1637"/>
                  <a:gd name="T90" fmla="*/ 0 w 1848"/>
                  <a:gd name="T91" fmla="*/ 0 h 1637"/>
                  <a:gd name="T92" fmla="*/ 0 w 1848"/>
                  <a:gd name="T93" fmla="*/ 0 h 1637"/>
                  <a:gd name="T94" fmla="*/ 0 w 1848"/>
                  <a:gd name="T95" fmla="*/ 0 h 1637"/>
                  <a:gd name="T96" fmla="*/ 0 w 1848"/>
                  <a:gd name="T97" fmla="*/ 0 h 1637"/>
                  <a:gd name="T98" fmla="*/ 0 w 1848"/>
                  <a:gd name="T99" fmla="*/ 0 h 1637"/>
                  <a:gd name="T100" fmla="*/ 0 w 1848"/>
                  <a:gd name="T101" fmla="*/ 0 h 1637"/>
                  <a:gd name="T102" fmla="*/ 0 w 1848"/>
                  <a:gd name="T103" fmla="*/ 0 h 163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48"/>
                  <a:gd name="T157" fmla="*/ 0 h 1637"/>
                  <a:gd name="T158" fmla="*/ 1848 w 1848"/>
                  <a:gd name="T159" fmla="*/ 1637 h 163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48" h="1637">
                    <a:moveTo>
                      <a:pt x="745" y="149"/>
                    </a:moveTo>
                    <a:lnTo>
                      <a:pt x="723" y="341"/>
                    </a:lnTo>
                    <a:lnTo>
                      <a:pt x="672" y="677"/>
                    </a:lnTo>
                    <a:lnTo>
                      <a:pt x="643" y="791"/>
                    </a:lnTo>
                    <a:lnTo>
                      <a:pt x="602" y="791"/>
                    </a:lnTo>
                    <a:lnTo>
                      <a:pt x="359" y="752"/>
                    </a:lnTo>
                    <a:lnTo>
                      <a:pt x="187" y="712"/>
                    </a:lnTo>
                    <a:lnTo>
                      <a:pt x="110" y="673"/>
                    </a:lnTo>
                    <a:lnTo>
                      <a:pt x="25" y="728"/>
                    </a:lnTo>
                    <a:lnTo>
                      <a:pt x="21" y="896"/>
                    </a:lnTo>
                    <a:lnTo>
                      <a:pt x="7" y="1150"/>
                    </a:lnTo>
                    <a:lnTo>
                      <a:pt x="0" y="1306"/>
                    </a:lnTo>
                    <a:lnTo>
                      <a:pt x="437" y="1306"/>
                    </a:lnTo>
                    <a:lnTo>
                      <a:pt x="406" y="1337"/>
                    </a:lnTo>
                    <a:lnTo>
                      <a:pt x="348" y="1388"/>
                    </a:lnTo>
                    <a:lnTo>
                      <a:pt x="274" y="1499"/>
                    </a:lnTo>
                    <a:lnTo>
                      <a:pt x="280" y="1534"/>
                    </a:lnTo>
                    <a:lnTo>
                      <a:pt x="326" y="1553"/>
                    </a:lnTo>
                    <a:lnTo>
                      <a:pt x="434" y="1589"/>
                    </a:lnTo>
                    <a:lnTo>
                      <a:pt x="513" y="1604"/>
                    </a:lnTo>
                    <a:lnTo>
                      <a:pt x="653" y="1632"/>
                    </a:lnTo>
                    <a:lnTo>
                      <a:pt x="813" y="1637"/>
                    </a:lnTo>
                    <a:lnTo>
                      <a:pt x="949" y="1613"/>
                    </a:lnTo>
                    <a:lnTo>
                      <a:pt x="808" y="1628"/>
                    </a:lnTo>
                    <a:lnTo>
                      <a:pt x="664" y="1628"/>
                    </a:lnTo>
                    <a:lnTo>
                      <a:pt x="574" y="1604"/>
                    </a:lnTo>
                    <a:lnTo>
                      <a:pt x="499" y="1562"/>
                    </a:lnTo>
                    <a:lnTo>
                      <a:pt x="488" y="1528"/>
                    </a:lnTo>
                    <a:lnTo>
                      <a:pt x="499" y="1499"/>
                    </a:lnTo>
                    <a:lnTo>
                      <a:pt x="475" y="1431"/>
                    </a:lnTo>
                    <a:lnTo>
                      <a:pt x="464" y="1379"/>
                    </a:lnTo>
                    <a:lnTo>
                      <a:pt x="488" y="1350"/>
                    </a:lnTo>
                    <a:lnTo>
                      <a:pt x="518" y="1337"/>
                    </a:lnTo>
                    <a:lnTo>
                      <a:pt x="499" y="1280"/>
                    </a:lnTo>
                    <a:lnTo>
                      <a:pt x="518" y="1248"/>
                    </a:lnTo>
                    <a:lnTo>
                      <a:pt x="550" y="1196"/>
                    </a:lnTo>
                    <a:lnTo>
                      <a:pt x="616" y="1183"/>
                    </a:lnTo>
                    <a:lnTo>
                      <a:pt x="738" y="1230"/>
                    </a:lnTo>
                    <a:lnTo>
                      <a:pt x="891" y="1258"/>
                    </a:lnTo>
                    <a:lnTo>
                      <a:pt x="1089" y="1285"/>
                    </a:lnTo>
                    <a:lnTo>
                      <a:pt x="1238" y="1285"/>
                    </a:lnTo>
                    <a:lnTo>
                      <a:pt x="1082" y="1276"/>
                    </a:lnTo>
                    <a:lnTo>
                      <a:pt x="1009" y="1258"/>
                    </a:lnTo>
                    <a:lnTo>
                      <a:pt x="1009" y="1206"/>
                    </a:lnTo>
                    <a:lnTo>
                      <a:pt x="1092" y="1166"/>
                    </a:lnTo>
                    <a:lnTo>
                      <a:pt x="1111" y="1258"/>
                    </a:lnTo>
                    <a:lnTo>
                      <a:pt x="1116" y="1099"/>
                    </a:lnTo>
                    <a:lnTo>
                      <a:pt x="1163" y="1066"/>
                    </a:lnTo>
                    <a:lnTo>
                      <a:pt x="1271" y="1104"/>
                    </a:lnTo>
                    <a:lnTo>
                      <a:pt x="1228" y="1248"/>
                    </a:lnTo>
                    <a:lnTo>
                      <a:pt x="1379" y="855"/>
                    </a:lnTo>
                    <a:lnTo>
                      <a:pt x="1403" y="861"/>
                    </a:lnTo>
                    <a:lnTo>
                      <a:pt x="1266" y="1272"/>
                    </a:lnTo>
                    <a:lnTo>
                      <a:pt x="1312" y="1178"/>
                    </a:lnTo>
                    <a:lnTo>
                      <a:pt x="1351" y="1175"/>
                    </a:lnTo>
                    <a:lnTo>
                      <a:pt x="1384" y="1185"/>
                    </a:lnTo>
                    <a:lnTo>
                      <a:pt x="1342" y="1258"/>
                    </a:lnTo>
                    <a:lnTo>
                      <a:pt x="1425" y="1155"/>
                    </a:lnTo>
                    <a:lnTo>
                      <a:pt x="1461" y="1155"/>
                    </a:lnTo>
                    <a:lnTo>
                      <a:pt x="1504" y="1220"/>
                    </a:lnTo>
                    <a:lnTo>
                      <a:pt x="1499" y="1263"/>
                    </a:lnTo>
                    <a:lnTo>
                      <a:pt x="1488" y="1280"/>
                    </a:lnTo>
                    <a:lnTo>
                      <a:pt x="1538" y="1276"/>
                    </a:lnTo>
                    <a:lnTo>
                      <a:pt x="1538" y="1202"/>
                    </a:lnTo>
                    <a:lnTo>
                      <a:pt x="1497" y="1130"/>
                    </a:lnTo>
                    <a:lnTo>
                      <a:pt x="1458" y="1114"/>
                    </a:lnTo>
                    <a:lnTo>
                      <a:pt x="1441" y="1114"/>
                    </a:lnTo>
                    <a:lnTo>
                      <a:pt x="1412" y="1139"/>
                    </a:lnTo>
                    <a:lnTo>
                      <a:pt x="1360" y="1130"/>
                    </a:lnTo>
                    <a:lnTo>
                      <a:pt x="1336" y="1128"/>
                    </a:lnTo>
                    <a:lnTo>
                      <a:pt x="1351" y="1109"/>
                    </a:lnTo>
                    <a:lnTo>
                      <a:pt x="1425" y="1090"/>
                    </a:lnTo>
                    <a:lnTo>
                      <a:pt x="1510" y="1047"/>
                    </a:lnTo>
                    <a:lnTo>
                      <a:pt x="1593" y="1066"/>
                    </a:lnTo>
                    <a:lnTo>
                      <a:pt x="1692" y="1117"/>
                    </a:lnTo>
                    <a:lnTo>
                      <a:pt x="1674" y="968"/>
                    </a:lnTo>
                    <a:lnTo>
                      <a:pt x="1656" y="771"/>
                    </a:lnTo>
                    <a:lnTo>
                      <a:pt x="1650" y="666"/>
                    </a:lnTo>
                    <a:lnTo>
                      <a:pt x="1802" y="590"/>
                    </a:lnTo>
                    <a:lnTo>
                      <a:pt x="1848" y="556"/>
                    </a:lnTo>
                    <a:lnTo>
                      <a:pt x="1848" y="536"/>
                    </a:lnTo>
                    <a:lnTo>
                      <a:pt x="1791" y="417"/>
                    </a:lnTo>
                    <a:lnTo>
                      <a:pt x="1696" y="293"/>
                    </a:lnTo>
                    <a:lnTo>
                      <a:pt x="1602" y="144"/>
                    </a:lnTo>
                    <a:lnTo>
                      <a:pt x="1552" y="50"/>
                    </a:lnTo>
                    <a:lnTo>
                      <a:pt x="1518" y="0"/>
                    </a:lnTo>
                    <a:lnTo>
                      <a:pt x="1515" y="3"/>
                    </a:lnTo>
                    <a:lnTo>
                      <a:pt x="1607" y="182"/>
                    </a:lnTo>
                    <a:lnTo>
                      <a:pt x="1687" y="304"/>
                    </a:lnTo>
                    <a:lnTo>
                      <a:pt x="1763" y="407"/>
                    </a:lnTo>
                    <a:lnTo>
                      <a:pt x="1805" y="490"/>
                    </a:lnTo>
                    <a:lnTo>
                      <a:pt x="1824" y="547"/>
                    </a:lnTo>
                    <a:lnTo>
                      <a:pt x="1763" y="593"/>
                    </a:lnTo>
                    <a:lnTo>
                      <a:pt x="1656" y="650"/>
                    </a:lnTo>
                    <a:lnTo>
                      <a:pt x="1528" y="685"/>
                    </a:lnTo>
                    <a:lnTo>
                      <a:pt x="1303" y="725"/>
                    </a:lnTo>
                    <a:lnTo>
                      <a:pt x="1024" y="776"/>
                    </a:lnTo>
                    <a:lnTo>
                      <a:pt x="957" y="771"/>
                    </a:lnTo>
                    <a:lnTo>
                      <a:pt x="949" y="752"/>
                    </a:lnTo>
                    <a:lnTo>
                      <a:pt x="939" y="715"/>
                    </a:lnTo>
                    <a:lnTo>
                      <a:pt x="897" y="420"/>
                    </a:lnTo>
                    <a:lnTo>
                      <a:pt x="882" y="201"/>
                    </a:lnTo>
                    <a:lnTo>
                      <a:pt x="882" y="106"/>
                    </a:lnTo>
                    <a:lnTo>
                      <a:pt x="891" y="32"/>
                    </a:lnTo>
                    <a:lnTo>
                      <a:pt x="745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8" name="Freeform 142"/>
              <p:cNvSpPr>
                <a:spLocks/>
              </p:cNvSpPr>
              <p:nvPr/>
            </p:nvSpPr>
            <p:spPr bwMode="auto">
              <a:xfrm>
                <a:off x="3637" y="2837"/>
                <a:ext cx="43" cy="42"/>
              </a:xfrm>
              <a:custGeom>
                <a:avLst/>
                <a:gdLst>
                  <a:gd name="T0" fmla="*/ 0 w 130"/>
                  <a:gd name="T1" fmla="*/ 0 h 127"/>
                  <a:gd name="T2" fmla="*/ 0 w 130"/>
                  <a:gd name="T3" fmla="*/ 0 h 127"/>
                  <a:gd name="T4" fmla="*/ 0 w 130"/>
                  <a:gd name="T5" fmla="*/ 0 h 127"/>
                  <a:gd name="T6" fmla="*/ 0 w 130"/>
                  <a:gd name="T7" fmla="*/ 0 h 127"/>
                  <a:gd name="T8" fmla="*/ 0 w 130"/>
                  <a:gd name="T9" fmla="*/ 0 h 127"/>
                  <a:gd name="T10" fmla="*/ 0 w 130"/>
                  <a:gd name="T11" fmla="*/ 0 h 127"/>
                  <a:gd name="T12" fmla="*/ 0 w 130"/>
                  <a:gd name="T13" fmla="*/ 0 h 127"/>
                  <a:gd name="T14" fmla="*/ 0 w 130"/>
                  <a:gd name="T15" fmla="*/ 0 h 127"/>
                  <a:gd name="T16" fmla="*/ 0 w 130"/>
                  <a:gd name="T17" fmla="*/ 0 h 127"/>
                  <a:gd name="T18" fmla="*/ 0 w 130"/>
                  <a:gd name="T19" fmla="*/ 0 h 127"/>
                  <a:gd name="T20" fmla="*/ 0 w 130"/>
                  <a:gd name="T21" fmla="*/ 0 h 127"/>
                  <a:gd name="T22" fmla="*/ 0 w 130"/>
                  <a:gd name="T23" fmla="*/ 0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127"/>
                  <a:gd name="T38" fmla="*/ 130 w 130"/>
                  <a:gd name="T39" fmla="*/ 127 h 1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127">
                    <a:moveTo>
                      <a:pt x="39" y="0"/>
                    </a:moveTo>
                    <a:lnTo>
                      <a:pt x="0" y="5"/>
                    </a:lnTo>
                    <a:lnTo>
                      <a:pt x="29" y="15"/>
                    </a:lnTo>
                    <a:lnTo>
                      <a:pt x="16" y="45"/>
                    </a:lnTo>
                    <a:lnTo>
                      <a:pt x="54" y="82"/>
                    </a:lnTo>
                    <a:lnTo>
                      <a:pt x="103" y="96"/>
                    </a:lnTo>
                    <a:lnTo>
                      <a:pt x="130" y="127"/>
                    </a:lnTo>
                    <a:lnTo>
                      <a:pt x="88" y="69"/>
                    </a:lnTo>
                    <a:lnTo>
                      <a:pt x="108" y="58"/>
                    </a:lnTo>
                    <a:lnTo>
                      <a:pt x="60" y="45"/>
                    </a:lnTo>
                    <a:lnTo>
                      <a:pt x="50" y="1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49" name="Freeform 143"/>
              <p:cNvSpPr>
                <a:spLocks/>
              </p:cNvSpPr>
              <p:nvPr/>
            </p:nvSpPr>
            <p:spPr bwMode="auto">
              <a:xfrm>
                <a:off x="3640" y="2713"/>
                <a:ext cx="60" cy="122"/>
              </a:xfrm>
              <a:custGeom>
                <a:avLst/>
                <a:gdLst>
                  <a:gd name="T0" fmla="*/ 0 w 178"/>
                  <a:gd name="T1" fmla="*/ 0 h 366"/>
                  <a:gd name="T2" fmla="*/ 0 w 178"/>
                  <a:gd name="T3" fmla="*/ 0 h 366"/>
                  <a:gd name="T4" fmla="*/ 0 w 178"/>
                  <a:gd name="T5" fmla="*/ 0 h 366"/>
                  <a:gd name="T6" fmla="*/ 0 w 178"/>
                  <a:gd name="T7" fmla="*/ 0 h 366"/>
                  <a:gd name="T8" fmla="*/ 0 w 178"/>
                  <a:gd name="T9" fmla="*/ 0 h 366"/>
                  <a:gd name="T10" fmla="*/ 0 w 178"/>
                  <a:gd name="T11" fmla="*/ 0 h 366"/>
                  <a:gd name="T12" fmla="*/ 0 w 178"/>
                  <a:gd name="T13" fmla="*/ 0 h 366"/>
                  <a:gd name="T14" fmla="*/ 0 w 178"/>
                  <a:gd name="T15" fmla="*/ 0 h 366"/>
                  <a:gd name="T16" fmla="*/ 0 w 178"/>
                  <a:gd name="T17" fmla="*/ 0 h 366"/>
                  <a:gd name="T18" fmla="*/ 0 w 178"/>
                  <a:gd name="T19" fmla="*/ 0 h 366"/>
                  <a:gd name="T20" fmla="*/ 0 w 178"/>
                  <a:gd name="T21" fmla="*/ 0 h 366"/>
                  <a:gd name="T22" fmla="*/ 0 w 178"/>
                  <a:gd name="T23" fmla="*/ 0 h 366"/>
                  <a:gd name="T24" fmla="*/ 0 w 178"/>
                  <a:gd name="T25" fmla="*/ 0 h 366"/>
                  <a:gd name="T26" fmla="*/ 0 w 178"/>
                  <a:gd name="T27" fmla="*/ 0 h 366"/>
                  <a:gd name="T28" fmla="*/ 0 w 178"/>
                  <a:gd name="T29" fmla="*/ 0 h 366"/>
                  <a:gd name="T30" fmla="*/ 0 w 178"/>
                  <a:gd name="T31" fmla="*/ 0 h 366"/>
                  <a:gd name="T32" fmla="*/ 0 w 178"/>
                  <a:gd name="T33" fmla="*/ 0 h 366"/>
                  <a:gd name="T34" fmla="*/ 0 w 178"/>
                  <a:gd name="T35" fmla="*/ 0 h 3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8"/>
                  <a:gd name="T55" fmla="*/ 0 h 366"/>
                  <a:gd name="T56" fmla="*/ 178 w 178"/>
                  <a:gd name="T57" fmla="*/ 366 h 36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8" h="366">
                    <a:moveTo>
                      <a:pt x="88" y="123"/>
                    </a:moveTo>
                    <a:lnTo>
                      <a:pt x="52" y="274"/>
                    </a:lnTo>
                    <a:lnTo>
                      <a:pt x="43" y="366"/>
                    </a:lnTo>
                    <a:lnTo>
                      <a:pt x="43" y="271"/>
                    </a:lnTo>
                    <a:lnTo>
                      <a:pt x="58" y="146"/>
                    </a:lnTo>
                    <a:lnTo>
                      <a:pt x="63" y="110"/>
                    </a:lnTo>
                    <a:lnTo>
                      <a:pt x="10" y="67"/>
                    </a:lnTo>
                    <a:lnTo>
                      <a:pt x="0" y="0"/>
                    </a:lnTo>
                    <a:lnTo>
                      <a:pt x="39" y="72"/>
                    </a:lnTo>
                    <a:lnTo>
                      <a:pt x="97" y="97"/>
                    </a:lnTo>
                    <a:lnTo>
                      <a:pt x="140" y="101"/>
                    </a:lnTo>
                    <a:lnTo>
                      <a:pt x="178" y="178"/>
                    </a:lnTo>
                    <a:lnTo>
                      <a:pt x="135" y="265"/>
                    </a:lnTo>
                    <a:lnTo>
                      <a:pt x="119" y="342"/>
                    </a:lnTo>
                    <a:lnTo>
                      <a:pt x="125" y="265"/>
                    </a:lnTo>
                    <a:lnTo>
                      <a:pt x="153" y="194"/>
                    </a:lnTo>
                    <a:lnTo>
                      <a:pt x="125" y="134"/>
                    </a:lnTo>
                    <a:lnTo>
                      <a:pt x="88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0" name="Freeform 144"/>
              <p:cNvSpPr>
                <a:spLocks/>
              </p:cNvSpPr>
              <p:nvPr/>
            </p:nvSpPr>
            <p:spPr bwMode="auto">
              <a:xfrm>
                <a:off x="3640" y="2863"/>
                <a:ext cx="152" cy="188"/>
              </a:xfrm>
              <a:custGeom>
                <a:avLst/>
                <a:gdLst>
                  <a:gd name="T0" fmla="*/ 0 w 454"/>
                  <a:gd name="T1" fmla="*/ 0 h 563"/>
                  <a:gd name="T2" fmla="*/ 0 w 454"/>
                  <a:gd name="T3" fmla="*/ 0 h 563"/>
                  <a:gd name="T4" fmla="*/ 0 w 454"/>
                  <a:gd name="T5" fmla="*/ 0 h 563"/>
                  <a:gd name="T6" fmla="*/ 0 w 454"/>
                  <a:gd name="T7" fmla="*/ 0 h 563"/>
                  <a:gd name="T8" fmla="*/ 0 w 454"/>
                  <a:gd name="T9" fmla="*/ 0 h 563"/>
                  <a:gd name="T10" fmla="*/ 0 w 454"/>
                  <a:gd name="T11" fmla="*/ 0 h 563"/>
                  <a:gd name="T12" fmla="*/ 0 w 454"/>
                  <a:gd name="T13" fmla="*/ 0 h 563"/>
                  <a:gd name="T14" fmla="*/ 0 w 454"/>
                  <a:gd name="T15" fmla="*/ 0 h 563"/>
                  <a:gd name="T16" fmla="*/ 0 w 454"/>
                  <a:gd name="T17" fmla="*/ 0 h 563"/>
                  <a:gd name="T18" fmla="*/ 0 w 454"/>
                  <a:gd name="T19" fmla="*/ 0 h 563"/>
                  <a:gd name="T20" fmla="*/ 0 w 454"/>
                  <a:gd name="T21" fmla="*/ 0 h 563"/>
                  <a:gd name="T22" fmla="*/ 0 w 454"/>
                  <a:gd name="T23" fmla="*/ 0 h 563"/>
                  <a:gd name="T24" fmla="*/ 0 w 454"/>
                  <a:gd name="T25" fmla="*/ 0 h 563"/>
                  <a:gd name="T26" fmla="*/ 0 w 454"/>
                  <a:gd name="T27" fmla="*/ 0 h 563"/>
                  <a:gd name="T28" fmla="*/ 0 w 454"/>
                  <a:gd name="T29" fmla="*/ 0 h 563"/>
                  <a:gd name="T30" fmla="*/ 0 w 454"/>
                  <a:gd name="T31" fmla="*/ 0 h 563"/>
                  <a:gd name="T32" fmla="*/ 0 w 454"/>
                  <a:gd name="T33" fmla="*/ 0 h 563"/>
                  <a:gd name="T34" fmla="*/ 0 w 454"/>
                  <a:gd name="T35" fmla="*/ 0 h 563"/>
                  <a:gd name="T36" fmla="*/ 0 w 454"/>
                  <a:gd name="T37" fmla="*/ 0 h 563"/>
                  <a:gd name="T38" fmla="*/ 0 w 454"/>
                  <a:gd name="T39" fmla="*/ 0 h 563"/>
                  <a:gd name="T40" fmla="*/ 0 w 454"/>
                  <a:gd name="T41" fmla="*/ 0 h 563"/>
                  <a:gd name="T42" fmla="*/ 0 w 454"/>
                  <a:gd name="T43" fmla="*/ 0 h 563"/>
                  <a:gd name="T44" fmla="*/ 0 w 454"/>
                  <a:gd name="T45" fmla="*/ 0 h 563"/>
                  <a:gd name="T46" fmla="*/ 0 w 454"/>
                  <a:gd name="T47" fmla="*/ 0 h 563"/>
                  <a:gd name="T48" fmla="*/ 0 w 454"/>
                  <a:gd name="T49" fmla="*/ 0 h 563"/>
                  <a:gd name="T50" fmla="*/ 0 w 454"/>
                  <a:gd name="T51" fmla="*/ 0 h 5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4"/>
                  <a:gd name="T79" fmla="*/ 0 h 563"/>
                  <a:gd name="T80" fmla="*/ 454 w 454"/>
                  <a:gd name="T81" fmla="*/ 563 h 5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4" h="563">
                    <a:moveTo>
                      <a:pt x="72" y="17"/>
                    </a:moveTo>
                    <a:lnTo>
                      <a:pt x="101" y="76"/>
                    </a:lnTo>
                    <a:lnTo>
                      <a:pt x="92" y="212"/>
                    </a:lnTo>
                    <a:lnTo>
                      <a:pt x="112" y="250"/>
                    </a:lnTo>
                    <a:lnTo>
                      <a:pt x="198" y="343"/>
                    </a:lnTo>
                    <a:lnTo>
                      <a:pt x="228" y="411"/>
                    </a:lnTo>
                    <a:lnTo>
                      <a:pt x="228" y="468"/>
                    </a:lnTo>
                    <a:lnTo>
                      <a:pt x="252" y="515"/>
                    </a:lnTo>
                    <a:lnTo>
                      <a:pt x="318" y="503"/>
                    </a:lnTo>
                    <a:lnTo>
                      <a:pt x="420" y="555"/>
                    </a:lnTo>
                    <a:lnTo>
                      <a:pt x="454" y="563"/>
                    </a:lnTo>
                    <a:lnTo>
                      <a:pt x="377" y="555"/>
                    </a:lnTo>
                    <a:lnTo>
                      <a:pt x="241" y="526"/>
                    </a:lnTo>
                    <a:lnTo>
                      <a:pt x="213" y="468"/>
                    </a:lnTo>
                    <a:lnTo>
                      <a:pt x="213" y="414"/>
                    </a:lnTo>
                    <a:lnTo>
                      <a:pt x="173" y="334"/>
                    </a:lnTo>
                    <a:lnTo>
                      <a:pt x="88" y="246"/>
                    </a:lnTo>
                    <a:lnTo>
                      <a:pt x="68" y="194"/>
                    </a:lnTo>
                    <a:lnTo>
                      <a:pt x="0" y="146"/>
                    </a:lnTo>
                    <a:lnTo>
                      <a:pt x="0" y="128"/>
                    </a:lnTo>
                    <a:lnTo>
                      <a:pt x="39" y="149"/>
                    </a:lnTo>
                    <a:lnTo>
                      <a:pt x="82" y="163"/>
                    </a:lnTo>
                    <a:lnTo>
                      <a:pt x="88" y="85"/>
                    </a:lnTo>
                    <a:lnTo>
                      <a:pt x="63" y="17"/>
                    </a:lnTo>
                    <a:lnTo>
                      <a:pt x="49" y="0"/>
                    </a:lnTo>
                    <a:lnTo>
                      <a:pt x="7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1" name="Freeform 145"/>
              <p:cNvSpPr>
                <a:spLocks/>
              </p:cNvSpPr>
              <p:nvPr/>
            </p:nvSpPr>
            <p:spPr bwMode="auto">
              <a:xfrm>
                <a:off x="3640" y="2861"/>
                <a:ext cx="18" cy="49"/>
              </a:xfrm>
              <a:custGeom>
                <a:avLst/>
                <a:gdLst>
                  <a:gd name="T0" fmla="*/ 0 w 52"/>
                  <a:gd name="T1" fmla="*/ 0 h 145"/>
                  <a:gd name="T2" fmla="*/ 0 w 52"/>
                  <a:gd name="T3" fmla="*/ 0 h 145"/>
                  <a:gd name="T4" fmla="*/ 0 w 52"/>
                  <a:gd name="T5" fmla="*/ 0 h 145"/>
                  <a:gd name="T6" fmla="*/ 0 w 52"/>
                  <a:gd name="T7" fmla="*/ 0 h 145"/>
                  <a:gd name="T8" fmla="*/ 0 w 52"/>
                  <a:gd name="T9" fmla="*/ 0 h 145"/>
                  <a:gd name="T10" fmla="*/ 0 w 52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45"/>
                  <a:gd name="T20" fmla="*/ 52 w 52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45">
                    <a:moveTo>
                      <a:pt x="0" y="145"/>
                    </a:moveTo>
                    <a:lnTo>
                      <a:pt x="0" y="121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5" y="141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2" name="Freeform 146"/>
              <p:cNvSpPr>
                <a:spLocks/>
              </p:cNvSpPr>
              <p:nvPr/>
            </p:nvSpPr>
            <p:spPr bwMode="auto">
              <a:xfrm>
                <a:off x="3684" y="2856"/>
                <a:ext cx="82" cy="86"/>
              </a:xfrm>
              <a:custGeom>
                <a:avLst/>
                <a:gdLst>
                  <a:gd name="T0" fmla="*/ 0 w 247"/>
                  <a:gd name="T1" fmla="*/ 0 h 258"/>
                  <a:gd name="T2" fmla="*/ 0 w 247"/>
                  <a:gd name="T3" fmla="*/ 0 h 258"/>
                  <a:gd name="T4" fmla="*/ 0 w 247"/>
                  <a:gd name="T5" fmla="*/ 0 h 258"/>
                  <a:gd name="T6" fmla="*/ 0 w 247"/>
                  <a:gd name="T7" fmla="*/ 0 h 258"/>
                  <a:gd name="T8" fmla="*/ 0 w 247"/>
                  <a:gd name="T9" fmla="*/ 0 h 258"/>
                  <a:gd name="T10" fmla="*/ 0 w 247"/>
                  <a:gd name="T11" fmla="*/ 0 h 258"/>
                  <a:gd name="T12" fmla="*/ 0 w 247"/>
                  <a:gd name="T13" fmla="*/ 0 h 258"/>
                  <a:gd name="T14" fmla="*/ 0 w 247"/>
                  <a:gd name="T15" fmla="*/ 0 h 258"/>
                  <a:gd name="T16" fmla="*/ 0 w 247"/>
                  <a:gd name="T17" fmla="*/ 0 h 2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7"/>
                  <a:gd name="T28" fmla="*/ 0 h 258"/>
                  <a:gd name="T29" fmla="*/ 247 w 247"/>
                  <a:gd name="T30" fmla="*/ 258 h 2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7" h="258">
                    <a:moveTo>
                      <a:pt x="0" y="0"/>
                    </a:moveTo>
                    <a:lnTo>
                      <a:pt x="87" y="88"/>
                    </a:lnTo>
                    <a:lnTo>
                      <a:pt x="131" y="116"/>
                    </a:lnTo>
                    <a:lnTo>
                      <a:pt x="131" y="194"/>
                    </a:lnTo>
                    <a:lnTo>
                      <a:pt x="247" y="258"/>
                    </a:lnTo>
                    <a:lnTo>
                      <a:pt x="117" y="224"/>
                    </a:lnTo>
                    <a:lnTo>
                      <a:pt x="98" y="112"/>
                    </a:lnTo>
                    <a:lnTo>
                      <a:pt x="5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3" name="Freeform 147"/>
              <p:cNvSpPr>
                <a:spLocks/>
              </p:cNvSpPr>
              <p:nvPr/>
            </p:nvSpPr>
            <p:spPr bwMode="auto">
              <a:xfrm>
                <a:off x="3658" y="2626"/>
                <a:ext cx="323" cy="82"/>
              </a:xfrm>
              <a:custGeom>
                <a:avLst/>
                <a:gdLst>
                  <a:gd name="T0" fmla="*/ 0 w 970"/>
                  <a:gd name="T1" fmla="*/ 0 h 247"/>
                  <a:gd name="T2" fmla="*/ 0 w 970"/>
                  <a:gd name="T3" fmla="*/ 0 h 247"/>
                  <a:gd name="T4" fmla="*/ 0 w 970"/>
                  <a:gd name="T5" fmla="*/ 0 h 247"/>
                  <a:gd name="T6" fmla="*/ 0 w 970"/>
                  <a:gd name="T7" fmla="*/ 0 h 247"/>
                  <a:gd name="T8" fmla="*/ 0 w 970"/>
                  <a:gd name="T9" fmla="*/ 0 h 247"/>
                  <a:gd name="T10" fmla="*/ 0 w 970"/>
                  <a:gd name="T11" fmla="*/ 0 h 247"/>
                  <a:gd name="T12" fmla="*/ 0 w 970"/>
                  <a:gd name="T13" fmla="*/ 0 h 247"/>
                  <a:gd name="T14" fmla="*/ 0 w 970"/>
                  <a:gd name="T15" fmla="*/ 0 h 247"/>
                  <a:gd name="T16" fmla="*/ 0 w 970"/>
                  <a:gd name="T17" fmla="*/ 0 h 247"/>
                  <a:gd name="T18" fmla="*/ 0 w 970"/>
                  <a:gd name="T19" fmla="*/ 0 h 247"/>
                  <a:gd name="T20" fmla="*/ 0 w 970"/>
                  <a:gd name="T21" fmla="*/ 0 h 247"/>
                  <a:gd name="T22" fmla="*/ 0 w 970"/>
                  <a:gd name="T23" fmla="*/ 0 h 247"/>
                  <a:gd name="T24" fmla="*/ 0 w 970"/>
                  <a:gd name="T25" fmla="*/ 0 h 247"/>
                  <a:gd name="T26" fmla="*/ 0 w 970"/>
                  <a:gd name="T27" fmla="*/ 0 h 247"/>
                  <a:gd name="T28" fmla="*/ 0 w 970"/>
                  <a:gd name="T29" fmla="*/ 0 h 247"/>
                  <a:gd name="T30" fmla="*/ 0 w 970"/>
                  <a:gd name="T31" fmla="*/ 0 h 2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0"/>
                  <a:gd name="T49" fmla="*/ 0 h 247"/>
                  <a:gd name="T50" fmla="*/ 970 w 970"/>
                  <a:gd name="T51" fmla="*/ 247 h 2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0" h="247">
                    <a:moveTo>
                      <a:pt x="0" y="218"/>
                    </a:moveTo>
                    <a:lnTo>
                      <a:pt x="141" y="130"/>
                    </a:lnTo>
                    <a:lnTo>
                      <a:pt x="433" y="58"/>
                    </a:lnTo>
                    <a:lnTo>
                      <a:pt x="554" y="0"/>
                    </a:lnTo>
                    <a:lnTo>
                      <a:pt x="718" y="45"/>
                    </a:lnTo>
                    <a:lnTo>
                      <a:pt x="881" y="183"/>
                    </a:lnTo>
                    <a:lnTo>
                      <a:pt x="970" y="243"/>
                    </a:lnTo>
                    <a:lnTo>
                      <a:pt x="917" y="247"/>
                    </a:lnTo>
                    <a:lnTo>
                      <a:pt x="824" y="156"/>
                    </a:lnTo>
                    <a:lnTo>
                      <a:pt x="723" y="64"/>
                    </a:lnTo>
                    <a:lnTo>
                      <a:pt x="591" y="45"/>
                    </a:lnTo>
                    <a:lnTo>
                      <a:pt x="470" y="69"/>
                    </a:lnTo>
                    <a:lnTo>
                      <a:pt x="436" y="111"/>
                    </a:lnTo>
                    <a:lnTo>
                      <a:pt x="266" y="120"/>
                    </a:lnTo>
                    <a:lnTo>
                      <a:pt x="126" y="15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4" name="Line 148"/>
              <p:cNvSpPr>
                <a:spLocks noChangeShapeType="1"/>
              </p:cNvSpPr>
              <p:nvPr/>
            </p:nvSpPr>
            <p:spPr bwMode="auto">
              <a:xfrm>
                <a:off x="3684" y="2947"/>
                <a:ext cx="3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5" name="Line 149"/>
              <p:cNvSpPr>
                <a:spLocks noChangeShapeType="1"/>
              </p:cNvSpPr>
              <p:nvPr/>
            </p:nvSpPr>
            <p:spPr bwMode="auto">
              <a:xfrm>
                <a:off x="3700" y="2951"/>
                <a:ext cx="27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6" name="Line 150"/>
              <p:cNvSpPr>
                <a:spLocks noChangeShapeType="1"/>
              </p:cNvSpPr>
              <p:nvPr/>
            </p:nvSpPr>
            <p:spPr bwMode="auto">
              <a:xfrm>
                <a:off x="3719" y="2953"/>
                <a:ext cx="18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7" name="Freeform 151"/>
              <p:cNvSpPr>
                <a:spLocks/>
              </p:cNvSpPr>
              <p:nvPr/>
            </p:nvSpPr>
            <p:spPr bwMode="auto">
              <a:xfrm>
                <a:off x="3807" y="2700"/>
                <a:ext cx="392" cy="203"/>
              </a:xfrm>
              <a:custGeom>
                <a:avLst/>
                <a:gdLst>
                  <a:gd name="T0" fmla="*/ 0 w 1176"/>
                  <a:gd name="T1" fmla="*/ 0 h 608"/>
                  <a:gd name="T2" fmla="*/ 0 w 1176"/>
                  <a:gd name="T3" fmla="*/ 0 h 608"/>
                  <a:gd name="T4" fmla="*/ 0 w 1176"/>
                  <a:gd name="T5" fmla="*/ 0 h 608"/>
                  <a:gd name="T6" fmla="*/ 0 w 1176"/>
                  <a:gd name="T7" fmla="*/ 0 h 608"/>
                  <a:gd name="T8" fmla="*/ 0 w 1176"/>
                  <a:gd name="T9" fmla="*/ 0 h 608"/>
                  <a:gd name="T10" fmla="*/ 0 w 1176"/>
                  <a:gd name="T11" fmla="*/ 0 h 608"/>
                  <a:gd name="T12" fmla="*/ 0 w 1176"/>
                  <a:gd name="T13" fmla="*/ 0 h 608"/>
                  <a:gd name="T14" fmla="*/ 0 w 1176"/>
                  <a:gd name="T15" fmla="*/ 0 h 608"/>
                  <a:gd name="T16" fmla="*/ 0 w 1176"/>
                  <a:gd name="T17" fmla="*/ 0 h 608"/>
                  <a:gd name="T18" fmla="*/ 0 w 1176"/>
                  <a:gd name="T19" fmla="*/ 0 h 608"/>
                  <a:gd name="T20" fmla="*/ 0 w 1176"/>
                  <a:gd name="T21" fmla="*/ 0 h 608"/>
                  <a:gd name="T22" fmla="*/ 0 w 1176"/>
                  <a:gd name="T23" fmla="*/ 0 h 608"/>
                  <a:gd name="T24" fmla="*/ 0 w 1176"/>
                  <a:gd name="T25" fmla="*/ 0 h 608"/>
                  <a:gd name="T26" fmla="*/ 0 w 1176"/>
                  <a:gd name="T27" fmla="*/ 0 h 608"/>
                  <a:gd name="T28" fmla="*/ 0 w 1176"/>
                  <a:gd name="T29" fmla="*/ 0 h 608"/>
                  <a:gd name="T30" fmla="*/ 0 w 1176"/>
                  <a:gd name="T31" fmla="*/ 0 h 608"/>
                  <a:gd name="T32" fmla="*/ 0 w 1176"/>
                  <a:gd name="T33" fmla="*/ 0 h 608"/>
                  <a:gd name="T34" fmla="*/ 0 w 1176"/>
                  <a:gd name="T35" fmla="*/ 0 h 608"/>
                  <a:gd name="T36" fmla="*/ 0 w 1176"/>
                  <a:gd name="T37" fmla="*/ 0 h 608"/>
                  <a:gd name="T38" fmla="*/ 0 w 1176"/>
                  <a:gd name="T39" fmla="*/ 0 h 608"/>
                  <a:gd name="T40" fmla="*/ 0 w 1176"/>
                  <a:gd name="T41" fmla="*/ 0 h 608"/>
                  <a:gd name="T42" fmla="*/ 0 w 1176"/>
                  <a:gd name="T43" fmla="*/ 0 h 608"/>
                  <a:gd name="T44" fmla="*/ 0 w 1176"/>
                  <a:gd name="T45" fmla="*/ 0 h 608"/>
                  <a:gd name="T46" fmla="*/ 0 w 1176"/>
                  <a:gd name="T47" fmla="*/ 0 h 608"/>
                  <a:gd name="T48" fmla="*/ 0 w 1176"/>
                  <a:gd name="T49" fmla="*/ 0 h 608"/>
                  <a:gd name="T50" fmla="*/ 0 w 1176"/>
                  <a:gd name="T51" fmla="*/ 0 h 608"/>
                  <a:gd name="T52" fmla="*/ 0 w 1176"/>
                  <a:gd name="T53" fmla="*/ 0 h 608"/>
                  <a:gd name="T54" fmla="*/ 0 w 1176"/>
                  <a:gd name="T55" fmla="*/ 0 h 608"/>
                  <a:gd name="T56" fmla="*/ 0 w 1176"/>
                  <a:gd name="T57" fmla="*/ 0 h 608"/>
                  <a:gd name="T58" fmla="*/ 0 w 1176"/>
                  <a:gd name="T59" fmla="*/ 0 h 608"/>
                  <a:gd name="T60" fmla="*/ 0 w 1176"/>
                  <a:gd name="T61" fmla="*/ 0 h 608"/>
                  <a:gd name="T62" fmla="*/ 0 w 1176"/>
                  <a:gd name="T63" fmla="*/ 0 h 608"/>
                  <a:gd name="T64" fmla="*/ 0 w 1176"/>
                  <a:gd name="T65" fmla="*/ 0 h 608"/>
                  <a:gd name="T66" fmla="*/ 0 w 1176"/>
                  <a:gd name="T67" fmla="*/ 0 h 608"/>
                  <a:gd name="T68" fmla="*/ 0 w 1176"/>
                  <a:gd name="T69" fmla="*/ 0 h 608"/>
                  <a:gd name="T70" fmla="*/ 0 w 1176"/>
                  <a:gd name="T71" fmla="*/ 0 h 608"/>
                  <a:gd name="T72" fmla="*/ 0 w 1176"/>
                  <a:gd name="T73" fmla="*/ 0 h 608"/>
                  <a:gd name="T74" fmla="*/ 0 w 1176"/>
                  <a:gd name="T75" fmla="*/ 0 h 608"/>
                  <a:gd name="T76" fmla="*/ 0 w 1176"/>
                  <a:gd name="T77" fmla="*/ 0 h 608"/>
                  <a:gd name="T78" fmla="*/ 0 w 1176"/>
                  <a:gd name="T79" fmla="*/ 0 h 608"/>
                  <a:gd name="T80" fmla="*/ 0 w 1176"/>
                  <a:gd name="T81" fmla="*/ 0 h 608"/>
                  <a:gd name="T82" fmla="*/ 0 w 1176"/>
                  <a:gd name="T83" fmla="*/ 0 h 608"/>
                  <a:gd name="T84" fmla="*/ 0 w 1176"/>
                  <a:gd name="T85" fmla="*/ 0 h 608"/>
                  <a:gd name="T86" fmla="*/ 0 w 1176"/>
                  <a:gd name="T87" fmla="*/ 0 h 6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76"/>
                  <a:gd name="T133" fmla="*/ 0 h 608"/>
                  <a:gd name="T134" fmla="*/ 1176 w 1176"/>
                  <a:gd name="T135" fmla="*/ 608 h 6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76" h="608">
                    <a:moveTo>
                      <a:pt x="212" y="76"/>
                    </a:moveTo>
                    <a:lnTo>
                      <a:pt x="212" y="121"/>
                    </a:lnTo>
                    <a:lnTo>
                      <a:pt x="245" y="162"/>
                    </a:lnTo>
                    <a:lnTo>
                      <a:pt x="256" y="179"/>
                    </a:lnTo>
                    <a:lnTo>
                      <a:pt x="184" y="217"/>
                    </a:lnTo>
                    <a:lnTo>
                      <a:pt x="114" y="310"/>
                    </a:lnTo>
                    <a:lnTo>
                      <a:pt x="56" y="436"/>
                    </a:lnTo>
                    <a:lnTo>
                      <a:pt x="16" y="570"/>
                    </a:lnTo>
                    <a:lnTo>
                      <a:pt x="0" y="608"/>
                    </a:lnTo>
                    <a:lnTo>
                      <a:pt x="47" y="532"/>
                    </a:lnTo>
                    <a:lnTo>
                      <a:pt x="87" y="466"/>
                    </a:lnTo>
                    <a:lnTo>
                      <a:pt x="96" y="381"/>
                    </a:lnTo>
                    <a:lnTo>
                      <a:pt x="148" y="276"/>
                    </a:lnTo>
                    <a:lnTo>
                      <a:pt x="212" y="217"/>
                    </a:lnTo>
                    <a:lnTo>
                      <a:pt x="276" y="190"/>
                    </a:lnTo>
                    <a:lnTo>
                      <a:pt x="343" y="212"/>
                    </a:lnTo>
                    <a:lnTo>
                      <a:pt x="465" y="212"/>
                    </a:lnTo>
                    <a:lnTo>
                      <a:pt x="537" y="248"/>
                    </a:lnTo>
                    <a:lnTo>
                      <a:pt x="537" y="270"/>
                    </a:lnTo>
                    <a:lnTo>
                      <a:pt x="611" y="276"/>
                    </a:lnTo>
                    <a:lnTo>
                      <a:pt x="574" y="200"/>
                    </a:lnTo>
                    <a:lnTo>
                      <a:pt x="681" y="201"/>
                    </a:lnTo>
                    <a:lnTo>
                      <a:pt x="730" y="173"/>
                    </a:lnTo>
                    <a:lnTo>
                      <a:pt x="730" y="140"/>
                    </a:lnTo>
                    <a:lnTo>
                      <a:pt x="813" y="145"/>
                    </a:lnTo>
                    <a:lnTo>
                      <a:pt x="847" y="194"/>
                    </a:lnTo>
                    <a:lnTo>
                      <a:pt x="925" y="173"/>
                    </a:lnTo>
                    <a:lnTo>
                      <a:pt x="973" y="212"/>
                    </a:lnTo>
                    <a:lnTo>
                      <a:pt x="992" y="270"/>
                    </a:lnTo>
                    <a:lnTo>
                      <a:pt x="1079" y="310"/>
                    </a:lnTo>
                    <a:lnTo>
                      <a:pt x="1114" y="310"/>
                    </a:lnTo>
                    <a:lnTo>
                      <a:pt x="1127" y="349"/>
                    </a:lnTo>
                    <a:lnTo>
                      <a:pt x="1176" y="329"/>
                    </a:lnTo>
                    <a:lnTo>
                      <a:pt x="1176" y="286"/>
                    </a:lnTo>
                    <a:lnTo>
                      <a:pt x="1156" y="228"/>
                    </a:lnTo>
                    <a:lnTo>
                      <a:pt x="1084" y="160"/>
                    </a:lnTo>
                    <a:lnTo>
                      <a:pt x="1016" y="97"/>
                    </a:lnTo>
                    <a:lnTo>
                      <a:pt x="946" y="50"/>
                    </a:lnTo>
                    <a:lnTo>
                      <a:pt x="866" y="14"/>
                    </a:lnTo>
                    <a:lnTo>
                      <a:pt x="779" y="0"/>
                    </a:lnTo>
                    <a:lnTo>
                      <a:pt x="653" y="0"/>
                    </a:lnTo>
                    <a:lnTo>
                      <a:pt x="465" y="24"/>
                    </a:lnTo>
                    <a:lnTo>
                      <a:pt x="226" y="61"/>
                    </a:lnTo>
                    <a:lnTo>
                      <a:pt x="212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8" name="Freeform 152"/>
              <p:cNvSpPr>
                <a:spLocks/>
              </p:cNvSpPr>
              <p:nvPr/>
            </p:nvSpPr>
            <p:spPr bwMode="auto">
              <a:xfrm>
                <a:off x="3761" y="2897"/>
                <a:ext cx="101" cy="104"/>
              </a:xfrm>
              <a:custGeom>
                <a:avLst/>
                <a:gdLst>
                  <a:gd name="T0" fmla="*/ 0 w 301"/>
                  <a:gd name="T1" fmla="*/ 0 h 313"/>
                  <a:gd name="T2" fmla="*/ 0 w 301"/>
                  <a:gd name="T3" fmla="*/ 0 h 313"/>
                  <a:gd name="T4" fmla="*/ 0 w 301"/>
                  <a:gd name="T5" fmla="*/ 0 h 313"/>
                  <a:gd name="T6" fmla="*/ 0 w 301"/>
                  <a:gd name="T7" fmla="*/ 0 h 313"/>
                  <a:gd name="T8" fmla="*/ 0 w 301"/>
                  <a:gd name="T9" fmla="*/ 0 h 313"/>
                  <a:gd name="T10" fmla="*/ 0 w 301"/>
                  <a:gd name="T11" fmla="*/ 0 h 313"/>
                  <a:gd name="T12" fmla="*/ 0 w 301"/>
                  <a:gd name="T13" fmla="*/ 0 h 313"/>
                  <a:gd name="T14" fmla="*/ 0 w 301"/>
                  <a:gd name="T15" fmla="*/ 0 h 313"/>
                  <a:gd name="T16" fmla="*/ 0 w 301"/>
                  <a:gd name="T17" fmla="*/ 0 h 313"/>
                  <a:gd name="T18" fmla="*/ 0 w 301"/>
                  <a:gd name="T19" fmla="*/ 0 h 313"/>
                  <a:gd name="T20" fmla="*/ 0 w 301"/>
                  <a:gd name="T21" fmla="*/ 0 h 313"/>
                  <a:gd name="T22" fmla="*/ 0 w 301"/>
                  <a:gd name="T23" fmla="*/ 0 h 313"/>
                  <a:gd name="T24" fmla="*/ 0 w 301"/>
                  <a:gd name="T25" fmla="*/ 0 h 313"/>
                  <a:gd name="T26" fmla="*/ 0 w 301"/>
                  <a:gd name="T27" fmla="*/ 0 h 313"/>
                  <a:gd name="T28" fmla="*/ 0 w 301"/>
                  <a:gd name="T29" fmla="*/ 0 h 313"/>
                  <a:gd name="T30" fmla="*/ 0 w 301"/>
                  <a:gd name="T31" fmla="*/ 0 h 313"/>
                  <a:gd name="T32" fmla="*/ 0 w 301"/>
                  <a:gd name="T33" fmla="*/ 0 h 313"/>
                  <a:gd name="T34" fmla="*/ 0 w 301"/>
                  <a:gd name="T35" fmla="*/ 0 h 313"/>
                  <a:gd name="T36" fmla="*/ 0 w 301"/>
                  <a:gd name="T37" fmla="*/ 0 h 313"/>
                  <a:gd name="T38" fmla="*/ 0 w 301"/>
                  <a:gd name="T39" fmla="*/ 0 h 3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1"/>
                  <a:gd name="T61" fmla="*/ 0 h 313"/>
                  <a:gd name="T62" fmla="*/ 301 w 301"/>
                  <a:gd name="T63" fmla="*/ 313 h 3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1" h="313">
                    <a:moveTo>
                      <a:pt x="112" y="0"/>
                    </a:moveTo>
                    <a:lnTo>
                      <a:pt x="112" y="45"/>
                    </a:lnTo>
                    <a:lnTo>
                      <a:pt x="136" y="85"/>
                    </a:lnTo>
                    <a:lnTo>
                      <a:pt x="67" y="173"/>
                    </a:lnTo>
                    <a:lnTo>
                      <a:pt x="30" y="264"/>
                    </a:lnTo>
                    <a:lnTo>
                      <a:pt x="0" y="313"/>
                    </a:lnTo>
                    <a:lnTo>
                      <a:pt x="43" y="270"/>
                    </a:lnTo>
                    <a:lnTo>
                      <a:pt x="91" y="187"/>
                    </a:lnTo>
                    <a:lnTo>
                      <a:pt x="155" y="130"/>
                    </a:lnTo>
                    <a:lnTo>
                      <a:pt x="175" y="183"/>
                    </a:lnTo>
                    <a:lnTo>
                      <a:pt x="246" y="252"/>
                    </a:lnTo>
                    <a:lnTo>
                      <a:pt x="246" y="227"/>
                    </a:lnTo>
                    <a:lnTo>
                      <a:pt x="227" y="178"/>
                    </a:lnTo>
                    <a:lnTo>
                      <a:pt x="227" y="145"/>
                    </a:lnTo>
                    <a:lnTo>
                      <a:pt x="261" y="178"/>
                    </a:lnTo>
                    <a:lnTo>
                      <a:pt x="301" y="173"/>
                    </a:lnTo>
                    <a:lnTo>
                      <a:pt x="271" y="163"/>
                    </a:lnTo>
                    <a:lnTo>
                      <a:pt x="183" y="66"/>
                    </a:lnTo>
                    <a:lnTo>
                      <a:pt x="144" y="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59" name="Freeform 153"/>
              <p:cNvSpPr>
                <a:spLocks/>
              </p:cNvSpPr>
              <p:nvPr/>
            </p:nvSpPr>
            <p:spPr bwMode="auto">
              <a:xfrm>
                <a:off x="3759" y="3001"/>
                <a:ext cx="96" cy="107"/>
              </a:xfrm>
              <a:custGeom>
                <a:avLst/>
                <a:gdLst>
                  <a:gd name="T0" fmla="*/ 0 w 286"/>
                  <a:gd name="T1" fmla="*/ 0 h 319"/>
                  <a:gd name="T2" fmla="*/ 0 w 286"/>
                  <a:gd name="T3" fmla="*/ 0 h 319"/>
                  <a:gd name="T4" fmla="*/ 0 w 286"/>
                  <a:gd name="T5" fmla="*/ 0 h 319"/>
                  <a:gd name="T6" fmla="*/ 0 w 286"/>
                  <a:gd name="T7" fmla="*/ 0 h 319"/>
                  <a:gd name="T8" fmla="*/ 0 w 286"/>
                  <a:gd name="T9" fmla="*/ 0 h 319"/>
                  <a:gd name="T10" fmla="*/ 0 w 286"/>
                  <a:gd name="T11" fmla="*/ 0 h 319"/>
                  <a:gd name="T12" fmla="*/ 0 w 286"/>
                  <a:gd name="T13" fmla="*/ 0 h 319"/>
                  <a:gd name="T14" fmla="*/ 0 w 286"/>
                  <a:gd name="T15" fmla="*/ 0 h 319"/>
                  <a:gd name="T16" fmla="*/ 0 w 286"/>
                  <a:gd name="T17" fmla="*/ 0 h 319"/>
                  <a:gd name="T18" fmla="*/ 0 w 286"/>
                  <a:gd name="T19" fmla="*/ 0 h 319"/>
                  <a:gd name="T20" fmla="*/ 0 w 286"/>
                  <a:gd name="T21" fmla="*/ 0 h 319"/>
                  <a:gd name="T22" fmla="*/ 0 w 286"/>
                  <a:gd name="T23" fmla="*/ 0 h 319"/>
                  <a:gd name="T24" fmla="*/ 0 w 286"/>
                  <a:gd name="T25" fmla="*/ 0 h 319"/>
                  <a:gd name="T26" fmla="*/ 0 w 286"/>
                  <a:gd name="T27" fmla="*/ 0 h 319"/>
                  <a:gd name="T28" fmla="*/ 0 w 286"/>
                  <a:gd name="T29" fmla="*/ 0 h 3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6"/>
                  <a:gd name="T46" fmla="*/ 0 h 319"/>
                  <a:gd name="T47" fmla="*/ 286 w 286"/>
                  <a:gd name="T48" fmla="*/ 319 h 3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6" h="319">
                    <a:moveTo>
                      <a:pt x="6" y="0"/>
                    </a:moveTo>
                    <a:lnTo>
                      <a:pt x="30" y="45"/>
                    </a:lnTo>
                    <a:lnTo>
                      <a:pt x="84" y="30"/>
                    </a:lnTo>
                    <a:lnTo>
                      <a:pt x="150" y="74"/>
                    </a:lnTo>
                    <a:lnTo>
                      <a:pt x="186" y="34"/>
                    </a:lnTo>
                    <a:lnTo>
                      <a:pt x="186" y="101"/>
                    </a:lnTo>
                    <a:lnTo>
                      <a:pt x="286" y="292"/>
                    </a:lnTo>
                    <a:lnTo>
                      <a:pt x="286" y="319"/>
                    </a:lnTo>
                    <a:lnTo>
                      <a:pt x="176" y="112"/>
                    </a:lnTo>
                    <a:lnTo>
                      <a:pt x="146" y="112"/>
                    </a:lnTo>
                    <a:lnTo>
                      <a:pt x="121" y="149"/>
                    </a:lnTo>
                    <a:lnTo>
                      <a:pt x="113" y="107"/>
                    </a:lnTo>
                    <a:lnTo>
                      <a:pt x="15" y="49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0" name="Freeform 154"/>
              <p:cNvSpPr>
                <a:spLocks/>
              </p:cNvSpPr>
              <p:nvPr/>
            </p:nvSpPr>
            <p:spPr bwMode="auto">
              <a:xfrm>
                <a:off x="3802" y="3060"/>
                <a:ext cx="40" cy="34"/>
              </a:xfrm>
              <a:custGeom>
                <a:avLst/>
                <a:gdLst>
                  <a:gd name="T0" fmla="*/ 0 w 121"/>
                  <a:gd name="T1" fmla="*/ 0 h 101"/>
                  <a:gd name="T2" fmla="*/ 0 w 121"/>
                  <a:gd name="T3" fmla="*/ 0 h 101"/>
                  <a:gd name="T4" fmla="*/ 0 w 121"/>
                  <a:gd name="T5" fmla="*/ 0 h 101"/>
                  <a:gd name="T6" fmla="*/ 0 w 121"/>
                  <a:gd name="T7" fmla="*/ 0 h 101"/>
                  <a:gd name="T8" fmla="*/ 0 w 121"/>
                  <a:gd name="T9" fmla="*/ 0 h 101"/>
                  <a:gd name="T10" fmla="*/ 0 w 121"/>
                  <a:gd name="T11" fmla="*/ 0 h 101"/>
                  <a:gd name="T12" fmla="*/ 0 w 121"/>
                  <a:gd name="T13" fmla="*/ 0 h 101"/>
                  <a:gd name="T14" fmla="*/ 0 w 121"/>
                  <a:gd name="T15" fmla="*/ 0 h 101"/>
                  <a:gd name="T16" fmla="*/ 0 w 121"/>
                  <a:gd name="T17" fmla="*/ 0 h 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1"/>
                  <a:gd name="T28" fmla="*/ 0 h 101"/>
                  <a:gd name="T29" fmla="*/ 121 w 121"/>
                  <a:gd name="T30" fmla="*/ 101 h 1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1" h="101">
                    <a:moveTo>
                      <a:pt x="0" y="0"/>
                    </a:moveTo>
                    <a:lnTo>
                      <a:pt x="110" y="41"/>
                    </a:lnTo>
                    <a:lnTo>
                      <a:pt x="121" y="57"/>
                    </a:lnTo>
                    <a:lnTo>
                      <a:pt x="70" y="61"/>
                    </a:lnTo>
                    <a:lnTo>
                      <a:pt x="43" y="101"/>
                    </a:lnTo>
                    <a:lnTo>
                      <a:pt x="58" y="57"/>
                    </a:lnTo>
                    <a:lnTo>
                      <a:pt x="81" y="4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1" name="Line 155"/>
              <p:cNvSpPr>
                <a:spLocks noChangeShapeType="1"/>
              </p:cNvSpPr>
              <p:nvPr/>
            </p:nvSpPr>
            <p:spPr bwMode="auto">
              <a:xfrm>
                <a:off x="3832" y="3045"/>
                <a:ext cx="31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2" name="Line 156"/>
              <p:cNvSpPr>
                <a:spLocks noChangeShapeType="1"/>
              </p:cNvSpPr>
              <p:nvPr/>
            </p:nvSpPr>
            <p:spPr bwMode="auto">
              <a:xfrm>
                <a:off x="3847" y="3051"/>
                <a:ext cx="29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3" name="Line 157"/>
              <p:cNvSpPr>
                <a:spLocks noChangeShapeType="1"/>
              </p:cNvSpPr>
              <p:nvPr/>
            </p:nvSpPr>
            <p:spPr bwMode="auto">
              <a:xfrm>
                <a:off x="3866" y="3057"/>
                <a:ext cx="2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4" name="Freeform 158"/>
              <p:cNvSpPr>
                <a:spLocks/>
              </p:cNvSpPr>
              <p:nvPr/>
            </p:nvSpPr>
            <p:spPr bwMode="auto">
              <a:xfrm>
                <a:off x="3818" y="3100"/>
                <a:ext cx="27" cy="47"/>
              </a:xfrm>
              <a:custGeom>
                <a:avLst/>
                <a:gdLst>
                  <a:gd name="T0" fmla="*/ 0 w 80"/>
                  <a:gd name="T1" fmla="*/ 0 h 141"/>
                  <a:gd name="T2" fmla="*/ 0 w 80"/>
                  <a:gd name="T3" fmla="*/ 0 h 141"/>
                  <a:gd name="T4" fmla="*/ 0 w 80"/>
                  <a:gd name="T5" fmla="*/ 0 h 141"/>
                  <a:gd name="T6" fmla="*/ 0 w 80"/>
                  <a:gd name="T7" fmla="*/ 0 h 141"/>
                  <a:gd name="T8" fmla="*/ 0 w 80"/>
                  <a:gd name="T9" fmla="*/ 0 h 141"/>
                  <a:gd name="T10" fmla="*/ 0 w 80"/>
                  <a:gd name="T11" fmla="*/ 0 h 141"/>
                  <a:gd name="T12" fmla="*/ 0 w 80"/>
                  <a:gd name="T13" fmla="*/ 0 h 141"/>
                  <a:gd name="T14" fmla="*/ 0 w 80"/>
                  <a:gd name="T15" fmla="*/ 0 h 141"/>
                  <a:gd name="T16" fmla="*/ 0 w 80"/>
                  <a:gd name="T17" fmla="*/ 0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141"/>
                  <a:gd name="T29" fmla="*/ 80 w 80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141">
                    <a:moveTo>
                      <a:pt x="0" y="4"/>
                    </a:moveTo>
                    <a:lnTo>
                      <a:pt x="33" y="0"/>
                    </a:lnTo>
                    <a:lnTo>
                      <a:pt x="80" y="50"/>
                    </a:lnTo>
                    <a:lnTo>
                      <a:pt x="22" y="97"/>
                    </a:lnTo>
                    <a:lnTo>
                      <a:pt x="13" y="141"/>
                    </a:lnTo>
                    <a:lnTo>
                      <a:pt x="19" y="81"/>
                    </a:lnTo>
                    <a:lnTo>
                      <a:pt x="33" y="62"/>
                    </a:lnTo>
                    <a:lnTo>
                      <a:pt x="13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5" name="Freeform 159"/>
              <p:cNvSpPr>
                <a:spLocks/>
              </p:cNvSpPr>
              <p:nvPr/>
            </p:nvSpPr>
            <p:spPr bwMode="auto">
              <a:xfrm>
                <a:off x="3822" y="3091"/>
                <a:ext cx="285" cy="119"/>
              </a:xfrm>
              <a:custGeom>
                <a:avLst/>
                <a:gdLst>
                  <a:gd name="T0" fmla="*/ 0 w 854"/>
                  <a:gd name="T1" fmla="*/ 0 h 358"/>
                  <a:gd name="T2" fmla="*/ 0 w 854"/>
                  <a:gd name="T3" fmla="*/ 0 h 358"/>
                  <a:gd name="T4" fmla="*/ 0 w 854"/>
                  <a:gd name="T5" fmla="*/ 0 h 358"/>
                  <a:gd name="T6" fmla="*/ 0 w 854"/>
                  <a:gd name="T7" fmla="*/ 0 h 358"/>
                  <a:gd name="T8" fmla="*/ 0 w 854"/>
                  <a:gd name="T9" fmla="*/ 0 h 358"/>
                  <a:gd name="T10" fmla="*/ 0 w 854"/>
                  <a:gd name="T11" fmla="*/ 0 h 358"/>
                  <a:gd name="T12" fmla="*/ 0 w 854"/>
                  <a:gd name="T13" fmla="*/ 0 h 358"/>
                  <a:gd name="T14" fmla="*/ 0 w 854"/>
                  <a:gd name="T15" fmla="*/ 0 h 358"/>
                  <a:gd name="T16" fmla="*/ 0 w 854"/>
                  <a:gd name="T17" fmla="*/ 0 h 358"/>
                  <a:gd name="T18" fmla="*/ 0 w 854"/>
                  <a:gd name="T19" fmla="*/ 0 h 358"/>
                  <a:gd name="T20" fmla="*/ 0 w 854"/>
                  <a:gd name="T21" fmla="*/ 0 h 358"/>
                  <a:gd name="T22" fmla="*/ 0 w 854"/>
                  <a:gd name="T23" fmla="*/ 0 h 358"/>
                  <a:gd name="T24" fmla="*/ 0 w 854"/>
                  <a:gd name="T25" fmla="*/ 0 h 358"/>
                  <a:gd name="T26" fmla="*/ 0 w 854"/>
                  <a:gd name="T27" fmla="*/ 0 h 358"/>
                  <a:gd name="T28" fmla="*/ 0 w 854"/>
                  <a:gd name="T29" fmla="*/ 0 h 358"/>
                  <a:gd name="T30" fmla="*/ 0 w 854"/>
                  <a:gd name="T31" fmla="*/ 0 h 358"/>
                  <a:gd name="T32" fmla="*/ 0 w 854"/>
                  <a:gd name="T33" fmla="*/ 0 h 358"/>
                  <a:gd name="T34" fmla="*/ 0 w 854"/>
                  <a:gd name="T35" fmla="*/ 0 h 358"/>
                  <a:gd name="T36" fmla="*/ 0 w 854"/>
                  <a:gd name="T37" fmla="*/ 0 h 358"/>
                  <a:gd name="T38" fmla="*/ 0 w 854"/>
                  <a:gd name="T39" fmla="*/ 0 h 358"/>
                  <a:gd name="T40" fmla="*/ 0 w 854"/>
                  <a:gd name="T41" fmla="*/ 0 h 358"/>
                  <a:gd name="T42" fmla="*/ 0 w 854"/>
                  <a:gd name="T43" fmla="*/ 0 h 358"/>
                  <a:gd name="T44" fmla="*/ 0 w 854"/>
                  <a:gd name="T45" fmla="*/ 0 h 358"/>
                  <a:gd name="T46" fmla="*/ 0 w 854"/>
                  <a:gd name="T47" fmla="*/ 0 h 358"/>
                  <a:gd name="T48" fmla="*/ 0 w 854"/>
                  <a:gd name="T49" fmla="*/ 0 h 3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4"/>
                  <a:gd name="T76" fmla="*/ 0 h 358"/>
                  <a:gd name="T77" fmla="*/ 854 w 854"/>
                  <a:gd name="T78" fmla="*/ 358 h 3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4" h="358">
                    <a:moveTo>
                      <a:pt x="0" y="197"/>
                    </a:moveTo>
                    <a:lnTo>
                      <a:pt x="36" y="220"/>
                    </a:lnTo>
                    <a:lnTo>
                      <a:pt x="84" y="197"/>
                    </a:lnTo>
                    <a:lnTo>
                      <a:pt x="97" y="79"/>
                    </a:lnTo>
                    <a:lnTo>
                      <a:pt x="137" y="130"/>
                    </a:lnTo>
                    <a:lnTo>
                      <a:pt x="229" y="135"/>
                    </a:lnTo>
                    <a:lnTo>
                      <a:pt x="264" y="180"/>
                    </a:lnTo>
                    <a:lnTo>
                      <a:pt x="283" y="170"/>
                    </a:lnTo>
                    <a:lnTo>
                      <a:pt x="365" y="71"/>
                    </a:lnTo>
                    <a:lnTo>
                      <a:pt x="445" y="71"/>
                    </a:lnTo>
                    <a:lnTo>
                      <a:pt x="485" y="180"/>
                    </a:lnTo>
                    <a:lnTo>
                      <a:pt x="554" y="235"/>
                    </a:lnTo>
                    <a:lnTo>
                      <a:pt x="732" y="82"/>
                    </a:lnTo>
                    <a:lnTo>
                      <a:pt x="854" y="0"/>
                    </a:lnTo>
                    <a:lnTo>
                      <a:pt x="703" y="116"/>
                    </a:lnTo>
                    <a:lnTo>
                      <a:pt x="574" y="235"/>
                    </a:lnTo>
                    <a:lnTo>
                      <a:pt x="466" y="358"/>
                    </a:lnTo>
                    <a:lnTo>
                      <a:pt x="445" y="344"/>
                    </a:lnTo>
                    <a:lnTo>
                      <a:pt x="277" y="295"/>
                    </a:lnTo>
                    <a:lnTo>
                      <a:pt x="195" y="256"/>
                    </a:lnTo>
                    <a:lnTo>
                      <a:pt x="150" y="256"/>
                    </a:lnTo>
                    <a:lnTo>
                      <a:pt x="84" y="271"/>
                    </a:lnTo>
                    <a:lnTo>
                      <a:pt x="30" y="260"/>
                    </a:lnTo>
                    <a:lnTo>
                      <a:pt x="0" y="228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6" name="Freeform 160"/>
              <p:cNvSpPr>
                <a:spLocks/>
              </p:cNvSpPr>
              <p:nvPr/>
            </p:nvSpPr>
            <p:spPr bwMode="auto">
              <a:xfrm>
                <a:off x="3893" y="2772"/>
                <a:ext cx="343" cy="327"/>
              </a:xfrm>
              <a:custGeom>
                <a:avLst/>
                <a:gdLst>
                  <a:gd name="T0" fmla="*/ 0 w 1028"/>
                  <a:gd name="T1" fmla="*/ 0 h 979"/>
                  <a:gd name="T2" fmla="*/ 0 w 1028"/>
                  <a:gd name="T3" fmla="*/ 0 h 979"/>
                  <a:gd name="T4" fmla="*/ 0 w 1028"/>
                  <a:gd name="T5" fmla="*/ 0 h 979"/>
                  <a:gd name="T6" fmla="*/ 0 w 1028"/>
                  <a:gd name="T7" fmla="*/ 0 h 979"/>
                  <a:gd name="T8" fmla="*/ 0 w 1028"/>
                  <a:gd name="T9" fmla="*/ 0 h 979"/>
                  <a:gd name="T10" fmla="*/ 0 w 1028"/>
                  <a:gd name="T11" fmla="*/ 0 h 979"/>
                  <a:gd name="T12" fmla="*/ 0 w 1028"/>
                  <a:gd name="T13" fmla="*/ 0 h 979"/>
                  <a:gd name="T14" fmla="*/ 0 w 1028"/>
                  <a:gd name="T15" fmla="*/ 0 h 979"/>
                  <a:gd name="T16" fmla="*/ 0 w 1028"/>
                  <a:gd name="T17" fmla="*/ 0 h 979"/>
                  <a:gd name="T18" fmla="*/ 0 w 1028"/>
                  <a:gd name="T19" fmla="*/ 0 h 979"/>
                  <a:gd name="T20" fmla="*/ 0 w 1028"/>
                  <a:gd name="T21" fmla="*/ 0 h 979"/>
                  <a:gd name="T22" fmla="*/ 0 w 1028"/>
                  <a:gd name="T23" fmla="*/ 0 h 979"/>
                  <a:gd name="T24" fmla="*/ 0 w 1028"/>
                  <a:gd name="T25" fmla="*/ 0 h 979"/>
                  <a:gd name="T26" fmla="*/ 0 w 1028"/>
                  <a:gd name="T27" fmla="*/ 0 h 979"/>
                  <a:gd name="T28" fmla="*/ 0 w 1028"/>
                  <a:gd name="T29" fmla="*/ 0 h 979"/>
                  <a:gd name="T30" fmla="*/ 0 w 1028"/>
                  <a:gd name="T31" fmla="*/ 0 h 979"/>
                  <a:gd name="T32" fmla="*/ 0 w 1028"/>
                  <a:gd name="T33" fmla="*/ 0 h 979"/>
                  <a:gd name="T34" fmla="*/ 0 w 1028"/>
                  <a:gd name="T35" fmla="*/ 0 h 979"/>
                  <a:gd name="T36" fmla="*/ 0 w 1028"/>
                  <a:gd name="T37" fmla="*/ 0 h 979"/>
                  <a:gd name="T38" fmla="*/ 0 w 1028"/>
                  <a:gd name="T39" fmla="*/ 0 h 979"/>
                  <a:gd name="T40" fmla="*/ 0 w 1028"/>
                  <a:gd name="T41" fmla="*/ 0 h 979"/>
                  <a:gd name="T42" fmla="*/ 0 w 1028"/>
                  <a:gd name="T43" fmla="*/ 0 h 979"/>
                  <a:gd name="T44" fmla="*/ 0 w 1028"/>
                  <a:gd name="T45" fmla="*/ 0 h 979"/>
                  <a:gd name="T46" fmla="*/ 0 w 1028"/>
                  <a:gd name="T47" fmla="*/ 0 h 979"/>
                  <a:gd name="T48" fmla="*/ 0 w 1028"/>
                  <a:gd name="T49" fmla="*/ 0 h 979"/>
                  <a:gd name="T50" fmla="*/ 0 w 1028"/>
                  <a:gd name="T51" fmla="*/ 0 h 979"/>
                  <a:gd name="T52" fmla="*/ 0 w 1028"/>
                  <a:gd name="T53" fmla="*/ 0 h 979"/>
                  <a:gd name="T54" fmla="*/ 0 w 1028"/>
                  <a:gd name="T55" fmla="*/ 0 h 979"/>
                  <a:gd name="T56" fmla="*/ 0 w 1028"/>
                  <a:gd name="T57" fmla="*/ 0 h 979"/>
                  <a:gd name="T58" fmla="*/ 0 w 1028"/>
                  <a:gd name="T59" fmla="*/ 0 h 979"/>
                  <a:gd name="T60" fmla="*/ 0 w 1028"/>
                  <a:gd name="T61" fmla="*/ 0 h 979"/>
                  <a:gd name="T62" fmla="*/ 0 w 1028"/>
                  <a:gd name="T63" fmla="*/ 0 h 979"/>
                  <a:gd name="T64" fmla="*/ 0 w 1028"/>
                  <a:gd name="T65" fmla="*/ 0 h 979"/>
                  <a:gd name="T66" fmla="*/ 0 w 1028"/>
                  <a:gd name="T67" fmla="*/ 0 h 979"/>
                  <a:gd name="T68" fmla="*/ 0 w 1028"/>
                  <a:gd name="T69" fmla="*/ 0 h 979"/>
                  <a:gd name="T70" fmla="*/ 0 w 1028"/>
                  <a:gd name="T71" fmla="*/ 0 h 979"/>
                  <a:gd name="T72" fmla="*/ 0 w 1028"/>
                  <a:gd name="T73" fmla="*/ 0 h 979"/>
                  <a:gd name="T74" fmla="*/ 0 w 1028"/>
                  <a:gd name="T75" fmla="*/ 0 h 979"/>
                  <a:gd name="T76" fmla="*/ 0 w 1028"/>
                  <a:gd name="T77" fmla="*/ 0 h 979"/>
                  <a:gd name="T78" fmla="*/ 0 w 1028"/>
                  <a:gd name="T79" fmla="*/ 0 h 979"/>
                  <a:gd name="T80" fmla="*/ 0 w 1028"/>
                  <a:gd name="T81" fmla="*/ 0 h 979"/>
                  <a:gd name="T82" fmla="*/ 0 w 1028"/>
                  <a:gd name="T83" fmla="*/ 0 h 979"/>
                  <a:gd name="T84" fmla="*/ 0 w 1028"/>
                  <a:gd name="T85" fmla="*/ 0 h 979"/>
                  <a:gd name="T86" fmla="*/ 0 w 1028"/>
                  <a:gd name="T87" fmla="*/ 0 h 979"/>
                  <a:gd name="T88" fmla="*/ 0 w 1028"/>
                  <a:gd name="T89" fmla="*/ 0 h 979"/>
                  <a:gd name="T90" fmla="*/ 0 w 1028"/>
                  <a:gd name="T91" fmla="*/ 0 h 979"/>
                  <a:gd name="T92" fmla="*/ 0 w 1028"/>
                  <a:gd name="T93" fmla="*/ 0 h 979"/>
                  <a:gd name="T94" fmla="*/ 0 w 1028"/>
                  <a:gd name="T95" fmla="*/ 0 h 979"/>
                  <a:gd name="T96" fmla="*/ 0 w 1028"/>
                  <a:gd name="T97" fmla="*/ 0 h 979"/>
                  <a:gd name="T98" fmla="*/ 0 w 1028"/>
                  <a:gd name="T99" fmla="*/ 0 h 979"/>
                  <a:gd name="T100" fmla="*/ 0 w 1028"/>
                  <a:gd name="T101" fmla="*/ 0 h 979"/>
                  <a:gd name="T102" fmla="*/ 0 w 1028"/>
                  <a:gd name="T103" fmla="*/ 0 h 979"/>
                  <a:gd name="T104" fmla="*/ 0 w 1028"/>
                  <a:gd name="T105" fmla="*/ 0 h 979"/>
                  <a:gd name="T106" fmla="*/ 0 w 1028"/>
                  <a:gd name="T107" fmla="*/ 0 h 979"/>
                  <a:gd name="T108" fmla="*/ 0 w 1028"/>
                  <a:gd name="T109" fmla="*/ 0 h 979"/>
                  <a:gd name="T110" fmla="*/ 0 w 1028"/>
                  <a:gd name="T111" fmla="*/ 0 h 979"/>
                  <a:gd name="T112" fmla="*/ 0 w 1028"/>
                  <a:gd name="T113" fmla="*/ 0 h 979"/>
                  <a:gd name="T114" fmla="*/ 0 w 1028"/>
                  <a:gd name="T115" fmla="*/ 0 h 979"/>
                  <a:gd name="T116" fmla="*/ 0 w 1028"/>
                  <a:gd name="T117" fmla="*/ 0 h 979"/>
                  <a:gd name="T118" fmla="*/ 0 w 1028"/>
                  <a:gd name="T119" fmla="*/ 0 h 9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8"/>
                  <a:gd name="T181" fmla="*/ 0 h 979"/>
                  <a:gd name="T182" fmla="*/ 1028 w 1028"/>
                  <a:gd name="T183" fmla="*/ 979 h 9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8" h="979">
                    <a:moveTo>
                      <a:pt x="282" y="24"/>
                    </a:moveTo>
                    <a:lnTo>
                      <a:pt x="141" y="87"/>
                    </a:lnTo>
                    <a:lnTo>
                      <a:pt x="97" y="239"/>
                    </a:lnTo>
                    <a:lnTo>
                      <a:pt x="0" y="358"/>
                    </a:lnTo>
                    <a:lnTo>
                      <a:pt x="16" y="428"/>
                    </a:lnTo>
                    <a:lnTo>
                      <a:pt x="54" y="470"/>
                    </a:lnTo>
                    <a:lnTo>
                      <a:pt x="77" y="504"/>
                    </a:lnTo>
                    <a:lnTo>
                      <a:pt x="74" y="568"/>
                    </a:lnTo>
                    <a:lnTo>
                      <a:pt x="141" y="610"/>
                    </a:lnTo>
                    <a:lnTo>
                      <a:pt x="263" y="638"/>
                    </a:lnTo>
                    <a:lnTo>
                      <a:pt x="242" y="607"/>
                    </a:lnTo>
                    <a:lnTo>
                      <a:pt x="272" y="583"/>
                    </a:lnTo>
                    <a:lnTo>
                      <a:pt x="301" y="547"/>
                    </a:lnTo>
                    <a:lnTo>
                      <a:pt x="373" y="541"/>
                    </a:lnTo>
                    <a:lnTo>
                      <a:pt x="421" y="578"/>
                    </a:lnTo>
                    <a:lnTo>
                      <a:pt x="448" y="626"/>
                    </a:lnTo>
                    <a:lnTo>
                      <a:pt x="457" y="697"/>
                    </a:lnTo>
                    <a:lnTo>
                      <a:pt x="452" y="751"/>
                    </a:lnTo>
                    <a:lnTo>
                      <a:pt x="421" y="824"/>
                    </a:lnTo>
                    <a:lnTo>
                      <a:pt x="388" y="872"/>
                    </a:lnTo>
                    <a:lnTo>
                      <a:pt x="341" y="915"/>
                    </a:lnTo>
                    <a:lnTo>
                      <a:pt x="306" y="925"/>
                    </a:lnTo>
                    <a:lnTo>
                      <a:pt x="277" y="921"/>
                    </a:lnTo>
                    <a:lnTo>
                      <a:pt x="257" y="905"/>
                    </a:lnTo>
                    <a:lnTo>
                      <a:pt x="239" y="878"/>
                    </a:lnTo>
                    <a:lnTo>
                      <a:pt x="222" y="854"/>
                    </a:lnTo>
                    <a:lnTo>
                      <a:pt x="247" y="921"/>
                    </a:lnTo>
                    <a:lnTo>
                      <a:pt x="272" y="965"/>
                    </a:lnTo>
                    <a:lnTo>
                      <a:pt x="292" y="979"/>
                    </a:lnTo>
                    <a:lnTo>
                      <a:pt x="330" y="973"/>
                    </a:lnTo>
                    <a:lnTo>
                      <a:pt x="373" y="936"/>
                    </a:lnTo>
                    <a:lnTo>
                      <a:pt x="428" y="854"/>
                    </a:lnTo>
                    <a:lnTo>
                      <a:pt x="457" y="776"/>
                    </a:lnTo>
                    <a:lnTo>
                      <a:pt x="470" y="703"/>
                    </a:lnTo>
                    <a:lnTo>
                      <a:pt x="470" y="663"/>
                    </a:lnTo>
                    <a:lnTo>
                      <a:pt x="543" y="697"/>
                    </a:lnTo>
                    <a:lnTo>
                      <a:pt x="587" y="769"/>
                    </a:lnTo>
                    <a:lnTo>
                      <a:pt x="646" y="824"/>
                    </a:lnTo>
                    <a:lnTo>
                      <a:pt x="689" y="818"/>
                    </a:lnTo>
                    <a:lnTo>
                      <a:pt x="699" y="732"/>
                    </a:lnTo>
                    <a:lnTo>
                      <a:pt x="732" y="631"/>
                    </a:lnTo>
                    <a:lnTo>
                      <a:pt x="874" y="480"/>
                    </a:lnTo>
                    <a:lnTo>
                      <a:pt x="1013" y="315"/>
                    </a:lnTo>
                    <a:lnTo>
                      <a:pt x="1028" y="267"/>
                    </a:lnTo>
                    <a:lnTo>
                      <a:pt x="1003" y="172"/>
                    </a:lnTo>
                    <a:lnTo>
                      <a:pt x="949" y="117"/>
                    </a:lnTo>
                    <a:lnTo>
                      <a:pt x="906" y="93"/>
                    </a:lnTo>
                    <a:lnTo>
                      <a:pt x="867" y="133"/>
                    </a:lnTo>
                    <a:lnTo>
                      <a:pt x="781" y="107"/>
                    </a:lnTo>
                    <a:lnTo>
                      <a:pt x="742" y="96"/>
                    </a:lnTo>
                    <a:lnTo>
                      <a:pt x="728" y="107"/>
                    </a:lnTo>
                    <a:lnTo>
                      <a:pt x="686" y="69"/>
                    </a:lnTo>
                    <a:lnTo>
                      <a:pt x="641" y="78"/>
                    </a:lnTo>
                    <a:lnTo>
                      <a:pt x="598" y="69"/>
                    </a:lnTo>
                    <a:lnTo>
                      <a:pt x="561" y="21"/>
                    </a:lnTo>
                    <a:lnTo>
                      <a:pt x="513" y="11"/>
                    </a:lnTo>
                    <a:lnTo>
                      <a:pt x="466" y="24"/>
                    </a:lnTo>
                    <a:lnTo>
                      <a:pt x="418" y="16"/>
                    </a:lnTo>
                    <a:lnTo>
                      <a:pt x="320" y="0"/>
                    </a:lnTo>
                    <a:lnTo>
                      <a:pt x="28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7" name="Freeform 161"/>
              <p:cNvSpPr>
                <a:spLocks/>
              </p:cNvSpPr>
              <p:nvPr/>
            </p:nvSpPr>
            <p:spPr bwMode="auto">
              <a:xfrm>
                <a:off x="3978" y="2971"/>
                <a:ext cx="50" cy="80"/>
              </a:xfrm>
              <a:custGeom>
                <a:avLst/>
                <a:gdLst>
                  <a:gd name="T0" fmla="*/ 0 w 150"/>
                  <a:gd name="T1" fmla="*/ 0 h 239"/>
                  <a:gd name="T2" fmla="*/ 0 w 150"/>
                  <a:gd name="T3" fmla="*/ 0 h 239"/>
                  <a:gd name="T4" fmla="*/ 0 w 150"/>
                  <a:gd name="T5" fmla="*/ 0 h 239"/>
                  <a:gd name="T6" fmla="*/ 0 w 150"/>
                  <a:gd name="T7" fmla="*/ 0 h 239"/>
                  <a:gd name="T8" fmla="*/ 0 w 150"/>
                  <a:gd name="T9" fmla="*/ 0 h 239"/>
                  <a:gd name="T10" fmla="*/ 0 w 150"/>
                  <a:gd name="T11" fmla="*/ 0 h 239"/>
                  <a:gd name="T12" fmla="*/ 0 w 150"/>
                  <a:gd name="T13" fmla="*/ 0 h 239"/>
                  <a:gd name="T14" fmla="*/ 0 w 150"/>
                  <a:gd name="T15" fmla="*/ 0 h 239"/>
                  <a:gd name="T16" fmla="*/ 0 w 150"/>
                  <a:gd name="T17" fmla="*/ 0 h 239"/>
                  <a:gd name="T18" fmla="*/ 0 w 150"/>
                  <a:gd name="T19" fmla="*/ 0 h 239"/>
                  <a:gd name="T20" fmla="*/ 0 w 150"/>
                  <a:gd name="T21" fmla="*/ 0 h 239"/>
                  <a:gd name="T22" fmla="*/ 0 w 150"/>
                  <a:gd name="T23" fmla="*/ 0 h 239"/>
                  <a:gd name="T24" fmla="*/ 0 w 150"/>
                  <a:gd name="T25" fmla="*/ 0 h 239"/>
                  <a:gd name="T26" fmla="*/ 0 w 150"/>
                  <a:gd name="T27" fmla="*/ 0 h 239"/>
                  <a:gd name="T28" fmla="*/ 0 w 150"/>
                  <a:gd name="T29" fmla="*/ 0 h 239"/>
                  <a:gd name="T30" fmla="*/ 0 w 150"/>
                  <a:gd name="T31" fmla="*/ 0 h 239"/>
                  <a:gd name="T32" fmla="*/ 0 w 150"/>
                  <a:gd name="T33" fmla="*/ 0 h 239"/>
                  <a:gd name="T34" fmla="*/ 0 w 150"/>
                  <a:gd name="T35" fmla="*/ 0 h 239"/>
                  <a:gd name="T36" fmla="*/ 0 w 150"/>
                  <a:gd name="T37" fmla="*/ 0 h 239"/>
                  <a:gd name="T38" fmla="*/ 0 w 150"/>
                  <a:gd name="T39" fmla="*/ 0 h 239"/>
                  <a:gd name="T40" fmla="*/ 0 w 150"/>
                  <a:gd name="T41" fmla="*/ 0 h 239"/>
                  <a:gd name="T42" fmla="*/ 0 w 150"/>
                  <a:gd name="T43" fmla="*/ 0 h 239"/>
                  <a:gd name="T44" fmla="*/ 0 w 150"/>
                  <a:gd name="T45" fmla="*/ 0 h 239"/>
                  <a:gd name="T46" fmla="*/ 0 w 150"/>
                  <a:gd name="T47" fmla="*/ 0 h 239"/>
                  <a:gd name="T48" fmla="*/ 0 w 150"/>
                  <a:gd name="T49" fmla="*/ 0 h 239"/>
                  <a:gd name="T50" fmla="*/ 0 w 150"/>
                  <a:gd name="T51" fmla="*/ 0 h 239"/>
                  <a:gd name="T52" fmla="*/ 0 w 150"/>
                  <a:gd name="T53" fmla="*/ 0 h 239"/>
                  <a:gd name="T54" fmla="*/ 0 w 150"/>
                  <a:gd name="T55" fmla="*/ 0 h 239"/>
                  <a:gd name="T56" fmla="*/ 0 w 150"/>
                  <a:gd name="T57" fmla="*/ 0 h 2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0"/>
                  <a:gd name="T88" fmla="*/ 0 h 239"/>
                  <a:gd name="T89" fmla="*/ 150 w 150"/>
                  <a:gd name="T90" fmla="*/ 239 h 23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0" h="239">
                    <a:moveTo>
                      <a:pt x="0" y="42"/>
                    </a:moveTo>
                    <a:lnTo>
                      <a:pt x="24" y="14"/>
                    </a:lnTo>
                    <a:lnTo>
                      <a:pt x="58" y="0"/>
                    </a:lnTo>
                    <a:lnTo>
                      <a:pt x="101" y="0"/>
                    </a:lnTo>
                    <a:lnTo>
                      <a:pt x="131" y="24"/>
                    </a:lnTo>
                    <a:lnTo>
                      <a:pt x="150" y="67"/>
                    </a:lnTo>
                    <a:lnTo>
                      <a:pt x="150" y="121"/>
                    </a:lnTo>
                    <a:lnTo>
                      <a:pt x="135" y="184"/>
                    </a:lnTo>
                    <a:lnTo>
                      <a:pt x="98" y="239"/>
                    </a:lnTo>
                    <a:lnTo>
                      <a:pt x="131" y="170"/>
                    </a:lnTo>
                    <a:lnTo>
                      <a:pt x="135" y="117"/>
                    </a:lnTo>
                    <a:lnTo>
                      <a:pt x="125" y="78"/>
                    </a:lnTo>
                    <a:lnTo>
                      <a:pt x="101" y="62"/>
                    </a:lnTo>
                    <a:lnTo>
                      <a:pt x="77" y="62"/>
                    </a:lnTo>
                    <a:lnTo>
                      <a:pt x="61" y="67"/>
                    </a:lnTo>
                    <a:lnTo>
                      <a:pt x="58" y="88"/>
                    </a:lnTo>
                    <a:lnTo>
                      <a:pt x="67" y="107"/>
                    </a:lnTo>
                    <a:lnTo>
                      <a:pt x="82" y="117"/>
                    </a:lnTo>
                    <a:lnTo>
                      <a:pt x="82" y="145"/>
                    </a:lnTo>
                    <a:lnTo>
                      <a:pt x="67" y="173"/>
                    </a:lnTo>
                    <a:lnTo>
                      <a:pt x="53" y="184"/>
                    </a:lnTo>
                    <a:lnTo>
                      <a:pt x="15" y="203"/>
                    </a:lnTo>
                    <a:lnTo>
                      <a:pt x="48" y="165"/>
                    </a:lnTo>
                    <a:lnTo>
                      <a:pt x="48" y="149"/>
                    </a:lnTo>
                    <a:lnTo>
                      <a:pt x="34" y="125"/>
                    </a:lnTo>
                    <a:lnTo>
                      <a:pt x="15" y="97"/>
                    </a:lnTo>
                    <a:lnTo>
                      <a:pt x="4" y="78"/>
                    </a:lnTo>
                    <a:lnTo>
                      <a:pt x="4" y="5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8" name="Freeform 162"/>
              <p:cNvSpPr>
                <a:spLocks/>
              </p:cNvSpPr>
              <p:nvPr/>
            </p:nvSpPr>
            <p:spPr bwMode="auto">
              <a:xfrm>
                <a:off x="3771" y="2918"/>
                <a:ext cx="24" cy="14"/>
              </a:xfrm>
              <a:custGeom>
                <a:avLst/>
                <a:gdLst>
                  <a:gd name="T0" fmla="*/ 0 w 72"/>
                  <a:gd name="T1" fmla="*/ 0 h 44"/>
                  <a:gd name="T2" fmla="*/ 0 w 72"/>
                  <a:gd name="T3" fmla="*/ 0 h 44"/>
                  <a:gd name="T4" fmla="*/ 0 w 72"/>
                  <a:gd name="T5" fmla="*/ 0 h 44"/>
                  <a:gd name="T6" fmla="*/ 0 w 72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"/>
                  <a:gd name="T13" fmla="*/ 0 h 44"/>
                  <a:gd name="T14" fmla="*/ 72 w 72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" h="44">
                    <a:moveTo>
                      <a:pt x="0" y="44"/>
                    </a:moveTo>
                    <a:lnTo>
                      <a:pt x="48" y="0"/>
                    </a:lnTo>
                    <a:lnTo>
                      <a:pt x="72" y="1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9" name="Line 163"/>
              <p:cNvSpPr>
                <a:spLocks noChangeShapeType="1"/>
              </p:cNvSpPr>
              <p:nvPr/>
            </p:nvSpPr>
            <p:spPr bwMode="auto">
              <a:xfrm flipV="1">
                <a:off x="3944" y="3019"/>
                <a:ext cx="1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0" name="Line 164"/>
              <p:cNvSpPr>
                <a:spLocks noChangeShapeType="1"/>
              </p:cNvSpPr>
              <p:nvPr/>
            </p:nvSpPr>
            <p:spPr bwMode="auto">
              <a:xfrm flipV="1">
                <a:off x="3947" y="3001"/>
                <a:ext cx="2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1" name="Line 165"/>
              <p:cNvSpPr>
                <a:spLocks noChangeShapeType="1"/>
              </p:cNvSpPr>
              <p:nvPr/>
            </p:nvSpPr>
            <p:spPr bwMode="auto">
              <a:xfrm flipV="1">
                <a:off x="3948" y="2984"/>
                <a:ext cx="2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2" name="Line 166"/>
              <p:cNvSpPr>
                <a:spLocks noChangeShapeType="1"/>
              </p:cNvSpPr>
              <p:nvPr/>
            </p:nvSpPr>
            <p:spPr bwMode="auto">
              <a:xfrm flipV="1">
                <a:off x="3947" y="2971"/>
                <a:ext cx="16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3" name="Freeform 167"/>
              <p:cNvSpPr>
                <a:spLocks/>
              </p:cNvSpPr>
              <p:nvPr/>
            </p:nvSpPr>
            <p:spPr bwMode="auto">
              <a:xfrm>
                <a:off x="4169" y="3127"/>
                <a:ext cx="61" cy="107"/>
              </a:xfrm>
              <a:custGeom>
                <a:avLst/>
                <a:gdLst>
                  <a:gd name="T0" fmla="*/ 0 w 184"/>
                  <a:gd name="T1" fmla="*/ 0 h 320"/>
                  <a:gd name="T2" fmla="*/ 0 w 184"/>
                  <a:gd name="T3" fmla="*/ 0 h 320"/>
                  <a:gd name="T4" fmla="*/ 0 w 184"/>
                  <a:gd name="T5" fmla="*/ 0 h 320"/>
                  <a:gd name="T6" fmla="*/ 0 w 184"/>
                  <a:gd name="T7" fmla="*/ 0 h 320"/>
                  <a:gd name="T8" fmla="*/ 0 w 184"/>
                  <a:gd name="T9" fmla="*/ 0 h 320"/>
                  <a:gd name="T10" fmla="*/ 0 w 184"/>
                  <a:gd name="T11" fmla="*/ 0 h 320"/>
                  <a:gd name="T12" fmla="*/ 0 w 184"/>
                  <a:gd name="T13" fmla="*/ 0 h 320"/>
                  <a:gd name="T14" fmla="*/ 0 w 184"/>
                  <a:gd name="T15" fmla="*/ 0 h 320"/>
                  <a:gd name="T16" fmla="*/ 0 w 184"/>
                  <a:gd name="T17" fmla="*/ 0 h 320"/>
                  <a:gd name="T18" fmla="*/ 0 w 184"/>
                  <a:gd name="T19" fmla="*/ 0 h 320"/>
                  <a:gd name="T20" fmla="*/ 0 w 184"/>
                  <a:gd name="T21" fmla="*/ 0 h 320"/>
                  <a:gd name="T22" fmla="*/ 0 w 184"/>
                  <a:gd name="T23" fmla="*/ 0 h 320"/>
                  <a:gd name="T24" fmla="*/ 0 w 184"/>
                  <a:gd name="T25" fmla="*/ 0 h 320"/>
                  <a:gd name="T26" fmla="*/ 0 w 184"/>
                  <a:gd name="T27" fmla="*/ 0 h 320"/>
                  <a:gd name="T28" fmla="*/ 0 w 184"/>
                  <a:gd name="T29" fmla="*/ 0 h 320"/>
                  <a:gd name="T30" fmla="*/ 0 w 184"/>
                  <a:gd name="T31" fmla="*/ 0 h 320"/>
                  <a:gd name="T32" fmla="*/ 0 w 184"/>
                  <a:gd name="T33" fmla="*/ 0 h 320"/>
                  <a:gd name="T34" fmla="*/ 0 w 184"/>
                  <a:gd name="T35" fmla="*/ 0 h 320"/>
                  <a:gd name="T36" fmla="*/ 0 w 184"/>
                  <a:gd name="T37" fmla="*/ 0 h 320"/>
                  <a:gd name="T38" fmla="*/ 0 w 184"/>
                  <a:gd name="T39" fmla="*/ 0 h 320"/>
                  <a:gd name="T40" fmla="*/ 0 w 184"/>
                  <a:gd name="T41" fmla="*/ 0 h 3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4"/>
                  <a:gd name="T64" fmla="*/ 0 h 320"/>
                  <a:gd name="T65" fmla="*/ 184 w 184"/>
                  <a:gd name="T66" fmla="*/ 320 h 3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4" h="320">
                    <a:moveTo>
                      <a:pt x="39" y="21"/>
                    </a:moveTo>
                    <a:lnTo>
                      <a:pt x="19" y="53"/>
                    </a:lnTo>
                    <a:lnTo>
                      <a:pt x="14" y="95"/>
                    </a:lnTo>
                    <a:lnTo>
                      <a:pt x="23" y="153"/>
                    </a:lnTo>
                    <a:lnTo>
                      <a:pt x="47" y="220"/>
                    </a:lnTo>
                    <a:lnTo>
                      <a:pt x="76" y="265"/>
                    </a:lnTo>
                    <a:lnTo>
                      <a:pt x="119" y="302"/>
                    </a:lnTo>
                    <a:lnTo>
                      <a:pt x="152" y="315"/>
                    </a:lnTo>
                    <a:lnTo>
                      <a:pt x="176" y="305"/>
                    </a:lnTo>
                    <a:lnTo>
                      <a:pt x="180" y="291"/>
                    </a:lnTo>
                    <a:lnTo>
                      <a:pt x="184" y="311"/>
                    </a:lnTo>
                    <a:lnTo>
                      <a:pt x="162" y="320"/>
                    </a:lnTo>
                    <a:lnTo>
                      <a:pt x="137" y="320"/>
                    </a:lnTo>
                    <a:lnTo>
                      <a:pt x="79" y="287"/>
                    </a:lnTo>
                    <a:lnTo>
                      <a:pt x="39" y="228"/>
                    </a:lnTo>
                    <a:lnTo>
                      <a:pt x="3" y="153"/>
                    </a:lnTo>
                    <a:lnTo>
                      <a:pt x="0" y="83"/>
                    </a:lnTo>
                    <a:lnTo>
                      <a:pt x="3" y="28"/>
                    </a:lnTo>
                    <a:lnTo>
                      <a:pt x="19" y="10"/>
                    </a:lnTo>
                    <a:lnTo>
                      <a:pt x="42" y="0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4" name="Freeform 168"/>
              <p:cNvSpPr>
                <a:spLocks/>
              </p:cNvSpPr>
              <p:nvPr/>
            </p:nvSpPr>
            <p:spPr bwMode="auto">
              <a:xfrm>
                <a:off x="4186" y="3175"/>
                <a:ext cx="170" cy="10"/>
              </a:xfrm>
              <a:custGeom>
                <a:avLst/>
                <a:gdLst>
                  <a:gd name="T0" fmla="*/ 0 w 508"/>
                  <a:gd name="T1" fmla="*/ 0 h 31"/>
                  <a:gd name="T2" fmla="*/ 0 w 508"/>
                  <a:gd name="T3" fmla="*/ 0 h 31"/>
                  <a:gd name="T4" fmla="*/ 0 w 508"/>
                  <a:gd name="T5" fmla="*/ 0 h 31"/>
                  <a:gd name="T6" fmla="*/ 0 w 508"/>
                  <a:gd name="T7" fmla="*/ 0 h 31"/>
                  <a:gd name="T8" fmla="*/ 0 w 508"/>
                  <a:gd name="T9" fmla="*/ 0 h 31"/>
                  <a:gd name="T10" fmla="*/ 0 w 508"/>
                  <a:gd name="T11" fmla="*/ 0 h 31"/>
                  <a:gd name="T12" fmla="*/ 0 w 508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8"/>
                  <a:gd name="T22" fmla="*/ 0 h 31"/>
                  <a:gd name="T23" fmla="*/ 508 w 50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8" h="31">
                    <a:moveTo>
                      <a:pt x="5" y="0"/>
                    </a:moveTo>
                    <a:lnTo>
                      <a:pt x="508" y="0"/>
                    </a:lnTo>
                    <a:lnTo>
                      <a:pt x="508" y="10"/>
                    </a:lnTo>
                    <a:lnTo>
                      <a:pt x="48" y="16"/>
                    </a:lnTo>
                    <a:lnTo>
                      <a:pt x="18" y="31"/>
                    </a:lnTo>
                    <a:lnTo>
                      <a:pt x="0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5" name="Freeform 169"/>
              <p:cNvSpPr>
                <a:spLocks/>
              </p:cNvSpPr>
              <p:nvPr/>
            </p:nvSpPr>
            <p:spPr bwMode="auto">
              <a:xfrm>
                <a:off x="4178" y="3110"/>
                <a:ext cx="78" cy="161"/>
              </a:xfrm>
              <a:custGeom>
                <a:avLst/>
                <a:gdLst>
                  <a:gd name="T0" fmla="*/ 0 w 233"/>
                  <a:gd name="T1" fmla="*/ 0 h 484"/>
                  <a:gd name="T2" fmla="*/ 0 w 233"/>
                  <a:gd name="T3" fmla="*/ 0 h 484"/>
                  <a:gd name="T4" fmla="*/ 0 w 233"/>
                  <a:gd name="T5" fmla="*/ 0 h 484"/>
                  <a:gd name="T6" fmla="*/ 0 w 233"/>
                  <a:gd name="T7" fmla="*/ 0 h 484"/>
                  <a:gd name="T8" fmla="*/ 0 w 233"/>
                  <a:gd name="T9" fmla="*/ 0 h 484"/>
                  <a:gd name="T10" fmla="*/ 0 w 233"/>
                  <a:gd name="T11" fmla="*/ 0 h 484"/>
                  <a:gd name="T12" fmla="*/ 0 w 233"/>
                  <a:gd name="T13" fmla="*/ 0 h 484"/>
                  <a:gd name="T14" fmla="*/ 0 w 233"/>
                  <a:gd name="T15" fmla="*/ 0 h 484"/>
                  <a:gd name="T16" fmla="*/ 0 w 233"/>
                  <a:gd name="T17" fmla="*/ 0 h 484"/>
                  <a:gd name="T18" fmla="*/ 0 w 233"/>
                  <a:gd name="T19" fmla="*/ 0 h 484"/>
                  <a:gd name="T20" fmla="*/ 0 w 233"/>
                  <a:gd name="T21" fmla="*/ 0 h 484"/>
                  <a:gd name="T22" fmla="*/ 0 w 233"/>
                  <a:gd name="T23" fmla="*/ 0 h 484"/>
                  <a:gd name="T24" fmla="*/ 0 w 233"/>
                  <a:gd name="T25" fmla="*/ 0 h 484"/>
                  <a:gd name="T26" fmla="*/ 0 w 233"/>
                  <a:gd name="T27" fmla="*/ 0 h 484"/>
                  <a:gd name="T28" fmla="*/ 0 w 233"/>
                  <a:gd name="T29" fmla="*/ 0 h 484"/>
                  <a:gd name="T30" fmla="*/ 0 w 233"/>
                  <a:gd name="T31" fmla="*/ 0 h 484"/>
                  <a:gd name="T32" fmla="*/ 0 w 233"/>
                  <a:gd name="T33" fmla="*/ 0 h 484"/>
                  <a:gd name="T34" fmla="*/ 0 w 233"/>
                  <a:gd name="T35" fmla="*/ 0 h 484"/>
                  <a:gd name="T36" fmla="*/ 0 w 233"/>
                  <a:gd name="T37" fmla="*/ 0 h 484"/>
                  <a:gd name="T38" fmla="*/ 0 w 233"/>
                  <a:gd name="T39" fmla="*/ 0 h 484"/>
                  <a:gd name="T40" fmla="*/ 0 w 233"/>
                  <a:gd name="T41" fmla="*/ 0 h 484"/>
                  <a:gd name="T42" fmla="*/ 0 w 233"/>
                  <a:gd name="T43" fmla="*/ 0 h 484"/>
                  <a:gd name="T44" fmla="*/ 0 w 233"/>
                  <a:gd name="T45" fmla="*/ 0 h 484"/>
                  <a:gd name="T46" fmla="*/ 0 w 233"/>
                  <a:gd name="T47" fmla="*/ 0 h 484"/>
                  <a:gd name="T48" fmla="*/ 0 w 233"/>
                  <a:gd name="T49" fmla="*/ 0 h 484"/>
                  <a:gd name="T50" fmla="*/ 0 w 233"/>
                  <a:gd name="T51" fmla="*/ 0 h 484"/>
                  <a:gd name="T52" fmla="*/ 0 w 233"/>
                  <a:gd name="T53" fmla="*/ 0 h 4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3"/>
                  <a:gd name="T82" fmla="*/ 0 h 484"/>
                  <a:gd name="T83" fmla="*/ 233 w 233"/>
                  <a:gd name="T84" fmla="*/ 484 h 4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3" h="484">
                    <a:moveTo>
                      <a:pt x="0" y="11"/>
                    </a:moveTo>
                    <a:lnTo>
                      <a:pt x="4" y="37"/>
                    </a:lnTo>
                    <a:lnTo>
                      <a:pt x="75" y="89"/>
                    </a:lnTo>
                    <a:lnTo>
                      <a:pt x="85" y="120"/>
                    </a:lnTo>
                    <a:lnTo>
                      <a:pt x="82" y="137"/>
                    </a:lnTo>
                    <a:lnTo>
                      <a:pt x="14" y="342"/>
                    </a:lnTo>
                    <a:lnTo>
                      <a:pt x="24" y="362"/>
                    </a:lnTo>
                    <a:lnTo>
                      <a:pt x="148" y="384"/>
                    </a:lnTo>
                    <a:lnTo>
                      <a:pt x="180" y="420"/>
                    </a:lnTo>
                    <a:lnTo>
                      <a:pt x="233" y="484"/>
                    </a:lnTo>
                    <a:lnTo>
                      <a:pt x="161" y="366"/>
                    </a:lnTo>
                    <a:lnTo>
                      <a:pt x="156" y="310"/>
                    </a:lnTo>
                    <a:lnTo>
                      <a:pt x="134" y="362"/>
                    </a:lnTo>
                    <a:lnTo>
                      <a:pt x="118" y="366"/>
                    </a:lnTo>
                    <a:lnTo>
                      <a:pt x="29" y="346"/>
                    </a:lnTo>
                    <a:lnTo>
                      <a:pt x="29" y="327"/>
                    </a:lnTo>
                    <a:lnTo>
                      <a:pt x="75" y="194"/>
                    </a:lnTo>
                    <a:lnTo>
                      <a:pt x="105" y="155"/>
                    </a:lnTo>
                    <a:lnTo>
                      <a:pt x="152" y="200"/>
                    </a:lnTo>
                    <a:lnTo>
                      <a:pt x="161" y="262"/>
                    </a:lnTo>
                    <a:lnTo>
                      <a:pt x="185" y="204"/>
                    </a:lnTo>
                    <a:lnTo>
                      <a:pt x="195" y="171"/>
                    </a:lnTo>
                    <a:lnTo>
                      <a:pt x="185" y="137"/>
                    </a:lnTo>
                    <a:lnTo>
                      <a:pt x="109" y="85"/>
                    </a:lnTo>
                    <a:lnTo>
                      <a:pt x="24" y="0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6" name="Freeform 170"/>
              <p:cNvSpPr>
                <a:spLocks/>
              </p:cNvSpPr>
              <p:nvPr/>
            </p:nvSpPr>
            <p:spPr bwMode="auto">
              <a:xfrm>
                <a:off x="4267" y="3162"/>
                <a:ext cx="202" cy="259"/>
              </a:xfrm>
              <a:custGeom>
                <a:avLst/>
                <a:gdLst>
                  <a:gd name="T0" fmla="*/ 0 w 606"/>
                  <a:gd name="T1" fmla="*/ 0 h 777"/>
                  <a:gd name="T2" fmla="*/ 0 w 606"/>
                  <a:gd name="T3" fmla="*/ 0 h 777"/>
                  <a:gd name="T4" fmla="*/ 0 w 606"/>
                  <a:gd name="T5" fmla="*/ 0 h 777"/>
                  <a:gd name="T6" fmla="*/ 0 w 606"/>
                  <a:gd name="T7" fmla="*/ 0 h 777"/>
                  <a:gd name="T8" fmla="*/ 0 w 606"/>
                  <a:gd name="T9" fmla="*/ 0 h 777"/>
                  <a:gd name="T10" fmla="*/ 0 w 606"/>
                  <a:gd name="T11" fmla="*/ 0 h 777"/>
                  <a:gd name="T12" fmla="*/ 0 w 606"/>
                  <a:gd name="T13" fmla="*/ 0 h 777"/>
                  <a:gd name="T14" fmla="*/ 0 w 606"/>
                  <a:gd name="T15" fmla="*/ 0 h 777"/>
                  <a:gd name="T16" fmla="*/ 0 w 606"/>
                  <a:gd name="T17" fmla="*/ 0 h 777"/>
                  <a:gd name="T18" fmla="*/ 0 w 606"/>
                  <a:gd name="T19" fmla="*/ 0 h 777"/>
                  <a:gd name="T20" fmla="*/ 0 w 606"/>
                  <a:gd name="T21" fmla="*/ 0 h 777"/>
                  <a:gd name="T22" fmla="*/ 0 w 606"/>
                  <a:gd name="T23" fmla="*/ 0 h 777"/>
                  <a:gd name="T24" fmla="*/ 0 w 606"/>
                  <a:gd name="T25" fmla="*/ 0 h 777"/>
                  <a:gd name="T26" fmla="*/ 0 w 606"/>
                  <a:gd name="T27" fmla="*/ 0 h 777"/>
                  <a:gd name="T28" fmla="*/ 0 w 606"/>
                  <a:gd name="T29" fmla="*/ 0 h 777"/>
                  <a:gd name="T30" fmla="*/ 0 w 606"/>
                  <a:gd name="T31" fmla="*/ 0 h 777"/>
                  <a:gd name="T32" fmla="*/ 0 w 606"/>
                  <a:gd name="T33" fmla="*/ 0 h 777"/>
                  <a:gd name="T34" fmla="*/ 0 w 606"/>
                  <a:gd name="T35" fmla="*/ 0 h 777"/>
                  <a:gd name="T36" fmla="*/ 0 w 606"/>
                  <a:gd name="T37" fmla="*/ 0 h 777"/>
                  <a:gd name="T38" fmla="*/ 0 w 606"/>
                  <a:gd name="T39" fmla="*/ 0 h 777"/>
                  <a:gd name="T40" fmla="*/ 0 w 606"/>
                  <a:gd name="T41" fmla="*/ 0 h 777"/>
                  <a:gd name="T42" fmla="*/ 0 w 606"/>
                  <a:gd name="T43" fmla="*/ 0 h 777"/>
                  <a:gd name="T44" fmla="*/ 0 w 606"/>
                  <a:gd name="T45" fmla="*/ 0 h 777"/>
                  <a:gd name="T46" fmla="*/ 0 w 606"/>
                  <a:gd name="T47" fmla="*/ 0 h 777"/>
                  <a:gd name="T48" fmla="*/ 0 w 606"/>
                  <a:gd name="T49" fmla="*/ 0 h 777"/>
                  <a:gd name="T50" fmla="*/ 0 w 606"/>
                  <a:gd name="T51" fmla="*/ 0 h 777"/>
                  <a:gd name="T52" fmla="*/ 0 w 606"/>
                  <a:gd name="T53" fmla="*/ 0 h 777"/>
                  <a:gd name="T54" fmla="*/ 0 w 606"/>
                  <a:gd name="T55" fmla="*/ 0 h 777"/>
                  <a:gd name="T56" fmla="*/ 0 w 606"/>
                  <a:gd name="T57" fmla="*/ 0 h 777"/>
                  <a:gd name="T58" fmla="*/ 0 w 606"/>
                  <a:gd name="T59" fmla="*/ 0 h 777"/>
                  <a:gd name="T60" fmla="*/ 0 w 606"/>
                  <a:gd name="T61" fmla="*/ 0 h 777"/>
                  <a:gd name="T62" fmla="*/ 0 w 606"/>
                  <a:gd name="T63" fmla="*/ 0 h 777"/>
                  <a:gd name="T64" fmla="*/ 0 w 606"/>
                  <a:gd name="T65" fmla="*/ 0 h 777"/>
                  <a:gd name="T66" fmla="*/ 0 w 606"/>
                  <a:gd name="T67" fmla="*/ 0 h 777"/>
                  <a:gd name="T68" fmla="*/ 0 w 606"/>
                  <a:gd name="T69" fmla="*/ 0 h 777"/>
                  <a:gd name="T70" fmla="*/ 0 w 606"/>
                  <a:gd name="T71" fmla="*/ 0 h 777"/>
                  <a:gd name="T72" fmla="*/ 0 w 606"/>
                  <a:gd name="T73" fmla="*/ 0 h 777"/>
                  <a:gd name="T74" fmla="*/ 0 w 606"/>
                  <a:gd name="T75" fmla="*/ 0 h 777"/>
                  <a:gd name="T76" fmla="*/ 0 w 606"/>
                  <a:gd name="T77" fmla="*/ 0 h 777"/>
                  <a:gd name="T78" fmla="*/ 0 w 606"/>
                  <a:gd name="T79" fmla="*/ 0 h 777"/>
                  <a:gd name="T80" fmla="*/ 0 w 606"/>
                  <a:gd name="T81" fmla="*/ 0 h 777"/>
                  <a:gd name="T82" fmla="*/ 0 w 606"/>
                  <a:gd name="T83" fmla="*/ 0 h 777"/>
                  <a:gd name="T84" fmla="*/ 0 w 606"/>
                  <a:gd name="T85" fmla="*/ 0 h 777"/>
                  <a:gd name="T86" fmla="*/ 0 w 606"/>
                  <a:gd name="T87" fmla="*/ 0 h 7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06"/>
                  <a:gd name="T133" fmla="*/ 0 h 777"/>
                  <a:gd name="T134" fmla="*/ 606 w 606"/>
                  <a:gd name="T135" fmla="*/ 777 h 7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06" h="777">
                    <a:moveTo>
                      <a:pt x="0" y="383"/>
                    </a:moveTo>
                    <a:lnTo>
                      <a:pt x="49" y="450"/>
                    </a:lnTo>
                    <a:lnTo>
                      <a:pt x="82" y="533"/>
                    </a:lnTo>
                    <a:lnTo>
                      <a:pt x="97" y="549"/>
                    </a:lnTo>
                    <a:lnTo>
                      <a:pt x="121" y="554"/>
                    </a:lnTo>
                    <a:lnTo>
                      <a:pt x="150" y="539"/>
                    </a:lnTo>
                    <a:lnTo>
                      <a:pt x="188" y="506"/>
                    </a:lnTo>
                    <a:lnTo>
                      <a:pt x="215" y="439"/>
                    </a:lnTo>
                    <a:lnTo>
                      <a:pt x="225" y="368"/>
                    </a:lnTo>
                    <a:lnTo>
                      <a:pt x="274" y="270"/>
                    </a:lnTo>
                    <a:lnTo>
                      <a:pt x="298" y="329"/>
                    </a:lnTo>
                    <a:lnTo>
                      <a:pt x="335" y="354"/>
                    </a:lnTo>
                    <a:lnTo>
                      <a:pt x="368" y="344"/>
                    </a:lnTo>
                    <a:lnTo>
                      <a:pt x="400" y="292"/>
                    </a:lnTo>
                    <a:lnTo>
                      <a:pt x="445" y="244"/>
                    </a:lnTo>
                    <a:lnTo>
                      <a:pt x="464" y="179"/>
                    </a:lnTo>
                    <a:lnTo>
                      <a:pt x="472" y="131"/>
                    </a:lnTo>
                    <a:lnTo>
                      <a:pt x="464" y="83"/>
                    </a:lnTo>
                    <a:lnTo>
                      <a:pt x="448" y="39"/>
                    </a:lnTo>
                    <a:lnTo>
                      <a:pt x="400" y="0"/>
                    </a:lnTo>
                    <a:lnTo>
                      <a:pt x="478" y="49"/>
                    </a:lnTo>
                    <a:lnTo>
                      <a:pt x="521" y="134"/>
                    </a:lnTo>
                    <a:lnTo>
                      <a:pt x="526" y="198"/>
                    </a:lnTo>
                    <a:lnTo>
                      <a:pt x="521" y="277"/>
                    </a:lnTo>
                    <a:lnTo>
                      <a:pt x="505" y="405"/>
                    </a:lnTo>
                    <a:lnTo>
                      <a:pt x="569" y="450"/>
                    </a:lnTo>
                    <a:lnTo>
                      <a:pt x="593" y="500"/>
                    </a:lnTo>
                    <a:lnTo>
                      <a:pt x="600" y="557"/>
                    </a:lnTo>
                    <a:lnTo>
                      <a:pt x="596" y="648"/>
                    </a:lnTo>
                    <a:lnTo>
                      <a:pt x="588" y="700"/>
                    </a:lnTo>
                    <a:lnTo>
                      <a:pt x="573" y="710"/>
                    </a:lnTo>
                    <a:lnTo>
                      <a:pt x="606" y="777"/>
                    </a:lnTo>
                    <a:lnTo>
                      <a:pt x="515" y="658"/>
                    </a:lnTo>
                    <a:lnTo>
                      <a:pt x="457" y="591"/>
                    </a:lnTo>
                    <a:lnTo>
                      <a:pt x="400" y="564"/>
                    </a:lnTo>
                    <a:lnTo>
                      <a:pt x="368" y="554"/>
                    </a:lnTo>
                    <a:lnTo>
                      <a:pt x="288" y="576"/>
                    </a:lnTo>
                    <a:lnTo>
                      <a:pt x="209" y="582"/>
                    </a:lnTo>
                    <a:lnTo>
                      <a:pt x="140" y="576"/>
                    </a:lnTo>
                    <a:lnTo>
                      <a:pt x="91" y="568"/>
                    </a:lnTo>
                    <a:lnTo>
                      <a:pt x="68" y="539"/>
                    </a:lnTo>
                    <a:lnTo>
                      <a:pt x="54" y="487"/>
                    </a:lnTo>
                    <a:lnTo>
                      <a:pt x="39" y="450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7" name="Freeform 171"/>
              <p:cNvSpPr>
                <a:spLocks/>
              </p:cNvSpPr>
              <p:nvPr/>
            </p:nvSpPr>
            <p:spPr bwMode="auto">
              <a:xfrm>
                <a:off x="4118" y="2807"/>
                <a:ext cx="586" cy="464"/>
              </a:xfrm>
              <a:custGeom>
                <a:avLst/>
                <a:gdLst>
                  <a:gd name="T0" fmla="*/ 0 w 1756"/>
                  <a:gd name="T1" fmla="*/ 0 h 1392"/>
                  <a:gd name="T2" fmla="*/ 0 w 1756"/>
                  <a:gd name="T3" fmla="*/ 0 h 1392"/>
                  <a:gd name="T4" fmla="*/ 0 w 1756"/>
                  <a:gd name="T5" fmla="*/ 0 h 1392"/>
                  <a:gd name="T6" fmla="*/ 0 w 1756"/>
                  <a:gd name="T7" fmla="*/ 0 h 1392"/>
                  <a:gd name="T8" fmla="*/ 0 w 1756"/>
                  <a:gd name="T9" fmla="*/ 0 h 1392"/>
                  <a:gd name="T10" fmla="*/ 0 w 1756"/>
                  <a:gd name="T11" fmla="*/ 0 h 1392"/>
                  <a:gd name="T12" fmla="*/ 0 w 1756"/>
                  <a:gd name="T13" fmla="*/ 0 h 1392"/>
                  <a:gd name="T14" fmla="*/ 0 w 1756"/>
                  <a:gd name="T15" fmla="*/ 0 h 1392"/>
                  <a:gd name="T16" fmla="*/ 0 w 1756"/>
                  <a:gd name="T17" fmla="*/ 0 h 1392"/>
                  <a:gd name="T18" fmla="*/ 0 w 1756"/>
                  <a:gd name="T19" fmla="*/ 0 h 1392"/>
                  <a:gd name="T20" fmla="*/ 0 w 1756"/>
                  <a:gd name="T21" fmla="*/ 0 h 1392"/>
                  <a:gd name="T22" fmla="*/ 0 w 1756"/>
                  <a:gd name="T23" fmla="*/ 0 h 1392"/>
                  <a:gd name="T24" fmla="*/ 0 w 1756"/>
                  <a:gd name="T25" fmla="*/ 0 h 1392"/>
                  <a:gd name="T26" fmla="*/ 0 w 1756"/>
                  <a:gd name="T27" fmla="*/ 0 h 1392"/>
                  <a:gd name="T28" fmla="*/ 0 w 1756"/>
                  <a:gd name="T29" fmla="*/ 0 h 1392"/>
                  <a:gd name="T30" fmla="*/ 0 w 1756"/>
                  <a:gd name="T31" fmla="*/ 0 h 1392"/>
                  <a:gd name="T32" fmla="*/ 0 w 1756"/>
                  <a:gd name="T33" fmla="*/ 0 h 1392"/>
                  <a:gd name="T34" fmla="*/ 0 w 1756"/>
                  <a:gd name="T35" fmla="*/ 0 h 1392"/>
                  <a:gd name="T36" fmla="*/ 0 w 1756"/>
                  <a:gd name="T37" fmla="*/ 0 h 1392"/>
                  <a:gd name="T38" fmla="*/ 0 w 1756"/>
                  <a:gd name="T39" fmla="*/ 0 h 1392"/>
                  <a:gd name="T40" fmla="*/ 0 w 1756"/>
                  <a:gd name="T41" fmla="*/ 0 h 1392"/>
                  <a:gd name="T42" fmla="*/ 0 w 1756"/>
                  <a:gd name="T43" fmla="*/ 0 h 1392"/>
                  <a:gd name="T44" fmla="*/ 0 w 1756"/>
                  <a:gd name="T45" fmla="*/ 0 h 1392"/>
                  <a:gd name="T46" fmla="*/ 0 w 1756"/>
                  <a:gd name="T47" fmla="*/ 0 h 1392"/>
                  <a:gd name="T48" fmla="*/ 0 w 1756"/>
                  <a:gd name="T49" fmla="*/ 0 h 1392"/>
                  <a:gd name="T50" fmla="*/ 0 w 1756"/>
                  <a:gd name="T51" fmla="*/ 0 h 1392"/>
                  <a:gd name="T52" fmla="*/ 0 w 1756"/>
                  <a:gd name="T53" fmla="*/ 0 h 1392"/>
                  <a:gd name="T54" fmla="*/ 0 w 1756"/>
                  <a:gd name="T55" fmla="*/ 0 h 1392"/>
                  <a:gd name="T56" fmla="*/ 0 w 1756"/>
                  <a:gd name="T57" fmla="*/ 0 h 1392"/>
                  <a:gd name="T58" fmla="*/ 0 w 1756"/>
                  <a:gd name="T59" fmla="*/ 0 h 1392"/>
                  <a:gd name="T60" fmla="*/ 0 w 1756"/>
                  <a:gd name="T61" fmla="*/ 0 h 1392"/>
                  <a:gd name="T62" fmla="*/ 0 w 1756"/>
                  <a:gd name="T63" fmla="*/ 0 h 1392"/>
                  <a:gd name="T64" fmla="*/ 0 w 1756"/>
                  <a:gd name="T65" fmla="*/ 0 h 1392"/>
                  <a:gd name="T66" fmla="*/ 0 w 1756"/>
                  <a:gd name="T67" fmla="*/ 0 h 1392"/>
                  <a:gd name="T68" fmla="*/ 0 w 1756"/>
                  <a:gd name="T69" fmla="*/ 0 h 1392"/>
                  <a:gd name="T70" fmla="*/ 0 w 1756"/>
                  <a:gd name="T71" fmla="*/ 0 h 1392"/>
                  <a:gd name="T72" fmla="*/ 0 w 1756"/>
                  <a:gd name="T73" fmla="*/ 0 h 1392"/>
                  <a:gd name="T74" fmla="*/ 0 w 1756"/>
                  <a:gd name="T75" fmla="*/ 0 h 1392"/>
                  <a:gd name="T76" fmla="*/ 0 w 1756"/>
                  <a:gd name="T77" fmla="*/ 0 h 1392"/>
                  <a:gd name="T78" fmla="*/ 0 w 1756"/>
                  <a:gd name="T79" fmla="*/ 0 h 1392"/>
                  <a:gd name="T80" fmla="*/ 0 w 1756"/>
                  <a:gd name="T81" fmla="*/ 0 h 1392"/>
                  <a:gd name="T82" fmla="*/ 0 w 1756"/>
                  <a:gd name="T83" fmla="*/ 0 h 1392"/>
                  <a:gd name="T84" fmla="*/ 0 w 1756"/>
                  <a:gd name="T85" fmla="*/ 0 h 1392"/>
                  <a:gd name="T86" fmla="*/ 0 w 1756"/>
                  <a:gd name="T87" fmla="*/ 0 h 1392"/>
                  <a:gd name="T88" fmla="*/ 0 w 1756"/>
                  <a:gd name="T89" fmla="*/ 0 h 1392"/>
                  <a:gd name="T90" fmla="*/ 0 w 1756"/>
                  <a:gd name="T91" fmla="*/ 0 h 1392"/>
                  <a:gd name="T92" fmla="*/ 0 w 1756"/>
                  <a:gd name="T93" fmla="*/ 0 h 1392"/>
                  <a:gd name="T94" fmla="*/ 0 w 1756"/>
                  <a:gd name="T95" fmla="*/ 0 h 1392"/>
                  <a:gd name="T96" fmla="*/ 0 w 1756"/>
                  <a:gd name="T97" fmla="*/ 0 h 13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56"/>
                  <a:gd name="T148" fmla="*/ 0 h 1392"/>
                  <a:gd name="T149" fmla="*/ 1756 w 1756"/>
                  <a:gd name="T150" fmla="*/ 1392 h 13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56" h="1392">
                    <a:moveTo>
                      <a:pt x="1341" y="208"/>
                    </a:moveTo>
                    <a:lnTo>
                      <a:pt x="1256" y="180"/>
                    </a:lnTo>
                    <a:lnTo>
                      <a:pt x="1189" y="174"/>
                    </a:lnTo>
                    <a:lnTo>
                      <a:pt x="1276" y="231"/>
                    </a:lnTo>
                    <a:lnTo>
                      <a:pt x="1328" y="314"/>
                    </a:lnTo>
                    <a:lnTo>
                      <a:pt x="1374" y="441"/>
                    </a:lnTo>
                    <a:lnTo>
                      <a:pt x="1408" y="536"/>
                    </a:lnTo>
                    <a:lnTo>
                      <a:pt x="1432" y="603"/>
                    </a:lnTo>
                    <a:lnTo>
                      <a:pt x="1362" y="498"/>
                    </a:lnTo>
                    <a:lnTo>
                      <a:pt x="1298" y="388"/>
                    </a:lnTo>
                    <a:lnTo>
                      <a:pt x="1218" y="335"/>
                    </a:lnTo>
                    <a:lnTo>
                      <a:pt x="1128" y="295"/>
                    </a:lnTo>
                    <a:lnTo>
                      <a:pt x="1100" y="257"/>
                    </a:lnTo>
                    <a:lnTo>
                      <a:pt x="1140" y="362"/>
                    </a:lnTo>
                    <a:lnTo>
                      <a:pt x="1194" y="412"/>
                    </a:lnTo>
                    <a:lnTo>
                      <a:pt x="1110" y="371"/>
                    </a:lnTo>
                    <a:lnTo>
                      <a:pt x="1045" y="318"/>
                    </a:lnTo>
                    <a:lnTo>
                      <a:pt x="987" y="298"/>
                    </a:lnTo>
                    <a:lnTo>
                      <a:pt x="1033" y="402"/>
                    </a:lnTo>
                    <a:lnTo>
                      <a:pt x="1118" y="512"/>
                    </a:lnTo>
                    <a:lnTo>
                      <a:pt x="1204" y="569"/>
                    </a:lnTo>
                    <a:lnTo>
                      <a:pt x="1298" y="640"/>
                    </a:lnTo>
                    <a:lnTo>
                      <a:pt x="1365" y="689"/>
                    </a:lnTo>
                    <a:lnTo>
                      <a:pt x="1403" y="749"/>
                    </a:lnTo>
                    <a:lnTo>
                      <a:pt x="1408" y="814"/>
                    </a:lnTo>
                    <a:lnTo>
                      <a:pt x="1418" y="919"/>
                    </a:lnTo>
                    <a:lnTo>
                      <a:pt x="1470" y="1004"/>
                    </a:lnTo>
                    <a:lnTo>
                      <a:pt x="1521" y="1042"/>
                    </a:lnTo>
                    <a:lnTo>
                      <a:pt x="1602" y="1060"/>
                    </a:lnTo>
                    <a:lnTo>
                      <a:pt x="1661" y="1108"/>
                    </a:lnTo>
                    <a:lnTo>
                      <a:pt x="1674" y="1175"/>
                    </a:lnTo>
                    <a:lnTo>
                      <a:pt x="1695" y="1133"/>
                    </a:lnTo>
                    <a:lnTo>
                      <a:pt x="1674" y="1050"/>
                    </a:lnTo>
                    <a:lnTo>
                      <a:pt x="1618" y="993"/>
                    </a:lnTo>
                    <a:lnTo>
                      <a:pt x="1566" y="965"/>
                    </a:lnTo>
                    <a:lnTo>
                      <a:pt x="1518" y="898"/>
                    </a:lnTo>
                    <a:lnTo>
                      <a:pt x="1484" y="828"/>
                    </a:lnTo>
                    <a:lnTo>
                      <a:pt x="1537" y="871"/>
                    </a:lnTo>
                    <a:lnTo>
                      <a:pt x="1579" y="883"/>
                    </a:lnTo>
                    <a:lnTo>
                      <a:pt x="1609" y="874"/>
                    </a:lnTo>
                    <a:lnTo>
                      <a:pt x="1602" y="855"/>
                    </a:lnTo>
                    <a:lnTo>
                      <a:pt x="1579" y="832"/>
                    </a:lnTo>
                    <a:lnTo>
                      <a:pt x="1545" y="780"/>
                    </a:lnTo>
                    <a:lnTo>
                      <a:pt x="1542" y="728"/>
                    </a:lnTo>
                    <a:lnTo>
                      <a:pt x="1552" y="702"/>
                    </a:lnTo>
                    <a:lnTo>
                      <a:pt x="1566" y="689"/>
                    </a:lnTo>
                    <a:lnTo>
                      <a:pt x="1579" y="699"/>
                    </a:lnTo>
                    <a:lnTo>
                      <a:pt x="1612" y="713"/>
                    </a:lnTo>
                    <a:lnTo>
                      <a:pt x="1666" y="780"/>
                    </a:lnTo>
                    <a:lnTo>
                      <a:pt x="1712" y="902"/>
                    </a:lnTo>
                    <a:lnTo>
                      <a:pt x="1736" y="956"/>
                    </a:lnTo>
                    <a:lnTo>
                      <a:pt x="1706" y="780"/>
                    </a:lnTo>
                    <a:lnTo>
                      <a:pt x="1636" y="576"/>
                    </a:lnTo>
                    <a:lnTo>
                      <a:pt x="1527" y="380"/>
                    </a:lnTo>
                    <a:lnTo>
                      <a:pt x="1478" y="318"/>
                    </a:lnTo>
                    <a:lnTo>
                      <a:pt x="1552" y="384"/>
                    </a:lnTo>
                    <a:lnTo>
                      <a:pt x="1674" y="603"/>
                    </a:lnTo>
                    <a:lnTo>
                      <a:pt x="1732" y="828"/>
                    </a:lnTo>
                    <a:lnTo>
                      <a:pt x="1756" y="1070"/>
                    </a:lnTo>
                    <a:lnTo>
                      <a:pt x="1753" y="1246"/>
                    </a:lnTo>
                    <a:lnTo>
                      <a:pt x="1661" y="1340"/>
                    </a:lnTo>
                    <a:lnTo>
                      <a:pt x="1505" y="1392"/>
                    </a:lnTo>
                    <a:lnTo>
                      <a:pt x="1378" y="1374"/>
                    </a:lnTo>
                    <a:lnTo>
                      <a:pt x="1246" y="1333"/>
                    </a:lnTo>
                    <a:lnTo>
                      <a:pt x="1194" y="1250"/>
                    </a:lnTo>
                    <a:lnTo>
                      <a:pt x="1137" y="1218"/>
                    </a:lnTo>
                    <a:lnTo>
                      <a:pt x="1055" y="1197"/>
                    </a:lnTo>
                    <a:lnTo>
                      <a:pt x="987" y="1179"/>
                    </a:lnTo>
                    <a:lnTo>
                      <a:pt x="942" y="1175"/>
                    </a:lnTo>
                    <a:lnTo>
                      <a:pt x="899" y="1102"/>
                    </a:lnTo>
                    <a:lnTo>
                      <a:pt x="850" y="1060"/>
                    </a:lnTo>
                    <a:lnTo>
                      <a:pt x="786" y="1084"/>
                    </a:lnTo>
                    <a:lnTo>
                      <a:pt x="733" y="1084"/>
                    </a:lnTo>
                    <a:lnTo>
                      <a:pt x="749" y="1146"/>
                    </a:lnTo>
                    <a:lnTo>
                      <a:pt x="670" y="1160"/>
                    </a:lnTo>
                    <a:lnTo>
                      <a:pt x="636" y="1088"/>
                    </a:lnTo>
                    <a:lnTo>
                      <a:pt x="569" y="1088"/>
                    </a:lnTo>
                    <a:lnTo>
                      <a:pt x="509" y="1060"/>
                    </a:lnTo>
                    <a:lnTo>
                      <a:pt x="474" y="1028"/>
                    </a:lnTo>
                    <a:lnTo>
                      <a:pt x="456" y="987"/>
                    </a:lnTo>
                    <a:lnTo>
                      <a:pt x="453" y="965"/>
                    </a:lnTo>
                    <a:lnTo>
                      <a:pt x="360" y="949"/>
                    </a:lnTo>
                    <a:lnTo>
                      <a:pt x="252" y="908"/>
                    </a:lnTo>
                    <a:lnTo>
                      <a:pt x="137" y="844"/>
                    </a:lnTo>
                    <a:lnTo>
                      <a:pt x="72" y="788"/>
                    </a:lnTo>
                    <a:lnTo>
                      <a:pt x="32" y="749"/>
                    </a:lnTo>
                    <a:lnTo>
                      <a:pt x="11" y="702"/>
                    </a:lnTo>
                    <a:lnTo>
                      <a:pt x="0" y="660"/>
                    </a:lnTo>
                    <a:lnTo>
                      <a:pt x="24" y="536"/>
                    </a:lnTo>
                    <a:lnTo>
                      <a:pt x="118" y="384"/>
                    </a:lnTo>
                    <a:lnTo>
                      <a:pt x="328" y="208"/>
                    </a:lnTo>
                    <a:lnTo>
                      <a:pt x="499" y="94"/>
                    </a:lnTo>
                    <a:lnTo>
                      <a:pt x="636" y="36"/>
                    </a:lnTo>
                    <a:lnTo>
                      <a:pt x="786" y="9"/>
                    </a:lnTo>
                    <a:lnTo>
                      <a:pt x="960" y="0"/>
                    </a:lnTo>
                    <a:lnTo>
                      <a:pt x="1103" y="24"/>
                    </a:lnTo>
                    <a:lnTo>
                      <a:pt x="1204" y="76"/>
                    </a:lnTo>
                    <a:lnTo>
                      <a:pt x="1290" y="146"/>
                    </a:lnTo>
                    <a:lnTo>
                      <a:pt x="1341" y="2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8" name="Freeform 172"/>
              <p:cNvSpPr>
                <a:spLocks/>
              </p:cNvSpPr>
              <p:nvPr/>
            </p:nvSpPr>
            <p:spPr bwMode="auto">
              <a:xfrm>
                <a:off x="4352" y="3157"/>
                <a:ext cx="50" cy="103"/>
              </a:xfrm>
              <a:custGeom>
                <a:avLst/>
                <a:gdLst>
                  <a:gd name="T0" fmla="*/ 0 w 149"/>
                  <a:gd name="T1" fmla="*/ 0 h 308"/>
                  <a:gd name="T2" fmla="*/ 0 w 149"/>
                  <a:gd name="T3" fmla="*/ 0 h 308"/>
                  <a:gd name="T4" fmla="*/ 0 w 149"/>
                  <a:gd name="T5" fmla="*/ 0 h 308"/>
                  <a:gd name="T6" fmla="*/ 0 w 149"/>
                  <a:gd name="T7" fmla="*/ 0 h 308"/>
                  <a:gd name="T8" fmla="*/ 0 w 149"/>
                  <a:gd name="T9" fmla="*/ 0 h 308"/>
                  <a:gd name="T10" fmla="*/ 0 w 149"/>
                  <a:gd name="T11" fmla="*/ 0 h 308"/>
                  <a:gd name="T12" fmla="*/ 0 w 149"/>
                  <a:gd name="T13" fmla="*/ 0 h 308"/>
                  <a:gd name="T14" fmla="*/ 0 w 149"/>
                  <a:gd name="T15" fmla="*/ 0 h 308"/>
                  <a:gd name="T16" fmla="*/ 0 w 149"/>
                  <a:gd name="T17" fmla="*/ 0 h 308"/>
                  <a:gd name="T18" fmla="*/ 0 w 149"/>
                  <a:gd name="T19" fmla="*/ 0 h 308"/>
                  <a:gd name="T20" fmla="*/ 0 w 149"/>
                  <a:gd name="T21" fmla="*/ 0 h 308"/>
                  <a:gd name="T22" fmla="*/ 0 w 149"/>
                  <a:gd name="T23" fmla="*/ 0 h 308"/>
                  <a:gd name="T24" fmla="*/ 0 w 149"/>
                  <a:gd name="T25" fmla="*/ 0 h 308"/>
                  <a:gd name="T26" fmla="*/ 0 w 149"/>
                  <a:gd name="T27" fmla="*/ 0 h 308"/>
                  <a:gd name="T28" fmla="*/ 0 w 149"/>
                  <a:gd name="T29" fmla="*/ 0 h 308"/>
                  <a:gd name="T30" fmla="*/ 0 w 149"/>
                  <a:gd name="T31" fmla="*/ 0 h 308"/>
                  <a:gd name="T32" fmla="*/ 0 w 149"/>
                  <a:gd name="T33" fmla="*/ 0 h 308"/>
                  <a:gd name="T34" fmla="*/ 0 w 149"/>
                  <a:gd name="T35" fmla="*/ 0 h 308"/>
                  <a:gd name="T36" fmla="*/ 0 w 149"/>
                  <a:gd name="T37" fmla="*/ 0 h 308"/>
                  <a:gd name="T38" fmla="*/ 0 w 149"/>
                  <a:gd name="T39" fmla="*/ 0 h 308"/>
                  <a:gd name="T40" fmla="*/ 0 w 149"/>
                  <a:gd name="T41" fmla="*/ 0 h 308"/>
                  <a:gd name="T42" fmla="*/ 0 w 149"/>
                  <a:gd name="T43" fmla="*/ 0 h 308"/>
                  <a:gd name="T44" fmla="*/ 0 w 149"/>
                  <a:gd name="T45" fmla="*/ 0 h 308"/>
                  <a:gd name="T46" fmla="*/ 0 w 149"/>
                  <a:gd name="T47" fmla="*/ 0 h 308"/>
                  <a:gd name="T48" fmla="*/ 0 w 149"/>
                  <a:gd name="T49" fmla="*/ 0 h 3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9"/>
                  <a:gd name="T76" fmla="*/ 0 h 308"/>
                  <a:gd name="T77" fmla="*/ 149 w 149"/>
                  <a:gd name="T78" fmla="*/ 308 h 3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9" h="308">
                    <a:moveTo>
                      <a:pt x="58" y="29"/>
                    </a:moveTo>
                    <a:lnTo>
                      <a:pt x="103" y="58"/>
                    </a:lnTo>
                    <a:lnTo>
                      <a:pt x="136" y="99"/>
                    </a:lnTo>
                    <a:lnTo>
                      <a:pt x="149" y="153"/>
                    </a:lnTo>
                    <a:lnTo>
                      <a:pt x="149" y="192"/>
                    </a:lnTo>
                    <a:lnTo>
                      <a:pt x="136" y="235"/>
                    </a:lnTo>
                    <a:lnTo>
                      <a:pt x="118" y="257"/>
                    </a:lnTo>
                    <a:lnTo>
                      <a:pt x="95" y="308"/>
                    </a:lnTo>
                    <a:lnTo>
                      <a:pt x="79" y="308"/>
                    </a:lnTo>
                    <a:lnTo>
                      <a:pt x="85" y="283"/>
                    </a:lnTo>
                    <a:lnTo>
                      <a:pt x="118" y="242"/>
                    </a:lnTo>
                    <a:lnTo>
                      <a:pt x="127" y="204"/>
                    </a:lnTo>
                    <a:lnTo>
                      <a:pt x="118" y="153"/>
                    </a:lnTo>
                    <a:lnTo>
                      <a:pt x="95" y="120"/>
                    </a:lnTo>
                    <a:lnTo>
                      <a:pt x="95" y="163"/>
                    </a:lnTo>
                    <a:lnTo>
                      <a:pt x="58" y="224"/>
                    </a:lnTo>
                    <a:lnTo>
                      <a:pt x="69" y="174"/>
                    </a:lnTo>
                    <a:lnTo>
                      <a:pt x="58" y="135"/>
                    </a:lnTo>
                    <a:lnTo>
                      <a:pt x="32" y="135"/>
                    </a:lnTo>
                    <a:lnTo>
                      <a:pt x="18" y="114"/>
                    </a:lnTo>
                    <a:lnTo>
                      <a:pt x="8" y="105"/>
                    </a:lnTo>
                    <a:lnTo>
                      <a:pt x="0" y="58"/>
                    </a:lnTo>
                    <a:lnTo>
                      <a:pt x="18" y="20"/>
                    </a:lnTo>
                    <a:lnTo>
                      <a:pt x="42" y="0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79" name="Line 173"/>
              <p:cNvSpPr>
                <a:spLocks noChangeShapeType="1"/>
              </p:cNvSpPr>
              <p:nvPr/>
            </p:nvSpPr>
            <p:spPr bwMode="auto">
              <a:xfrm flipH="1">
                <a:off x="4323" y="3180"/>
                <a:ext cx="19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0" name="Line 174"/>
              <p:cNvSpPr>
                <a:spLocks noChangeShapeType="1"/>
              </p:cNvSpPr>
              <p:nvPr/>
            </p:nvSpPr>
            <p:spPr bwMode="auto">
              <a:xfrm flipH="1">
                <a:off x="4311" y="3175"/>
                <a:ext cx="23" cy="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1" name="Line 175"/>
              <p:cNvSpPr>
                <a:spLocks noChangeShapeType="1"/>
              </p:cNvSpPr>
              <p:nvPr/>
            </p:nvSpPr>
            <p:spPr bwMode="auto">
              <a:xfrm flipH="1">
                <a:off x="4302" y="3187"/>
                <a:ext cx="19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2" name="Line 176"/>
              <p:cNvSpPr>
                <a:spLocks noChangeShapeType="1"/>
              </p:cNvSpPr>
              <p:nvPr/>
            </p:nvSpPr>
            <p:spPr bwMode="auto">
              <a:xfrm flipH="1">
                <a:off x="4296" y="3203"/>
                <a:ext cx="1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3" name="Freeform 177"/>
              <p:cNvSpPr>
                <a:spLocks/>
              </p:cNvSpPr>
              <p:nvPr/>
            </p:nvSpPr>
            <p:spPr bwMode="auto">
              <a:xfrm>
                <a:off x="3242" y="3051"/>
                <a:ext cx="693" cy="439"/>
              </a:xfrm>
              <a:custGeom>
                <a:avLst/>
                <a:gdLst>
                  <a:gd name="T0" fmla="*/ 0 w 2081"/>
                  <a:gd name="T1" fmla="*/ 0 h 1319"/>
                  <a:gd name="T2" fmla="*/ 0 w 2081"/>
                  <a:gd name="T3" fmla="*/ 0 h 1319"/>
                  <a:gd name="T4" fmla="*/ 0 w 2081"/>
                  <a:gd name="T5" fmla="*/ 0 h 1319"/>
                  <a:gd name="T6" fmla="*/ 0 w 2081"/>
                  <a:gd name="T7" fmla="*/ 0 h 1319"/>
                  <a:gd name="T8" fmla="*/ 0 w 2081"/>
                  <a:gd name="T9" fmla="*/ 0 h 1319"/>
                  <a:gd name="T10" fmla="*/ 0 w 2081"/>
                  <a:gd name="T11" fmla="*/ 0 h 1319"/>
                  <a:gd name="T12" fmla="*/ 0 w 2081"/>
                  <a:gd name="T13" fmla="*/ 0 h 1319"/>
                  <a:gd name="T14" fmla="*/ 0 w 2081"/>
                  <a:gd name="T15" fmla="*/ 0 h 1319"/>
                  <a:gd name="T16" fmla="*/ 0 w 2081"/>
                  <a:gd name="T17" fmla="*/ 0 h 1319"/>
                  <a:gd name="T18" fmla="*/ 0 w 2081"/>
                  <a:gd name="T19" fmla="*/ 0 h 1319"/>
                  <a:gd name="T20" fmla="*/ 0 w 2081"/>
                  <a:gd name="T21" fmla="*/ 0 h 1319"/>
                  <a:gd name="T22" fmla="*/ 0 w 2081"/>
                  <a:gd name="T23" fmla="*/ 0 h 1319"/>
                  <a:gd name="T24" fmla="*/ 0 w 2081"/>
                  <a:gd name="T25" fmla="*/ 0 h 1319"/>
                  <a:gd name="T26" fmla="*/ 0 w 2081"/>
                  <a:gd name="T27" fmla="*/ 0 h 1319"/>
                  <a:gd name="T28" fmla="*/ 0 w 2081"/>
                  <a:gd name="T29" fmla="*/ 0 h 1319"/>
                  <a:gd name="T30" fmla="*/ 0 w 2081"/>
                  <a:gd name="T31" fmla="*/ 0 h 1319"/>
                  <a:gd name="T32" fmla="*/ 0 w 2081"/>
                  <a:gd name="T33" fmla="*/ 0 h 1319"/>
                  <a:gd name="T34" fmla="*/ 0 w 2081"/>
                  <a:gd name="T35" fmla="*/ 0 h 1319"/>
                  <a:gd name="T36" fmla="*/ 0 w 2081"/>
                  <a:gd name="T37" fmla="*/ 0 h 1319"/>
                  <a:gd name="T38" fmla="*/ 0 w 2081"/>
                  <a:gd name="T39" fmla="*/ 0 h 1319"/>
                  <a:gd name="T40" fmla="*/ 0 w 2081"/>
                  <a:gd name="T41" fmla="*/ 0 h 1319"/>
                  <a:gd name="T42" fmla="*/ 0 w 2081"/>
                  <a:gd name="T43" fmla="*/ 0 h 1319"/>
                  <a:gd name="T44" fmla="*/ 0 w 2081"/>
                  <a:gd name="T45" fmla="*/ 0 h 1319"/>
                  <a:gd name="T46" fmla="*/ 0 w 2081"/>
                  <a:gd name="T47" fmla="*/ 0 h 1319"/>
                  <a:gd name="T48" fmla="*/ 0 w 2081"/>
                  <a:gd name="T49" fmla="*/ 0 h 1319"/>
                  <a:gd name="T50" fmla="*/ 0 w 2081"/>
                  <a:gd name="T51" fmla="*/ 0 h 1319"/>
                  <a:gd name="T52" fmla="*/ 0 w 2081"/>
                  <a:gd name="T53" fmla="*/ 0 h 1319"/>
                  <a:gd name="T54" fmla="*/ 0 w 2081"/>
                  <a:gd name="T55" fmla="*/ 0 h 1319"/>
                  <a:gd name="T56" fmla="*/ 0 w 2081"/>
                  <a:gd name="T57" fmla="*/ 0 h 1319"/>
                  <a:gd name="T58" fmla="*/ 0 w 2081"/>
                  <a:gd name="T59" fmla="*/ 0 h 1319"/>
                  <a:gd name="T60" fmla="*/ 0 w 2081"/>
                  <a:gd name="T61" fmla="*/ 0 h 1319"/>
                  <a:gd name="T62" fmla="*/ 0 w 2081"/>
                  <a:gd name="T63" fmla="*/ 0 h 1319"/>
                  <a:gd name="T64" fmla="*/ 0 w 2081"/>
                  <a:gd name="T65" fmla="*/ 0 h 1319"/>
                  <a:gd name="T66" fmla="*/ 0 w 2081"/>
                  <a:gd name="T67" fmla="*/ 0 h 1319"/>
                  <a:gd name="T68" fmla="*/ 0 w 2081"/>
                  <a:gd name="T69" fmla="*/ 0 h 1319"/>
                  <a:gd name="T70" fmla="*/ 0 w 2081"/>
                  <a:gd name="T71" fmla="*/ 0 h 1319"/>
                  <a:gd name="T72" fmla="*/ 0 w 2081"/>
                  <a:gd name="T73" fmla="*/ 0 h 1319"/>
                  <a:gd name="T74" fmla="*/ 0 w 2081"/>
                  <a:gd name="T75" fmla="*/ 0 h 1319"/>
                  <a:gd name="T76" fmla="*/ 0 w 2081"/>
                  <a:gd name="T77" fmla="*/ 0 h 1319"/>
                  <a:gd name="T78" fmla="*/ 0 w 2081"/>
                  <a:gd name="T79" fmla="*/ 0 h 131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81"/>
                  <a:gd name="T121" fmla="*/ 0 h 1319"/>
                  <a:gd name="T122" fmla="*/ 2081 w 2081"/>
                  <a:gd name="T123" fmla="*/ 1319 h 131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81" h="1319">
                    <a:moveTo>
                      <a:pt x="401" y="918"/>
                    </a:moveTo>
                    <a:lnTo>
                      <a:pt x="465" y="1006"/>
                    </a:lnTo>
                    <a:lnTo>
                      <a:pt x="494" y="1081"/>
                    </a:lnTo>
                    <a:lnTo>
                      <a:pt x="494" y="1106"/>
                    </a:lnTo>
                    <a:lnTo>
                      <a:pt x="260" y="1106"/>
                    </a:lnTo>
                    <a:lnTo>
                      <a:pt x="16" y="1098"/>
                    </a:lnTo>
                    <a:lnTo>
                      <a:pt x="0" y="1319"/>
                    </a:lnTo>
                    <a:lnTo>
                      <a:pt x="30" y="1116"/>
                    </a:lnTo>
                    <a:lnTo>
                      <a:pt x="244" y="1122"/>
                    </a:lnTo>
                    <a:lnTo>
                      <a:pt x="372" y="1127"/>
                    </a:lnTo>
                    <a:lnTo>
                      <a:pt x="628" y="1122"/>
                    </a:lnTo>
                    <a:lnTo>
                      <a:pt x="876" y="1088"/>
                    </a:lnTo>
                    <a:lnTo>
                      <a:pt x="1366" y="1070"/>
                    </a:lnTo>
                    <a:lnTo>
                      <a:pt x="1417" y="1052"/>
                    </a:lnTo>
                    <a:lnTo>
                      <a:pt x="1477" y="1030"/>
                    </a:lnTo>
                    <a:lnTo>
                      <a:pt x="1531" y="988"/>
                    </a:lnTo>
                    <a:lnTo>
                      <a:pt x="1558" y="988"/>
                    </a:lnTo>
                    <a:lnTo>
                      <a:pt x="1577" y="924"/>
                    </a:lnTo>
                    <a:lnTo>
                      <a:pt x="1598" y="901"/>
                    </a:lnTo>
                    <a:lnTo>
                      <a:pt x="1727" y="849"/>
                    </a:lnTo>
                    <a:lnTo>
                      <a:pt x="1930" y="738"/>
                    </a:lnTo>
                    <a:lnTo>
                      <a:pt x="1837" y="750"/>
                    </a:lnTo>
                    <a:lnTo>
                      <a:pt x="1867" y="687"/>
                    </a:lnTo>
                    <a:lnTo>
                      <a:pt x="1930" y="622"/>
                    </a:lnTo>
                    <a:lnTo>
                      <a:pt x="2000" y="616"/>
                    </a:lnTo>
                    <a:lnTo>
                      <a:pt x="2047" y="505"/>
                    </a:lnTo>
                    <a:lnTo>
                      <a:pt x="2081" y="418"/>
                    </a:lnTo>
                    <a:lnTo>
                      <a:pt x="2035" y="403"/>
                    </a:lnTo>
                    <a:lnTo>
                      <a:pt x="1971" y="536"/>
                    </a:lnTo>
                    <a:lnTo>
                      <a:pt x="1901" y="610"/>
                    </a:lnTo>
                    <a:lnTo>
                      <a:pt x="1848" y="673"/>
                    </a:lnTo>
                    <a:lnTo>
                      <a:pt x="1808" y="762"/>
                    </a:lnTo>
                    <a:lnTo>
                      <a:pt x="1635" y="842"/>
                    </a:lnTo>
                    <a:lnTo>
                      <a:pt x="1622" y="646"/>
                    </a:lnTo>
                    <a:lnTo>
                      <a:pt x="1635" y="437"/>
                    </a:lnTo>
                    <a:lnTo>
                      <a:pt x="1650" y="325"/>
                    </a:lnTo>
                    <a:lnTo>
                      <a:pt x="1674" y="291"/>
                    </a:lnTo>
                    <a:lnTo>
                      <a:pt x="1674" y="267"/>
                    </a:lnTo>
                    <a:lnTo>
                      <a:pt x="1686" y="209"/>
                    </a:lnTo>
                    <a:lnTo>
                      <a:pt x="1696" y="156"/>
                    </a:lnTo>
                    <a:lnTo>
                      <a:pt x="1674" y="215"/>
                    </a:lnTo>
                    <a:lnTo>
                      <a:pt x="1656" y="284"/>
                    </a:lnTo>
                    <a:lnTo>
                      <a:pt x="1616" y="384"/>
                    </a:lnTo>
                    <a:lnTo>
                      <a:pt x="1598" y="522"/>
                    </a:lnTo>
                    <a:lnTo>
                      <a:pt x="1598" y="622"/>
                    </a:lnTo>
                    <a:lnTo>
                      <a:pt x="1550" y="495"/>
                    </a:lnTo>
                    <a:lnTo>
                      <a:pt x="1547" y="314"/>
                    </a:lnTo>
                    <a:lnTo>
                      <a:pt x="1558" y="141"/>
                    </a:lnTo>
                    <a:lnTo>
                      <a:pt x="1598" y="0"/>
                    </a:lnTo>
                    <a:lnTo>
                      <a:pt x="1535" y="65"/>
                    </a:lnTo>
                    <a:lnTo>
                      <a:pt x="1522" y="215"/>
                    </a:lnTo>
                    <a:lnTo>
                      <a:pt x="1531" y="366"/>
                    </a:lnTo>
                    <a:lnTo>
                      <a:pt x="1540" y="501"/>
                    </a:lnTo>
                    <a:lnTo>
                      <a:pt x="1504" y="512"/>
                    </a:lnTo>
                    <a:lnTo>
                      <a:pt x="1458" y="518"/>
                    </a:lnTo>
                    <a:lnTo>
                      <a:pt x="1412" y="501"/>
                    </a:lnTo>
                    <a:lnTo>
                      <a:pt x="1366" y="464"/>
                    </a:lnTo>
                    <a:lnTo>
                      <a:pt x="1331" y="395"/>
                    </a:lnTo>
                    <a:lnTo>
                      <a:pt x="1290" y="501"/>
                    </a:lnTo>
                    <a:lnTo>
                      <a:pt x="1239" y="588"/>
                    </a:lnTo>
                    <a:lnTo>
                      <a:pt x="1132" y="721"/>
                    </a:lnTo>
                    <a:lnTo>
                      <a:pt x="1000" y="682"/>
                    </a:lnTo>
                    <a:lnTo>
                      <a:pt x="873" y="635"/>
                    </a:lnTo>
                    <a:lnTo>
                      <a:pt x="1034" y="704"/>
                    </a:lnTo>
                    <a:lnTo>
                      <a:pt x="1151" y="745"/>
                    </a:lnTo>
                    <a:lnTo>
                      <a:pt x="1260" y="768"/>
                    </a:lnTo>
                    <a:lnTo>
                      <a:pt x="1378" y="796"/>
                    </a:lnTo>
                    <a:lnTo>
                      <a:pt x="1256" y="792"/>
                    </a:lnTo>
                    <a:lnTo>
                      <a:pt x="1111" y="772"/>
                    </a:lnTo>
                    <a:lnTo>
                      <a:pt x="959" y="733"/>
                    </a:lnTo>
                    <a:lnTo>
                      <a:pt x="866" y="745"/>
                    </a:lnTo>
                    <a:lnTo>
                      <a:pt x="994" y="838"/>
                    </a:lnTo>
                    <a:lnTo>
                      <a:pt x="942" y="849"/>
                    </a:lnTo>
                    <a:lnTo>
                      <a:pt x="854" y="860"/>
                    </a:lnTo>
                    <a:lnTo>
                      <a:pt x="750" y="768"/>
                    </a:lnTo>
                    <a:lnTo>
                      <a:pt x="704" y="768"/>
                    </a:lnTo>
                    <a:lnTo>
                      <a:pt x="754" y="942"/>
                    </a:lnTo>
                    <a:lnTo>
                      <a:pt x="657" y="865"/>
                    </a:lnTo>
                    <a:lnTo>
                      <a:pt x="611" y="796"/>
                    </a:lnTo>
                    <a:lnTo>
                      <a:pt x="418" y="865"/>
                    </a:lnTo>
                    <a:lnTo>
                      <a:pt x="401" y="9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4" name="Freeform 178"/>
              <p:cNvSpPr>
                <a:spLocks/>
              </p:cNvSpPr>
              <p:nvPr/>
            </p:nvSpPr>
            <p:spPr bwMode="auto">
              <a:xfrm>
                <a:off x="3709" y="3102"/>
                <a:ext cx="49" cy="135"/>
              </a:xfrm>
              <a:custGeom>
                <a:avLst/>
                <a:gdLst>
                  <a:gd name="T0" fmla="*/ 0 w 148"/>
                  <a:gd name="T1" fmla="*/ 0 h 405"/>
                  <a:gd name="T2" fmla="*/ 0 w 148"/>
                  <a:gd name="T3" fmla="*/ 0 h 405"/>
                  <a:gd name="T4" fmla="*/ 0 w 148"/>
                  <a:gd name="T5" fmla="*/ 0 h 405"/>
                  <a:gd name="T6" fmla="*/ 0 w 148"/>
                  <a:gd name="T7" fmla="*/ 0 h 405"/>
                  <a:gd name="T8" fmla="*/ 0 w 148"/>
                  <a:gd name="T9" fmla="*/ 0 h 405"/>
                  <a:gd name="T10" fmla="*/ 0 w 148"/>
                  <a:gd name="T11" fmla="*/ 0 h 405"/>
                  <a:gd name="T12" fmla="*/ 0 w 148"/>
                  <a:gd name="T13" fmla="*/ 0 h 405"/>
                  <a:gd name="T14" fmla="*/ 0 w 148"/>
                  <a:gd name="T15" fmla="*/ 0 h 405"/>
                  <a:gd name="T16" fmla="*/ 0 w 148"/>
                  <a:gd name="T17" fmla="*/ 0 h 405"/>
                  <a:gd name="T18" fmla="*/ 0 w 148"/>
                  <a:gd name="T19" fmla="*/ 0 h 405"/>
                  <a:gd name="T20" fmla="*/ 0 w 148"/>
                  <a:gd name="T21" fmla="*/ 0 h 405"/>
                  <a:gd name="T22" fmla="*/ 0 w 148"/>
                  <a:gd name="T23" fmla="*/ 0 h 405"/>
                  <a:gd name="T24" fmla="*/ 0 w 148"/>
                  <a:gd name="T25" fmla="*/ 0 h 405"/>
                  <a:gd name="T26" fmla="*/ 0 w 148"/>
                  <a:gd name="T27" fmla="*/ 0 h 405"/>
                  <a:gd name="T28" fmla="*/ 0 w 148"/>
                  <a:gd name="T29" fmla="*/ 0 h 405"/>
                  <a:gd name="T30" fmla="*/ 0 w 148"/>
                  <a:gd name="T31" fmla="*/ 0 h 405"/>
                  <a:gd name="T32" fmla="*/ 0 w 148"/>
                  <a:gd name="T33" fmla="*/ 0 h 405"/>
                  <a:gd name="T34" fmla="*/ 0 w 148"/>
                  <a:gd name="T35" fmla="*/ 0 h 4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"/>
                  <a:gd name="T55" fmla="*/ 0 h 405"/>
                  <a:gd name="T56" fmla="*/ 148 w 148"/>
                  <a:gd name="T57" fmla="*/ 405 h 4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" h="405">
                    <a:moveTo>
                      <a:pt x="133" y="16"/>
                    </a:moveTo>
                    <a:lnTo>
                      <a:pt x="87" y="0"/>
                    </a:lnTo>
                    <a:lnTo>
                      <a:pt x="56" y="0"/>
                    </a:lnTo>
                    <a:lnTo>
                      <a:pt x="22" y="27"/>
                    </a:lnTo>
                    <a:lnTo>
                      <a:pt x="5" y="80"/>
                    </a:lnTo>
                    <a:lnTo>
                      <a:pt x="0" y="150"/>
                    </a:lnTo>
                    <a:lnTo>
                      <a:pt x="15" y="225"/>
                    </a:lnTo>
                    <a:lnTo>
                      <a:pt x="41" y="284"/>
                    </a:lnTo>
                    <a:lnTo>
                      <a:pt x="70" y="336"/>
                    </a:lnTo>
                    <a:lnTo>
                      <a:pt x="129" y="405"/>
                    </a:lnTo>
                    <a:lnTo>
                      <a:pt x="148" y="393"/>
                    </a:lnTo>
                    <a:lnTo>
                      <a:pt x="99" y="311"/>
                    </a:lnTo>
                    <a:lnTo>
                      <a:pt x="70" y="235"/>
                    </a:lnTo>
                    <a:lnTo>
                      <a:pt x="56" y="167"/>
                    </a:lnTo>
                    <a:lnTo>
                      <a:pt x="63" y="114"/>
                    </a:lnTo>
                    <a:lnTo>
                      <a:pt x="81" y="68"/>
                    </a:lnTo>
                    <a:lnTo>
                      <a:pt x="102" y="38"/>
                    </a:lnTo>
                    <a:lnTo>
                      <a:pt x="13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5" name="Freeform 179"/>
              <p:cNvSpPr>
                <a:spLocks/>
              </p:cNvSpPr>
              <p:nvPr/>
            </p:nvSpPr>
            <p:spPr bwMode="auto">
              <a:xfrm>
                <a:off x="3536" y="3134"/>
                <a:ext cx="159" cy="128"/>
              </a:xfrm>
              <a:custGeom>
                <a:avLst/>
                <a:gdLst>
                  <a:gd name="T0" fmla="*/ 0 w 476"/>
                  <a:gd name="T1" fmla="*/ 0 h 384"/>
                  <a:gd name="T2" fmla="*/ 0 w 476"/>
                  <a:gd name="T3" fmla="*/ 0 h 384"/>
                  <a:gd name="T4" fmla="*/ 0 w 476"/>
                  <a:gd name="T5" fmla="*/ 0 h 384"/>
                  <a:gd name="T6" fmla="*/ 0 w 476"/>
                  <a:gd name="T7" fmla="*/ 0 h 384"/>
                  <a:gd name="T8" fmla="*/ 0 w 476"/>
                  <a:gd name="T9" fmla="*/ 0 h 384"/>
                  <a:gd name="T10" fmla="*/ 0 w 476"/>
                  <a:gd name="T11" fmla="*/ 0 h 384"/>
                  <a:gd name="T12" fmla="*/ 0 w 476"/>
                  <a:gd name="T13" fmla="*/ 0 h 384"/>
                  <a:gd name="T14" fmla="*/ 0 w 476"/>
                  <a:gd name="T15" fmla="*/ 0 h 384"/>
                  <a:gd name="T16" fmla="*/ 0 w 476"/>
                  <a:gd name="T17" fmla="*/ 0 h 384"/>
                  <a:gd name="T18" fmla="*/ 0 w 476"/>
                  <a:gd name="T19" fmla="*/ 0 h 384"/>
                  <a:gd name="T20" fmla="*/ 0 w 476"/>
                  <a:gd name="T21" fmla="*/ 0 h 384"/>
                  <a:gd name="T22" fmla="*/ 0 w 476"/>
                  <a:gd name="T23" fmla="*/ 0 h 3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6"/>
                  <a:gd name="T37" fmla="*/ 0 h 384"/>
                  <a:gd name="T38" fmla="*/ 476 w 476"/>
                  <a:gd name="T39" fmla="*/ 384 h 3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6" h="384">
                    <a:moveTo>
                      <a:pt x="476" y="0"/>
                    </a:moveTo>
                    <a:lnTo>
                      <a:pt x="394" y="88"/>
                    </a:lnTo>
                    <a:lnTo>
                      <a:pt x="279" y="198"/>
                    </a:lnTo>
                    <a:lnTo>
                      <a:pt x="156" y="337"/>
                    </a:lnTo>
                    <a:lnTo>
                      <a:pt x="75" y="337"/>
                    </a:lnTo>
                    <a:lnTo>
                      <a:pt x="16" y="343"/>
                    </a:lnTo>
                    <a:lnTo>
                      <a:pt x="0" y="384"/>
                    </a:lnTo>
                    <a:lnTo>
                      <a:pt x="16" y="313"/>
                    </a:lnTo>
                    <a:lnTo>
                      <a:pt x="110" y="302"/>
                    </a:lnTo>
                    <a:lnTo>
                      <a:pt x="248" y="179"/>
                    </a:lnTo>
                    <a:lnTo>
                      <a:pt x="428" y="4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6" name="Freeform 180"/>
              <p:cNvSpPr>
                <a:spLocks/>
              </p:cNvSpPr>
              <p:nvPr/>
            </p:nvSpPr>
            <p:spPr bwMode="auto">
              <a:xfrm>
                <a:off x="3379" y="3262"/>
                <a:ext cx="143" cy="60"/>
              </a:xfrm>
              <a:custGeom>
                <a:avLst/>
                <a:gdLst>
                  <a:gd name="T0" fmla="*/ 0 w 430"/>
                  <a:gd name="T1" fmla="*/ 0 h 179"/>
                  <a:gd name="T2" fmla="*/ 0 w 430"/>
                  <a:gd name="T3" fmla="*/ 0 h 179"/>
                  <a:gd name="T4" fmla="*/ 0 w 430"/>
                  <a:gd name="T5" fmla="*/ 0 h 179"/>
                  <a:gd name="T6" fmla="*/ 0 w 430"/>
                  <a:gd name="T7" fmla="*/ 0 h 179"/>
                  <a:gd name="T8" fmla="*/ 0 w 430"/>
                  <a:gd name="T9" fmla="*/ 0 h 179"/>
                  <a:gd name="T10" fmla="*/ 0 w 430"/>
                  <a:gd name="T11" fmla="*/ 0 h 179"/>
                  <a:gd name="T12" fmla="*/ 0 w 430"/>
                  <a:gd name="T13" fmla="*/ 0 h 179"/>
                  <a:gd name="T14" fmla="*/ 0 w 430"/>
                  <a:gd name="T15" fmla="*/ 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0"/>
                  <a:gd name="T25" fmla="*/ 0 h 179"/>
                  <a:gd name="T26" fmla="*/ 430 w 430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0" h="179">
                    <a:moveTo>
                      <a:pt x="6" y="179"/>
                    </a:moveTo>
                    <a:lnTo>
                      <a:pt x="116" y="122"/>
                    </a:lnTo>
                    <a:lnTo>
                      <a:pt x="268" y="18"/>
                    </a:lnTo>
                    <a:lnTo>
                      <a:pt x="430" y="0"/>
                    </a:lnTo>
                    <a:lnTo>
                      <a:pt x="268" y="6"/>
                    </a:lnTo>
                    <a:lnTo>
                      <a:pt x="127" y="93"/>
                    </a:lnTo>
                    <a:lnTo>
                      <a:pt x="0" y="161"/>
                    </a:lnTo>
                    <a:lnTo>
                      <a:pt x="6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7" name="Freeform 181"/>
              <p:cNvSpPr>
                <a:spLocks/>
              </p:cNvSpPr>
              <p:nvPr/>
            </p:nvSpPr>
            <p:spPr bwMode="auto">
              <a:xfrm>
                <a:off x="3821" y="3169"/>
                <a:ext cx="54" cy="151"/>
              </a:xfrm>
              <a:custGeom>
                <a:avLst/>
                <a:gdLst>
                  <a:gd name="T0" fmla="*/ 0 w 162"/>
                  <a:gd name="T1" fmla="*/ 0 h 453"/>
                  <a:gd name="T2" fmla="*/ 0 w 162"/>
                  <a:gd name="T3" fmla="*/ 0 h 453"/>
                  <a:gd name="T4" fmla="*/ 0 w 162"/>
                  <a:gd name="T5" fmla="*/ 0 h 453"/>
                  <a:gd name="T6" fmla="*/ 0 w 162"/>
                  <a:gd name="T7" fmla="*/ 0 h 453"/>
                  <a:gd name="T8" fmla="*/ 0 w 162"/>
                  <a:gd name="T9" fmla="*/ 0 h 453"/>
                  <a:gd name="T10" fmla="*/ 0 w 162"/>
                  <a:gd name="T11" fmla="*/ 0 h 453"/>
                  <a:gd name="T12" fmla="*/ 0 w 162"/>
                  <a:gd name="T13" fmla="*/ 0 h 453"/>
                  <a:gd name="T14" fmla="*/ 0 w 162"/>
                  <a:gd name="T15" fmla="*/ 0 h 453"/>
                  <a:gd name="T16" fmla="*/ 0 w 162"/>
                  <a:gd name="T17" fmla="*/ 0 h 453"/>
                  <a:gd name="T18" fmla="*/ 0 w 162"/>
                  <a:gd name="T19" fmla="*/ 0 h 453"/>
                  <a:gd name="T20" fmla="*/ 0 w 162"/>
                  <a:gd name="T21" fmla="*/ 0 h 453"/>
                  <a:gd name="T22" fmla="*/ 0 w 162"/>
                  <a:gd name="T23" fmla="*/ 0 h 453"/>
                  <a:gd name="T24" fmla="*/ 0 w 162"/>
                  <a:gd name="T25" fmla="*/ 0 h 453"/>
                  <a:gd name="T26" fmla="*/ 0 w 162"/>
                  <a:gd name="T27" fmla="*/ 0 h 4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2"/>
                  <a:gd name="T43" fmla="*/ 0 h 453"/>
                  <a:gd name="T44" fmla="*/ 162 w 162"/>
                  <a:gd name="T45" fmla="*/ 453 h 4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2" h="453">
                    <a:moveTo>
                      <a:pt x="162" y="6"/>
                    </a:moveTo>
                    <a:lnTo>
                      <a:pt x="98" y="129"/>
                    </a:lnTo>
                    <a:lnTo>
                      <a:pt x="64" y="262"/>
                    </a:lnTo>
                    <a:lnTo>
                      <a:pt x="34" y="438"/>
                    </a:lnTo>
                    <a:lnTo>
                      <a:pt x="0" y="453"/>
                    </a:lnTo>
                    <a:lnTo>
                      <a:pt x="47" y="221"/>
                    </a:lnTo>
                    <a:lnTo>
                      <a:pt x="23" y="104"/>
                    </a:lnTo>
                    <a:lnTo>
                      <a:pt x="23" y="0"/>
                    </a:lnTo>
                    <a:lnTo>
                      <a:pt x="34" y="30"/>
                    </a:lnTo>
                    <a:lnTo>
                      <a:pt x="40" y="101"/>
                    </a:lnTo>
                    <a:lnTo>
                      <a:pt x="64" y="151"/>
                    </a:lnTo>
                    <a:lnTo>
                      <a:pt x="93" y="76"/>
                    </a:lnTo>
                    <a:lnTo>
                      <a:pt x="149" y="0"/>
                    </a:lnTo>
                    <a:lnTo>
                      <a:pt x="16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8" name="Freeform 182"/>
              <p:cNvSpPr>
                <a:spLocks/>
              </p:cNvSpPr>
              <p:nvPr/>
            </p:nvSpPr>
            <p:spPr bwMode="auto">
              <a:xfrm>
                <a:off x="3798" y="3140"/>
                <a:ext cx="26" cy="13"/>
              </a:xfrm>
              <a:custGeom>
                <a:avLst/>
                <a:gdLst>
                  <a:gd name="T0" fmla="*/ 0 w 79"/>
                  <a:gd name="T1" fmla="*/ 0 h 41"/>
                  <a:gd name="T2" fmla="*/ 0 w 79"/>
                  <a:gd name="T3" fmla="*/ 0 h 41"/>
                  <a:gd name="T4" fmla="*/ 0 w 79"/>
                  <a:gd name="T5" fmla="*/ 0 h 41"/>
                  <a:gd name="T6" fmla="*/ 0 w 79"/>
                  <a:gd name="T7" fmla="*/ 0 h 41"/>
                  <a:gd name="T8" fmla="*/ 0 w 79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41"/>
                  <a:gd name="T17" fmla="*/ 79 w 7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41">
                    <a:moveTo>
                      <a:pt x="0" y="7"/>
                    </a:moveTo>
                    <a:lnTo>
                      <a:pt x="73" y="0"/>
                    </a:lnTo>
                    <a:lnTo>
                      <a:pt x="79" y="41"/>
                    </a:lnTo>
                    <a:lnTo>
                      <a:pt x="0" y="2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89" name="Freeform 183"/>
              <p:cNvSpPr>
                <a:spLocks/>
              </p:cNvSpPr>
              <p:nvPr/>
            </p:nvSpPr>
            <p:spPr bwMode="auto">
              <a:xfrm>
                <a:off x="3244" y="3323"/>
                <a:ext cx="698" cy="359"/>
              </a:xfrm>
              <a:custGeom>
                <a:avLst/>
                <a:gdLst>
                  <a:gd name="T0" fmla="*/ 0 w 2094"/>
                  <a:gd name="T1" fmla="*/ 0 h 1077"/>
                  <a:gd name="T2" fmla="*/ 0 w 2094"/>
                  <a:gd name="T3" fmla="*/ 0 h 1077"/>
                  <a:gd name="T4" fmla="*/ 0 w 2094"/>
                  <a:gd name="T5" fmla="*/ 0 h 1077"/>
                  <a:gd name="T6" fmla="*/ 0 w 2094"/>
                  <a:gd name="T7" fmla="*/ 0 h 1077"/>
                  <a:gd name="T8" fmla="*/ 0 w 2094"/>
                  <a:gd name="T9" fmla="*/ 0 h 1077"/>
                  <a:gd name="T10" fmla="*/ 0 w 2094"/>
                  <a:gd name="T11" fmla="*/ 0 h 1077"/>
                  <a:gd name="T12" fmla="*/ 0 w 2094"/>
                  <a:gd name="T13" fmla="*/ 0 h 1077"/>
                  <a:gd name="T14" fmla="*/ 0 w 2094"/>
                  <a:gd name="T15" fmla="*/ 0 h 1077"/>
                  <a:gd name="T16" fmla="*/ 0 w 2094"/>
                  <a:gd name="T17" fmla="*/ 0 h 1077"/>
                  <a:gd name="T18" fmla="*/ 0 w 2094"/>
                  <a:gd name="T19" fmla="*/ 0 h 1077"/>
                  <a:gd name="T20" fmla="*/ 0 w 2094"/>
                  <a:gd name="T21" fmla="*/ 0 h 1077"/>
                  <a:gd name="T22" fmla="*/ 0 w 2094"/>
                  <a:gd name="T23" fmla="*/ 0 h 1077"/>
                  <a:gd name="T24" fmla="*/ 0 w 2094"/>
                  <a:gd name="T25" fmla="*/ 0 h 1077"/>
                  <a:gd name="T26" fmla="*/ 0 w 2094"/>
                  <a:gd name="T27" fmla="*/ 0 h 1077"/>
                  <a:gd name="T28" fmla="*/ 0 w 2094"/>
                  <a:gd name="T29" fmla="*/ 0 h 1077"/>
                  <a:gd name="T30" fmla="*/ 0 w 2094"/>
                  <a:gd name="T31" fmla="*/ 0 h 1077"/>
                  <a:gd name="T32" fmla="*/ 0 w 2094"/>
                  <a:gd name="T33" fmla="*/ 0 h 1077"/>
                  <a:gd name="T34" fmla="*/ 0 w 2094"/>
                  <a:gd name="T35" fmla="*/ 0 h 1077"/>
                  <a:gd name="T36" fmla="*/ 0 w 2094"/>
                  <a:gd name="T37" fmla="*/ 0 h 1077"/>
                  <a:gd name="T38" fmla="*/ 0 w 2094"/>
                  <a:gd name="T39" fmla="*/ 0 h 1077"/>
                  <a:gd name="T40" fmla="*/ 0 w 2094"/>
                  <a:gd name="T41" fmla="*/ 0 h 1077"/>
                  <a:gd name="T42" fmla="*/ 0 w 2094"/>
                  <a:gd name="T43" fmla="*/ 0 h 1077"/>
                  <a:gd name="T44" fmla="*/ 0 w 2094"/>
                  <a:gd name="T45" fmla="*/ 0 h 1077"/>
                  <a:gd name="T46" fmla="*/ 0 w 2094"/>
                  <a:gd name="T47" fmla="*/ 0 h 1077"/>
                  <a:gd name="T48" fmla="*/ 0 w 2094"/>
                  <a:gd name="T49" fmla="*/ 0 h 1077"/>
                  <a:gd name="T50" fmla="*/ 0 w 2094"/>
                  <a:gd name="T51" fmla="*/ 0 h 1077"/>
                  <a:gd name="T52" fmla="*/ 0 w 2094"/>
                  <a:gd name="T53" fmla="*/ 0 h 1077"/>
                  <a:gd name="T54" fmla="*/ 0 w 2094"/>
                  <a:gd name="T55" fmla="*/ 0 h 1077"/>
                  <a:gd name="T56" fmla="*/ 0 w 2094"/>
                  <a:gd name="T57" fmla="*/ 0 h 1077"/>
                  <a:gd name="T58" fmla="*/ 0 w 2094"/>
                  <a:gd name="T59" fmla="*/ 0 h 1077"/>
                  <a:gd name="T60" fmla="*/ 0 w 2094"/>
                  <a:gd name="T61" fmla="*/ 0 h 1077"/>
                  <a:gd name="T62" fmla="*/ 0 w 2094"/>
                  <a:gd name="T63" fmla="*/ 0 h 1077"/>
                  <a:gd name="T64" fmla="*/ 0 w 2094"/>
                  <a:gd name="T65" fmla="*/ 0 h 1077"/>
                  <a:gd name="T66" fmla="*/ 0 w 2094"/>
                  <a:gd name="T67" fmla="*/ 0 h 1077"/>
                  <a:gd name="T68" fmla="*/ 0 w 2094"/>
                  <a:gd name="T69" fmla="*/ 0 h 1077"/>
                  <a:gd name="T70" fmla="*/ 0 w 2094"/>
                  <a:gd name="T71" fmla="*/ 0 h 1077"/>
                  <a:gd name="T72" fmla="*/ 0 w 2094"/>
                  <a:gd name="T73" fmla="*/ 0 h 1077"/>
                  <a:gd name="T74" fmla="*/ 0 w 2094"/>
                  <a:gd name="T75" fmla="*/ 0 h 1077"/>
                  <a:gd name="T76" fmla="*/ 0 w 2094"/>
                  <a:gd name="T77" fmla="*/ 0 h 1077"/>
                  <a:gd name="T78" fmla="*/ 0 w 2094"/>
                  <a:gd name="T79" fmla="*/ 0 h 1077"/>
                  <a:gd name="T80" fmla="*/ 0 w 2094"/>
                  <a:gd name="T81" fmla="*/ 0 h 1077"/>
                  <a:gd name="T82" fmla="*/ 0 w 2094"/>
                  <a:gd name="T83" fmla="*/ 0 h 1077"/>
                  <a:gd name="T84" fmla="*/ 0 w 2094"/>
                  <a:gd name="T85" fmla="*/ 0 h 1077"/>
                  <a:gd name="T86" fmla="*/ 0 w 2094"/>
                  <a:gd name="T87" fmla="*/ 0 h 1077"/>
                  <a:gd name="T88" fmla="*/ 0 w 2094"/>
                  <a:gd name="T89" fmla="*/ 0 h 1077"/>
                  <a:gd name="T90" fmla="*/ 0 w 2094"/>
                  <a:gd name="T91" fmla="*/ 0 h 1077"/>
                  <a:gd name="T92" fmla="*/ 0 w 2094"/>
                  <a:gd name="T93" fmla="*/ 0 h 1077"/>
                  <a:gd name="T94" fmla="*/ 0 w 2094"/>
                  <a:gd name="T95" fmla="*/ 0 h 1077"/>
                  <a:gd name="T96" fmla="*/ 0 w 2094"/>
                  <a:gd name="T97" fmla="*/ 0 h 1077"/>
                  <a:gd name="T98" fmla="*/ 0 w 2094"/>
                  <a:gd name="T99" fmla="*/ 0 h 1077"/>
                  <a:gd name="T100" fmla="*/ 0 w 2094"/>
                  <a:gd name="T101" fmla="*/ 0 h 1077"/>
                  <a:gd name="T102" fmla="*/ 0 w 2094"/>
                  <a:gd name="T103" fmla="*/ 0 h 1077"/>
                  <a:gd name="T104" fmla="*/ 0 w 2094"/>
                  <a:gd name="T105" fmla="*/ 0 h 1077"/>
                  <a:gd name="T106" fmla="*/ 0 w 2094"/>
                  <a:gd name="T107" fmla="*/ 0 h 1077"/>
                  <a:gd name="T108" fmla="*/ 0 w 2094"/>
                  <a:gd name="T109" fmla="*/ 0 h 1077"/>
                  <a:gd name="T110" fmla="*/ 0 w 2094"/>
                  <a:gd name="T111" fmla="*/ 0 h 1077"/>
                  <a:gd name="T112" fmla="*/ 0 w 2094"/>
                  <a:gd name="T113" fmla="*/ 0 h 1077"/>
                  <a:gd name="T114" fmla="*/ 0 w 2094"/>
                  <a:gd name="T115" fmla="*/ 0 h 107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94"/>
                  <a:gd name="T175" fmla="*/ 0 h 1077"/>
                  <a:gd name="T176" fmla="*/ 2094 w 2094"/>
                  <a:gd name="T177" fmla="*/ 1077 h 107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94" h="1077">
                    <a:moveTo>
                      <a:pt x="0" y="537"/>
                    </a:moveTo>
                    <a:lnTo>
                      <a:pt x="10" y="608"/>
                    </a:lnTo>
                    <a:lnTo>
                      <a:pt x="28" y="642"/>
                    </a:lnTo>
                    <a:lnTo>
                      <a:pt x="56" y="663"/>
                    </a:lnTo>
                    <a:lnTo>
                      <a:pt x="94" y="678"/>
                    </a:lnTo>
                    <a:lnTo>
                      <a:pt x="320" y="688"/>
                    </a:lnTo>
                    <a:lnTo>
                      <a:pt x="291" y="467"/>
                    </a:lnTo>
                    <a:lnTo>
                      <a:pt x="274" y="298"/>
                    </a:lnTo>
                    <a:lnTo>
                      <a:pt x="291" y="304"/>
                    </a:lnTo>
                    <a:lnTo>
                      <a:pt x="320" y="439"/>
                    </a:lnTo>
                    <a:lnTo>
                      <a:pt x="763" y="454"/>
                    </a:lnTo>
                    <a:lnTo>
                      <a:pt x="763" y="362"/>
                    </a:lnTo>
                    <a:lnTo>
                      <a:pt x="965" y="600"/>
                    </a:lnTo>
                    <a:lnTo>
                      <a:pt x="1016" y="612"/>
                    </a:lnTo>
                    <a:lnTo>
                      <a:pt x="1050" y="590"/>
                    </a:lnTo>
                    <a:lnTo>
                      <a:pt x="889" y="367"/>
                    </a:lnTo>
                    <a:lnTo>
                      <a:pt x="976" y="413"/>
                    </a:lnTo>
                    <a:lnTo>
                      <a:pt x="1267" y="362"/>
                    </a:lnTo>
                    <a:lnTo>
                      <a:pt x="1418" y="367"/>
                    </a:lnTo>
                    <a:lnTo>
                      <a:pt x="1425" y="216"/>
                    </a:lnTo>
                    <a:lnTo>
                      <a:pt x="1452" y="188"/>
                    </a:lnTo>
                    <a:lnTo>
                      <a:pt x="1466" y="288"/>
                    </a:lnTo>
                    <a:lnTo>
                      <a:pt x="1529" y="340"/>
                    </a:lnTo>
                    <a:lnTo>
                      <a:pt x="1571" y="408"/>
                    </a:lnTo>
                    <a:lnTo>
                      <a:pt x="1488" y="486"/>
                    </a:lnTo>
                    <a:lnTo>
                      <a:pt x="1382" y="566"/>
                    </a:lnTo>
                    <a:lnTo>
                      <a:pt x="1272" y="600"/>
                    </a:lnTo>
                    <a:lnTo>
                      <a:pt x="1162" y="617"/>
                    </a:lnTo>
                    <a:lnTo>
                      <a:pt x="1040" y="636"/>
                    </a:lnTo>
                    <a:lnTo>
                      <a:pt x="1174" y="658"/>
                    </a:lnTo>
                    <a:lnTo>
                      <a:pt x="1337" y="636"/>
                    </a:lnTo>
                    <a:lnTo>
                      <a:pt x="1442" y="636"/>
                    </a:lnTo>
                    <a:lnTo>
                      <a:pt x="1571" y="663"/>
                    </a:lnTo>
                    <a:lnTo>
                      <a:pt x="1592" y="682"/>
                    </a:lnTo>
                    <a:lnTo>
                      <a:pt x="1592" y="623"/>
                    </a:lnTo>
                    <a:lnTo>
                      <a:pt x="1610" y="590"/>
                    </a:lnTo>
                    <a:lnTo>
                      <a:pt x="1663" y="572"/>
                    </a:lnTo>
                    <a:lnTo>
                      <a:pt x="1697" y="566"/>
                    </a:lnTo>
                    <a:lnTo>
                      <a:pt x="1773" y="559"/>
                    </a:lnTo>
                    <a:lnTo>
                      <a:pt x="1736" y="513"/>
                    </a:lnTo>
                    <a:lnTo>
                      <a:pt x="1657" y="472"/>
                    </a:lnTo>
                    <a:lnTo>
                      <a:pt x="1587" y="460"/>
                    </a:lnTo>
                    <a:lnTo>
                      <a:pt x="1657" y="432"/>
                    </a:lnTo>
                    <a:lnTo>
                      <a:pt x="1727" y="432"/>
                    </a:lnTo>
                    <a:lnTo>
                      <a:pt x="1837" y="472"/>
                    </a:lnTo>
                    <a:lnTo>
                      <a:pt x="1924" y="526"/>
                    </a:lnTo>
                    <a:lnTo>
                      <a:pt x="1980" y="578"/>
                    </a:lnTo>
                    <a:lnTo>
                      <a:pt x="1936" y="490"/>
                    </a:lnTo>
                    <a:lnTo>
                      <a:pt x="1882" y="432"/>
                    </a:lnTo>
                    <a:lnTo>
                      <a:pt x="1790" y="362"/>
                    </a:lnTo>
                    <a:lnTo>
                      <a:pt x="1742" y="358"/>
                    </a:lnTo>
                    <a:lnTo>
                      <a:pt x="1663" y="362"/>
                    </a:lnTo>
                    <a:lnTo>
                      <a:pt x="1592" y="397"/>
                    </a:lnTo>
                    <a:lnTo>
                      <a:pt x="1581" y="344"/>
                    </a:lnTo>
                    <a:lnTo>
                      <a:pt x="1581" y="280"/>
                    </a:lnTo>
                    <a:lnTo>
                      <a:pt x="1587" y="252"/>
                    </a:lnTo>
                    <a:lnTo>
                      <a:pt x="1576" y="158"/>
                    </a:lnTo>
                    <a:lnTo>
                      <a:pt x="1616" y="288"/>
                    </a:lnTo>
                    <a:lnTo>
                      <a:pt x="1705" y="298"/>
                    </a:lnTo>
                    <a:lnTo>
                      <a:pt x="1826" y="170"/>
                    </a:lnTo>
                    <a:lnTo>
                      <a:pt x="1953" y="0"/>
                    </a:lnTo>
                    <a:lnTo>
                      <a:pt x="1842" y="170"/>
                    </a:lnTo>
                    <a:lnTo>
                      <a:pt x="1733" y="309"/>
                    </a:lnTo>
                    <a:lnTo>
                      <a:pt x="1705" y="340"/>
                    </a:lnTo>
                    <a:lnTo>
                      <a:pt x="1767" y="335"/>
                    </a:lnTo>
                    <a:lnTo>
                      <a:pt x="1831" y="335"/>
                    </a:lnTo>
                    <a:lnTo>
                      <a:pt x="1888" y="350"/>
                    </a:lnTo>
                    <a:lnTo>
                      <a:pt x="1977" y="316"/>
                    </a:lnTo>
                    <a:lnTo>
                      <a:pt x="2029" y="443"/>
                    </a:lnTo>
                    <a:lnTo>
                      <a:pt x="2058" y="636"/>
                    </a:lnTo>
                    <a:lnTo>
                      <a:pt x="2094" y="809"/>
                    </a:lnTo>
                    <a:lnTo>
                      <a:pt x="1994" y="855"/>
                    </a:lnTo>
                    <a:lnTo>
                      <a:pt x="1773" y="867"/>
                    </a:lnTo>
                    <a:lnTo>
                      <a:pt x="1297" y="862"/>
                    </a:lnTo>
                    <a:lnTo>
                      <a:pt x="1184" y="855"/>
                    </a:lnTo>
                    <a:lnTo>
                      <a:pt x="1122" y="926"/>
                    </a:lnTo>
                    <a:lnTo>
                      <a:pt x="1099" y="996"/>
                    </a:lnTo>
                    <a:lnTo>
                      <a:pt x="1093" y="1077"/>
                    </a:lnTo>
                    <a:lnTo>
                      <a:pt x="1099" y="943"/>
                    </a:lnTo>
                    <a:lnTo>
                      <a:pt x="1099" y="897"/>
                    </a:lnTo>
                    <a:lnTo>
                      <a:pt x="965" y="901"/>
                    </a:lnTo>
                    <a:lnTo>
                      <a:pt x="889" y="1001"/>
                    </a:lnTo>
                    <a:lnTo>
                      <a:pt x="836" y="1042"/>
                    </a:lnTo>
                    <a:lnTo>
                      <a:pt x="776" y="1055"/>
                    </a:lnTo>
                    <a:lnTo>
                      <a:pt x="773" y="1037"/>
                    </a:lnTo>
                    <a:lnTo>
                      <a:pt x="785" y="991"/>
                    </a:lnTo>
                    <a:lnTo>
                      <a:pt x="790" y="1031"/>
                    </a:lnTo>
                    <a:lnTo>
                      <a:pt x="814" y="1031"/>
                    </a:lnTo>
                    <a:lnTo>
                      <a:pt x="878" y="984"/>
                    </a:lnTo>
                    <a:lnTo>
                      <a:pt x="936" y="909"/>
                    </a:lnTo>
                    <a:lnTo>
                      <a:pt x="965" y="843"/>
                    </a:lnTo>
                    <a:lnTo>
                      <a:pt x="970" y="886"/>
                    </a:lnTo>
                    <a:lnTo>
                      <a:pt x="1050" y="867"/>
                    </a:lnTo>
                    <a:lnTo>
                      <a:pt x="1174" y="838"/>
                    </a:lnTo>
                    <a:lnTo>
                      <a:pt x="1260" y="804"/>
                    </a:lnTo>
                    <a:lnTo>
                      <a:pt x="1203" y="770"/>
                    </a:lnTo>
                    <a:lnTo>
                      <a:pt x="1135" y="745"/>
                    </a:lnTo>
                    <a:lnTo>
                      <a:pt x="1074" y="736"/>
                    </a:lnTo>
                    <a:lnTo>
                      <a:pt x="1016" y="736"/>
                    </a:lnTo>
                    <a:lnTo>
                      <a:pt x="870" y="787"/>
                    </a:lnTo>
                    <a:lnTo>
                      <a:pt x="808" y="943"/>
                    </a:lnTo>
                    <a:lnTo>
                      <a:pt x="842" y="815"/>
                    </a:lnTo>
                    <a:lnTo>
                      <a:pt x="785" y="809"/>
                    </a:lnTo>
                    <a:lnTo>
                      <a:pt x="726" y="804"/>
                    </a:lnTo>
                    <a:lnTo>
                      <a:pt x="714" y="828"/>
                    </a:lnTo>
                    <a:lnTo>
                      <a:pt x="651" y="1013"/>
                    </a:lnTo>
                    <a:lnTo>
                      <a:pt x="678" y="874"/>
                    </a:lnTo>
                    <a:lnTo>
                      <a:pt x="678" y="838"/>
                    </a:lnTo>
                    <a:lnTo>
                      <a:pt x="702" y="792"/>
                    </a:lnTo>
                    <a:lnTo>
                      <a:pt x="330" y="775"/>
                    </a:lnTo>
                    <a:lnTo>
                      <a:pt x="325" y="710"/>
                    </a:lnTo>
                    <a:lnTo>
                      <a:pt x="98" y="693"/>
                    </a:lnTo>
                    <a:lnTo>
                      <a:pt x="46" y="678"/>
                    </a:lnTo>
                    <a:lnTo>
                      <a:pt x="10" y="642"/>
                    </a:lnTo>
                    <a:lnTo>
                      <a:pt x="0" y="593"/>
                    </a:lnTo>
                    <a:lnTo>
                      <a:pt x="0" y="5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0" name="Freeform 184"/>
              <p:cNvSpPr>
                <a:spLocks/>
              </p:cNvSpPr>
              <p:nvPr/>
            </p:nvSpPr>
            <p:spPr bwMode="auto">
              <a:xfrm>
                <a:off x="3402" y="3601"/>
                <a:ext cx="72" cy="39"/>
              </a:xfrm>
              <a:custGeom>
                <a:avLst/>
                <a:gdLst>
                  <a:gd name="T0" fmla="*/ 0 w 214"/>
                  <a:gd name="T1" fmla="*/ 0 h 117"/>
                  <a:gd name="T2" fmla="*/ 0 w 214"/>
                  <a:gd name="T3" fmla="*/ 0 h 117"/>
                  <a:gd name="T4" fmla="*/ 0 w 214"/>
                  <a:gd name="T5" fmla="*/ 0 h 117"/>
                  <a:gd name="T6" fmla="*/ 0 w 214"/>
                  <a:gd name="T7" fmla="*/ 0 h 117"/>
                  <a:gd name="T8" fmla="*/ 0 w 214"/>
                  <a:gd name="T9" fmla="*/ 0 h 117"/>
                  <a:gd name="T10" fmla="*/ 0 w 214"/>
                  <a:gd name="T11" fmla="*/ 0 h 117"/>
                  <a:gd name="T12" fmla="*/ 0 w 214"/>
                  <a:gd name="T13" fmla="*/ 0 h 117"/>
                  <a:gd name="T14" fmla="*/ 0 w 214"/>
                  <a:gd name="T15" fmla="*/ 0 h 117"/>
                  <a:gd name="T16" fmla="*/ 0 w 214"/>
                  <a:gd name="T17" fmla="*/ 0 h 117"/>
                  <a:gd name="T18" fmla="*/ 0 w 214"/>
                  <a:gd name="T19" fmla="*/ 0 h 117"/>
                  <a:gd name="T20" fmla="*/ 0 w 214"/>
                  <a:gd name="T21" fmla="*/ 0 h 117"/>
                  <a:gd name="T22" fmla="*/ 0 w 214"/>
                  <a:gd name="T23" fmla="*/ 0 h 117"/>
                  <a:gd name="T24" fmla="*/ 0 w 214"/>
                  <a:gd name="T25" fmla="*/ 0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4"/>
                  <a:gd name="T40" fmla="*/ 0 h 117"/>
                  <a:gd name="T41" fmla="*/ 214 w 214"/>
                  <a:gd name="T42" fmla="*/ 117 h 1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4" h="117">
                    <a:moveTo>
                      <a:pt x="214" y="5"/>
                    </a:moveTo>
                    <a:lnTo>
                      <a:pt x="134" y="0"/>
                    </a:lnTo>
                    <a:lnTo>
                      <a:pt x="92" y="34"/>
                    </a:lnTo>
                    <a:lnTo>
                      <a:pt x="42" y="59"/>
                    </a:lnTo>
                    <a:lnTo>
                      <a:pt x="0" y="93"/>
                    </a:lnTo>
                    <a:lnTo>
                      <a:pt x="53" y="68"/>
                    </a:lnTo>
                    <a:lnTo>
                      <a:pt x="92" y="46"/>
                    </a:lnTo>
                    <a:lnTo>
                      <a:pt x="68" y="117"/>
                    </a:lnTo>
                    <a:lnTo>
                      <a:pt x="116" y="34"/>
                    </a:lnTo>
                    <a:lnTo>
                      <a:pt x="146" y="10"/>
                    </a:lnTo>
                    <a:lnTo>
                      <a:pt x="175" y="10"/>
                    </a:lnTo>
                    <a:lnTo>
                      <a:pt x="209" y="22"/>
                    </a:lnTo>
                    <a:lnTo>
                      <a:pt x="2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1" name="Freeform 185"/>
              <p:cNvSpPr>
                <a:spLocks/>
              </p:cNvSpPr>
              <p:nvPr/>
            </p:nvSpPr>
            <p:spPr bwMode="auto">
              <a:xfrm>
                <a:off x="3395" y="3638"/>
                <a:ext cx="69" cy="38"/>
              </a:xfrm>
              <a:custGeom>
                <a:avLst/>
                <a:gdLst>
                  <a:gd name="T0" fmla="*/ 0 w 208"/>
                  <a:gd name="T1" fmla="*/ 0 h 116"/>
                  <a:gd name="T2" fmla="*/ 0 w 208"/>
                  <a:gd name="T3" fmla="*/ 0 h 116"/>
                  <a:gd name="T4" fmla="*/ 0 w 208"/>
                  <a:gd name="T5" fmla="*/ 0 h 116"/>
                  <a:gd name="T6" fmla="*/ 0 w 208"/>
                  <a:gd name="T7" fmla="*/ 0 h 116"/>
                  <a:gd name="T8" fmla="*/ 0 w 208"/>
                  <a:gd name="T9" fmla="*/ 0 h 116"/>
                  <a:gd name="T10" fmla="*/ 0 w 208"/>
                  <a:gd name="T11" fmla="*/ 0 h 116"/>
                  <a:gd name="T12" fmla="*/ 0 w 208"/>
                  <a:gd name="T13" fmla="*/ 0 h 116"/>
                  <a:gd name="T14" fmla="*/ 0 w 208"/>
                  <a:gd name="T15" fmla="*/ 0 h 116"/>
                  <a:gd name="T16" fmla="*/ 0 w 208"/>
                  <a:gd name="T17" fmla="*/ 0 h 116"/>
                  <a:gd name="T18" fmla="*/ 0 w 208"/>
                  <a:gd name="T19" fmla="*/ 0 h 116"/>
                  <a:gd name="T20" fmla="*/ 0 w 208"/>
                  <a:gd name="T21" fmla="*/ 0 h 116"/>
                  <a:gd name="T22" fmla="*/ 0 w 208"/>
                  <a:gd name="T23" fmla="*/ 0 h 116"/>
                  <a:gd name="T24" fmla="*/ 0 w 208"/>
                  <a:gd name="T25" fmla="*/ 0 h 116"/>
                  <a:gd name="T26" fmla="*/ 0 w 208"/>
                  <a:gd name="T27" fmla="*/ 0 h 116"/>
                  <a:gd name="T28" fmla="*/ 0 w 208"/>
                  <a:gd name="T29" fmla="*/ 0 h 1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16"/>
                  <a:gd name="T47" fmla="*/ 208 w 208"/>
                  <a:gd name="T48" fmla="*/ 116 h 1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16">
                    <a:moveTo>
                      <a:pt x="5" y="0"/>
                    </a:moveTo>
                    <a:lnTo>
                      <a:pt x="17" y="19"/>
                    </a:lnTo>
                    <a:lnTo>
                      <a:pt x="79" y="19"/>
                    </a:lnTo>
                    <a:lnTo>
                      <a:pt x="64" y="70"/>
                    </a:lnTo>
                    <a:lnTo>
                      <a:pt x="110" y="76"/>
                    </a:lnTo>
                    <a:lnTo>
                      <a:pt x="160" y="70"/>
                    </a:lnTo>
                    <a:lnTo>
                      <a:pt x="208" y="29"/>
                    </a:lnTo>
                    <a:lnTo>
                      <a:pt x="160" y="94"/>
                    </a:lnTo>
                    <a:lnTo>
                      <a:pt x="110" y="116"/>
                    </a:lnTo>
                    <a:lnTo>
                      <a:pt x="56" y="112"/>
                    </a:lnTo>
                    <a:lnTo>
                      <a:pt x="51" y="76"/>
                    </a:lnTo>
                    <a:lnTo>
                      <a:pt x="51" y="48"/>
                    </a:lnTo>
                    <a:lnTo>
                      <a:pt x="10" y="41"/>
                    </a:lnTo>
                    <a:lnTo>
                      <a:pt x="0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2" name="Freeform 186"/>
              <p:cNvSpPr>
                <a:spLocks/>
              </p:cNvSpPr>
              <p:nvPr/>
            </p:nvSpPr>
            <p:spPr bwMode="auto">
              <a:xfrm>
                <a:off x="3458" y="3632"/>
                <a:ext cx="57" cy="50"/>
              </a:xfrm>
              <a:custGeom>
                <a:avLst/>
                <a:gdLst>
                  <a:gd name="T0" fmla="*/ 0 w 170"/>
                  <a:gd name="T1" fmla="*/ 0 h 151"/>
                  <a:gd name="T2" fmla="*/ 0 w 170"/>
                  <a:gd name="T3" fmla="*/ 0 h 151"/>
                  <a:gd name="T4" fmla="*/ 0 w 170"/>
                  <a:gd name="T5" fmla="*/ 0 h 151"/>
                  <a:gd name="T6" fmla="*/ 0 w 170"/>
                  <a:gd name="T7" fmla="*/ 0 h 151"/>
                  <a:gd name="T8" fmla="*/ 0 w 170"/>
                  <a:gd name="T9" fmla="*/ 0 h 151"/>
                  <a:gd name="T10" fmla="*/ 0 w 170"/>
                  <a:gd name="T11" fmla="*/ 0 h 151"/>
                  <a:gd name="T12" fmla="*/ 0 w 170"/>
                  <a:gd name="T13" fmla="*/ 0 h 151"/>
                  <a:gd name="T14" fmla="*/ 0 w 170"/>
                  <a:gd name="T15" fmla="*/ 0 h 151"/>
                  <a:gd name="T16" fmla="*/ 0 w 170"/>
                  <a:gd name="T17" fmla="*/ 0 h 151"/>
                  <a:gd name="T18" fmla="*/ 0 w 170"/>
                  <a:gd name="T19" fmla="*/ 0 h 151"/>
                  <a:gd name="T20" fmla="*/ 0 w 170"/>
                  <a:gd name="T21" fmla="*/ 0 h 151"/>
                  <a:gd name="T22" fmla="*/ 0 w 170"/>
                  <a:gd name="T23" fmla="*/ 0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0"/>
                  <a:gd name="T37" fmla="*/ 0 h 151"/>
                  <a:gd name="T38" fmla="*/ 170 w 170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0" h="151">
                    <a:moveTo>
                      <a:pt x="7" y="105"/>
                    </a:moveTo>
                    <a:lnTo>
                      <a:pt x="12" y="121"/>
                    </a:lnTo>
                    <a:lnTo>
                      <a:pt x="41" y="133"/>
                    </a:lnTo>
                    <a:lnTo>
                      <a:pt x="82" y="116"/>
                    </a:lnTo>
                    <a:lnTo>
                      <a:pt x="170" y="0"/>
                    </a:lnTo>
                    <a:lnTo>
                      <a:pt x="132" y="87"/>
                    </a:lnTo>
                    <a:lnTo>
                      <a:pt x="104" y="129"/>
                    </a:lnTo>
                    <a:lnTo>
                      <a:pt x="54" y="151"/>
                    </a:lnTo>
                    <a:lnTo>
                      <a:pt x="12" y="151"/>
                    </a:lnTo>
                    <a:lnTo>
                      <a:pt x="0" y="133"/>
                    </a:lnTo>
                    <a:lnTo>
                      <a:pt x="0" y="116"/>
                    </a:lnTo>
                    <a:lnTo>
                      <a:pt x="7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3" name="Freeform 187"/>
              <p:cNvSpPr>
                <a:spLocks/>
              </p:cNvSpPr>
              <p:nvPr/>
            </p:nvSpPr>
            <p:spPr bwMode="auto">
              <a:xfrm>
                <a:off x="3584" y="3569"/>
                <a:ext cx="82" cy="26"/>
              </a:xfrm>
              <a:custGeom>
                <a:avLst/>
                <a:gdLst>
                  <a:gd name="T0" fmla="*/ 0 w 245"/>
                  <a:gd name="T1" fmla="*/ 0 h 79"/>
                  <a:gd name="T2" fmla="*/ 0 w 245"/>
                  <a:gd name="T3" fmla="*/ 0 h 79"/>
                  <a:gd name="T4" fmla="*/ 0 w 245"/>
                  <a:gd name="T5" fmla="*/ 0 h 79"/>
                  <a:gd name="T6" fmla="*/ 0 w 245"/>
                  <a:gd name="T7" fmla="*/ 0 h 79"/>
                  <a:gd name="T8" fmla="*/ 0 w 245"/>
                  <a:gd name="T9" fmla="*/ 0 h 79"/>
                  <a:gd name="T10" fmla="*/ 0 w 245"/>
                  <a:gd name="T11" fmla="*/ 0 h 79"/>
                  <a:gd name="T12" fmla="*/ 0 w 245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5"/>
                  <a:gd name="T22" fmla="*/ 0 h 79"/>
                  <a:gd name="T23" fmla="*/ 245 w 245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5" h="79">
                    <a:moveTo>
                      <a:pt x="0" y="0"/>
                    </a:moveTo>
                    <a:lnTo>
                      <a:pt x="47" y="22"/>
                    </a:lnTo>
                    <a:lnTo>
                      <a:pt x="123" y="51"/>
                    </a:lnTo>
                    <a:lnTo>
                      <a:pt x="245" y="79"/>
                    </a:lnTo>
                    <a:lnTo>
                      <a:pt x="130" y="39"/>
                    </a:ln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4" name="Freeform 188"/>
              <p:cNvSpPr>
                <a:spLocks/>
              </p:cNvSpPr>
              <p:nvPr/>
            </p:nvSpPr>
            <p:spPr bwMode="auto">
              <a:xfrm>
                <a:off x="3897" y="3219"/>
                <a:ext cx="27" cy="266"/>
              </a:xfrm>
              <a:custGeom>
                <a:avLst/>
                <a:gdLst>
                  <a:gd name="T0" fmla="*/ 0 w 81"/>
                  <a:gd name="T1" fmla="*/ 0 h 799"/>
                  <a:gd name="T2" fmla="*/ 0 w 81"/>
                  <a:gd name="T3" fmla="*/ 0 h 799"/>
                  <a:gd name="T4" fmla="*/ 0 w 81"/>
                  <a:gd name="T5" fmla="*/ 0 h 799"/>
                  <a:gd name="T6" fmla="*/ 0 w 81"/>
                  <a:gd name="T7" fmla="*/ 0 h 799"/>
                  <a:gd name="T8" fmla="*/ 0 w 81"/>
                  <a:gd name="T9" fmla="*/ 0 h 799"/>
                  <a:gd name="T10" fmla="*/ 0 w 81"/>
                  <a:gd name="T11" fmla="*/ 0 h 799"/>
                  <a:gd name="T12" fmla="*/ 0 w 81"/>
                  <a:gd name="T13" fmla="*/ 0 h 799"/>
                  <a:gd name="T14" fmla="*/ 0 w 81"/>
                  <a:gd name="T15" fmla="*/ 0 h 799"/>
                  <a:gd name="T16" fmla="*/ 0 w 81"/>
                  <a:gd name="T17" fmla="*/ 0 h 799"/>
                  <a:gd name="T18" fmla="*/ 0 w 81"/>
                  <a:gd name="T19" fmla="*/ 0 h 799"/>
                  <a:gd name="T20" fmla="*/ 0 w 81"/>
                  <a:gd name="T21" fmla="*/ 0 h 799"/>
                  <a:gd name="T22" fmla="*/ 0 w 81"/>
                  <a:gd name="T23" fmla="*/ 0 h 7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1"/>
                  <a:gd name="T37" fmla="*/ 0 h 799"/>
                  <a:gd name="T38" fmla="*/ 81 w 81"/>
                  <a:gd name="T39" fmla="*/ 799 h 7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1" h="799">
                    <a:moveTo>
                      <a:pt x="81" y="0"/>
                    </a:moveTo>
                    <a:lnTo>
                      <a:pt x="47" y="157"/>
                    </a:lnTo>
                    <a:lnTo>
                      <a:pt x="29" y="302"/>
                    </a:lnTo>
                    <a:lnTo>
                      <a:pt x="29" y="451"/>
                    </a:lnTo>
                    <a:lnTo>
                      <a:pt x="47" y="629"/>
                    </a:lnTo>
                    <a:lnTo>
                      <a:pt x="75" y="799"/>
                    </a:lnTo>
                    <a:lnTo>
                      <a:pt x="20" y="648"/>
                    </a:lnTo>
                    <a:lnTo>
                      <a:pt x="10" y="529"/>
                    </a:lnTo>
                    <a:lnTo>
                      <a:pt x="0" y="337"/>
                    </a:lnTo>
                    <a:lnTo>
                      <a:pt x="17" y="209"/>
                    </a:lnTo>
                    <a:lnTo>
                      <a:pt x="34" y="105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5" name="Freeform 189"/>
              <p:cNvSpPr>
                <a:spLocks/>
              </p:cNvSpPr>
              <p:nvPr/>
            </p:nvSpPr>
            <p:spPr bwMode="auto">
              <a:xfrm>
                <a:off x="3156" y="3417"/>
                <a:ext cx="40" cy="20"/>
              </a:xfrm>
              <a:custGeom>
                <a:avLst/>
                <a:gdLst>
                  <a:gd name="T0" fmla="*/ 0 w 121"/>
                  <a:gd name="T1" fmla="*/ 0 h 61"/>
                  <a:gd name="T2" fmla="*/ 0 w 121"/>
                  <a:gd name="T3" fmla="*/ 0 h 61"/>
                  <a:gd name="T4" fmla="*/ 0 w 121"/>
                  <a:gd name="T5" fmla="*/ 0 h 61"/>
                  <a:gd name="T6" fmla="*/ 0 w 121"/>
                  <a:gd name="T7" fmla="*/ 0 h 61"/>
                  <a:gd name="T8" fmla="*/ 0 w 121"/>
                  <a:gd name="T9" fmla="*/ 0 h 61"/>
                  <a:gd name="T10" fmla="*/ 0 w 121"/>
                  <a:gd name="T11" fmla="*/ 0 h 61"/>
                  <a:gd name="T12" fmla="*/ 0 w 121"/>
                  <a:gd name="T13" fmla="*/ 0 h 61"/>
                  <a:gd name="T14" fmla="*/ 0 w 121"/>
                  <a:gd name="T15" fmla="*/ 0 h 61"/>
                  <a:gd name="T16" fmla="*/ 0 w 1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1"/>
                  <a:gd name="T28" fmla="*/ 0 h 61"/>
                  <a:gd name="T29" fmla="*/ 121 w 1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1" h="61">
                    <a:moveTo>
                      <a:pt x="0" y="42"/>
                    </a:moveTo>
                    <a:lnTo>
                      <a:pt x="26" y="41"/>
                    </a:lnTo>
                    <a:lnTo>
                      <a:pt x="57" y="45"/>
                    </a:lnTo>
                    <a:lnTo>
                      <a:pt x="100" y="61"/>
                    </a:lnTo>
                    <a:lnTo>
                      <a:pt x="106" y="34"/>
                    </a:lnTo>
                    <a:lnTo>
                      <a:pt x="121" y="10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6" name="Freeform 190"/>
              <p:cNvSpPr>
                <a:spLocks/>
              </p:cNvSpPr>
              <p:nvPr/>
            </p:nvSpPr>
            <p:spPr bwMode="auto">
              <a:xfrm>
                <a:off x="3148" y="3496"/>
                <a:ext cx="99" cy="33"/>
              </a:xfrm>
              <a:custGeom>
                <a:avLst/>
                <a:gdLst>
                  <a:gd name="T0" fmla="*/ 0 w 296"/>
                  <a:gd name="T1" fmla="*/ 0 h 99"/>
                  <a:gd name="T2" fmla="*/ 0 w 296"/>
                  <a:gd name="T3" fmla="*/ 0 h 99"/>
                  <a:gd name="T4" fmla="*/ 0 w 296"/>
                  <a:gd name="T5" fmla="*/ 0 h 99"/>
                  <a:gd name="T6" fmla="*/ 0 w 296"/>
                  <a:gd name="T7" fmla="*/ 0 h 99"/>
                  <a:gd name="T8" fmla="*/ 0 w 296"/>
                  <a:gd name="T9" fmla="*/ 0 h 99"/>
                  <a:gd name="T10" fmla="*/ 0 w 296"/>
                  <a:gd name="T11" fmla="*/ 0 h 99"/>
                  <a:gd name="T12" fmla="*/ 0 w 296"/>
                  <a:gd name="T13" fmla="*/ 0 h 99"/>
                  <a:gd name="T14" fmla="*/ 0 w 296"/>
                  <a:gd name="T15" fmla="*/ 0 h 99"/>
                  <a:gd name="T16" fmla="*/ 0 w 296"/>
                  <a:gd name="T17" fmla="*/ 0 h 99"/>
                  <a:gd name="T18" fmla="*/ 0 w 296"/>
                  <a:gd name="T19" fmla="*/ 0 h 99"/>
                  <a:gd name="T20" fmla="*/ 0 w 296"/>
                  <a:gd name="T21" fmla="*/ 0 h 99"/>
                  <a:gd name="T22" fmla="*/ 0 w 296"/>
                  <a:gd name="T23" fmla="*/ 0 h 99"/>
                  <a:gd name="T24" fmla="*/ 0 w 296"/>
                  <a:gd name="T25" fmla="*/ 0 h 99"/>
                  <a:gd name="T26" fmla="*/ 0 w 296"/>
                  <a:gd name="T27" fmla="*/ 0 h 99"/>
                  <a:gd name="T28" fmla="*/ 0 w 296"/>
                  <a:gd name="T29" fmla="*/ 0 h 99"/>
                  <a:gd name="T30" fmla="*/ 0 w 296"/>
                  <a:gd name="T31" fmla="*/ 0 h 99"/>
                  <a:gd name="T32" fmla="*/ 0 w 296"/>
                  <a:gd name="T33" fmla="*/ 0 h 99"/>
                  <a:gd name="T34" fmla="*/ 0 w 296"/>
                  <a:gd name="T35" fmla="*/ 0 h 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6"/>
                  <a:gd name="T55" fmla="*/ 0 h 99"/>
                  <a:gd name="T56" fmla="*/ 296 w 296"/>
                  <a:gd name="T57" fmla="*/ 99 h 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6" h="99">
                    <a:moveTo>
                      <a:pt x="0" y="1"/>
                    </a:moveTo>
                    <a:lnTo>
                      <a:pt x="0" y="34"/>
                    </a:lnTo>
                    <a:lnTo>
                      <a:pt x="6" y="66"/>
                    </a:lnTo>
                    <a:lnTo>
                      <a:pt x="11" y="99"/>
                    </a:lnTo>
                    <a:lnTo>
                      <a:pt x="113" y="92"/>
                    </a:lnTo>
                    <a:lnTo>
                      <a:pt x="208" y="88"/>
                    </a:lnTo>
                    <a:lnTo>
                      <a:pt x="296" y="99"/>
                    </a:lnTo>
                    <a:lnTo>
                      <a:pt x="290" y="78"/>
                    </a:lnTo>
                    <a:lnTo>
                      <a:pt x="211" y="76"/>
                    </a:lnTo>
                    <a:lnTo>
                      <a:pt x="113" y="78"/>
                    </a:lnTo>
                    <a:lnTo>
                      <a:pt x="108" y="58"/>
                    </a:lnTo>
                    <a:lnTo>
                      <a:pt x="106" y="21"/>
                    </a:lnTo>
                    <a:lnTo>
                      <a:pt x="106" y="0"/>
                    </a:lnTo>
                    <a:lnTo>
                      <a:pt x="86" y="7"/>
                    </a:lnTo>
                    <a:lnTo>
                      <a:pt x="58" y="9"/>
                    </a:lnTo>
                    <a:lnTo>
                      <a:pt x="38" y="9"/>
                    </a:lnTo>
                    <a:lnTo>
                      <a:pt x="16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7" name="Freeform 191"/>
              <p:cNvSpPr>
                <a:spLocks/>
              </p:cNvSpPr>
              <p:nvPr/>
            </p:nvSpPr>
            <p:spPr bwMode="auto">
              <a:xfrm>
                <a:off x="4476" y="3242"/>
                <a:ext cx="211" cy="201"/>
              </a:xfrm>
              <a:custGeom>
                <a:avLst/>
                <a:gdLst>
                  <a:gd name="T0" fmla="*/ 0 w 634"/>
                  <a:gd name="T1" fmla="*/ 0 h 603"/>
                  <a:gd name="T2" fmla="*/ 0 w 634"/>
                  <a:gd name="T3" fmla="*/ 0 h 603"/>
                  <a:gd name="T4" fmla="*/ 0 w 634"/>
                  <a:gd name="T5" fmla="*/ 0 h 603"/>
                  <a:gd name="T6" fmla="*/ 0 w 634"/>
                  <a:gd name="T7" fmla="*/ 0 h 603"/>
                  <a:gd name="T8" fmla="*/ 0 w 634"/>
                  <a:gd name="T9" fmla="*/ 0 h 603"/>
                  <a:gd name="T10" fmla="*/ 0 w 634"/>
                  <a:gd name="T11" fmla="*/ 0 h 603"/>
                  <a:gd name="T12" fmla="*/ 0 w 634"/>
                  <a:gd name="T13" fmla="*/ 0 h 603"/>
                  <a:gd name="T14" fmla="*/ 0 w 634"/>
                  <a:gd name="T15" fmla="*/ 0 h 603"/>
                  <a:gd name="T16" fmla="*/ 0 w 634"/>
                  <a:gd name="T17" fmla="*/ 0 h 603"/>
                  <a:gd name="T18" fmla="*/ 0 w 634"/>
                  <a:gd name="T19" fmla="*/ 0 h 603"/>
                  <a:gd name="T20" fmla="*/ 0 w 634"/>
                  <a:gd name="T21" fmla="*/ 0 h 603"/>
                  <a:gd name="T22" fmla="*/ 0 w 634"/>
                  <a:gd name="T23" fmla="*/ 0 h 603"/>
                  <a:gd name="T24" fmla="*/ 0 w 634"/>
                  <a:gd name="T25" fmla="*/ 0 h 6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4"/>
                  <a:gd name="T40" fmla="*/ 0 h 603"/>
                  <a:gd name="T41" fmla="*/ 634 w 634"/>
                  <a:gd name="T42" fmla="*/ 603 h 6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4" h="603">
                    <a:moveTo>
                      <a:pt x="634" y="0"/>
                    </a:moveTo>
                    <a:lnTo>
                      <a:pt x="604" y="98"/>
                    </a:lnTo>
                    <a:lnTo>
                      <a:pt x="549" y="182"/>
                    </a:lnTo>
                    <a:lnTo>
                      <a:pt x="436" y="282"/>
                    </a:lnTo>
                    <a:lnTo>
                      <a:pt x="256" y="392"/>
                    </a:lnTo>
                    <a:lnTo>
                      <a:pt x="113" y="506"/>
                    </a:lnTo>
                    <a:lnTo>
                      <a:pt x="0" y="603"/>
                    </a:lnTo>
                    <a:lnTo>
                      <a:pt x="181" y="422"/>
                    </a:lnTo>
                    <a:lnTo>
                      <a:pt x="366" y="267"/>
                    </a:lnTo>
                    <a:lnTo>
                      <a:pt x="492" y="170"/>
                    </a:lnTo>
                    <a:lnTo>
                      <a:pt x="535" y="114"/>
                    </a:lnTo>
                    <a:lnTo>
                      <a:pt x="562" y="29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8" name="Freeform 192"/>
              <p:cNvSpPr>
                <a:spLocks/>
              </p:cNvSpPr>
              <p:nvPr/>
            </p:nvSpPr>
            <p:spPr bwMode="auto">
              <a:xfrm>
                <a:off x="3885" y="3096"/>
                <a:ext cx="327" cy="565"/>
              </a:xfrm>
              <a:custGeom>
                <a:avLst/>
                <a:gdLst>
                  <a:gd name="T0" fmla="*/ 0 w 980"/>
                  <a:gd name="T1" fmla="*/ 0 h 1696"/>
                  <a:gd name="T2" fmla="*/ 0 w 980"/>
                  <a:gd name="T3" fmla="*/ 0 h 1696"/>
                  <a:gd name="T4" fmla="*/ 0 w 980"/>
                  <a:gd name="T5" fmla="*/ 0 h 1696"/>
                  <a:gd name="T6" fmla="*/ 0 w 980"/>
                  <a:gd name="T7" fmla="*/ 0 h 1696"/>
                  <a:gd name="T8" fmla="*/ 0 w 980"/>
                  <a:gd name="T9" fmla="*/ 0 h 1696"/>
                  <a:gd name="T10" fmla="*/ 0 w 980"/>
                  <a:gd name="T11" fmla="*/ 0 h 1696"/>
                  <a:gd name="T12" fmla="*/ 0 w 980"/>
                  <a:gd name="T13" fmla="*/ 0 h 1696"/>
                  <a:gd name="T14" fmla="*/ 0 w 980"/>
                  <a:gd name="T15" fmla="*/ 0 h 1696"/>
                  <a:gd name="T16" fmla="*/ 0 w 980"/>
                  <a:gd name="T17" fmla="*/ 0 h 1696"/>
                  <a:gd name="T18" fmla="*/ 0 w 980"/>
                  <a:gd name="T19" fmla="*/ 0 h 1696"/>
                  <a:gd name="T20" fmla="*/ 0 w 980"/>
                  <a:gd name="T21" fmla="*/ 0 h 1696"/>
                  <a:gd name="T22" fmla="*/ 0 w 980"/>
                  <a:gd name="T23" fmla="*/ 0 h 1696"/>
                  <a:gd name="T24" fmla="*/ 0 w 980"/>
                  <a:gd name="T25" fmla="*/ 0 h 1696"/>
                  <a:gd name="T26" fmla="*/ 0 w 980"/>
                  <a:gd name="T27" fmla="*/ 0 h 1696"/>
                  <a:gd name="T28" fmla="*/ 0 w 980"/>
                  <a:gd name="T29" fmla="*/ 0 h 1696"/>
                  <a:gd name="T30" fmla="*/ 0 w 980"/>
                  <a:gd name="T31" fmla="*/ 0 h 1696"/>
                  <a:gd name="T32" fmla="*/ 0 w 980"/>
                  <a:gd name="T33" fmla="*/ 0 h 1696"/>
                  <a:gd name="T34" fmla="*/ 0 w 980"/>
                  <a:gd name="T35" fmla="*/ 0 h 1696"/>
                  <a:gd name="T36" fmla="*/ 0 w 980"/>
                  <a:gd name="T37" fmla="*/ 0 h 1696"/>
                  <a:gd name="T38" fmla="*/ 0 w 980"/>
                  <a:gd name="T39" fmla="*/ 0 h 1696"/>
                  <a:gd name="T40" fmla="*/ 0 w 980"/>
                  <a:gd name="T41" fmla="*/ 0 h 1696"/>
                  <a:gd name="T42" fmla="*/ 0 w 980"/>
                  <a:gd name="T43" fmla="*/ 0 h 1696"/>
                  <a:gd name="T44" fmla="*/ 0 w 980"/>
                  <a:gd name="T45" fmla="*/ 0 h 1696"/>
                  <a:gd name="T46" fmla="*/ 0 w 980"/>
                  <a:gd name="T47" fmla="*/ 0 h 1696"/>
                  <a:gd name="T48" fmla="*/ 0 w 980"/>
                  <a:gd name="T49" fmla="*/ 0 h 1696"/>
                  <a:gd name="T50" fmla="*/ 0 w 980"/>
                  <a:gd name="T51" fmla="*/ 0 h 1696"/>
                  <a:gd name="T52" fmla="*/ 0 w 980"/>
                  <a:gd name="T53" fmla="*/ 0 h 1696"/>
                  <a:gd name="T54" fmla="*/ 0 w 980"/>
                  <a:gd name="T55" fmla="*/ 0 h 1696"/>
                  <a:gd name="T56" fmla="*/ 0 w 980"/>
                  <a:gd name="T57" fmla="*/ 0 h 1696"/>
                  <a:gd name="T58" fmla="*/ 0 w 980"/>
                  <a:gd name="T59" fmla="*/ 0 h 1696"/>
                  <a:gd name="T60" fmla="*/ 0 w 980"/>
                  <a:gd name="T61" fmla="*/ 0 h 1696"/>
                  <a:gd name="T62" fmla="*/ 0 w 980"/>
                  <a:gd name="T63" fmla="*/ 0 h 1696"/>
                  <a:gd name="T64" fmla="*/ 0 w 980"/>
                  <a:gd name="T65" fmla="*/ 0 h 1696"/>
                  <a:gd name="T66" fmla="*/ 0 w 980"/>
                  <a:gd name="T67" fmla="*/ 0 h 1696"/>
                  <a:gd name="T68" fmla="*/ 0 w 980"/>
                  <a:gd name="T69" fmla="*/ 0 h 1696"/>
                  <a:gd name="T70" fmla="*/ 0 w 980"/>
                  <a:gd name="T71" fmla="*/ 0 h 1696"/>
                  <a:gd name="T72" fmla="*/ 0 w 980"/>
                  <a:gd name="T73" fmla="*/ 0 h 1696"/>
                  <a:gd name="T74" fmla="*/ 0 w 980"/>
                  <a:gd name="T75" fmla="*/ 0 h 1696"/>
                  <a:gd name="T76" fmla="*/ 0 w 980"/>
                  <a:gd name="T77" fmla="*/ 0 h 1696"/>
                  <a:gd name="T78" fmla="*/ 0 w 980"/>
                  <a:gd name="T79" fmla="*/ 0 h 1696"/>
                  <a:gd name="T80" fmla="*/ 0 w 980"/>
                  <a:gd name="T81" fmla="*/ 0 h 1696"/>
                  <a:gd name="T82" fmla="*/ 0 w 980"/>
                  <a:gd name="T83" fmla="*/ 0 h 1696"/>
                  <a:gd name="T84" fmla="*/ 0 w 980"/>
                  <a:gd name="T85" fmla="*/ 0 h 1696"/>
                  <a:gd name="T86" fmla="*/ 0 w 980"/>
                  <a:gd name="T87" fmla="*/ 0 h 1696"/>
                  <a:gd name="T88" fmla="*/ 0 w 980"/>
                  <a:gd name="T89" fmla="*/ 0 h 169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0"/>
                  <a:gd name="T136" fmla="*/ 0 h 1696"/>
                  <a:gd name="T137" fmla="*/ 980 w 980"/>
                  <a:gd name="T138" fmla="*/ 1696 h 169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0" h="1696">
                    <a:moveTo>
                      <a:pt x="766" y="0"/>
                    </a:moveTo>
                    <a:lnTo>
                      <a:pt x="661" y="109"/>
                    </a:lnTo>
                    <a:lnTo>
                      <a:pt x="540" y="257"/>
                    </a:lnTo>
                    <a:lnTo>
                      <a:pt x="439" y="454"/>
                    </a:lnTo>
                    <a:lnTo>
                      <a:pt x="371" y="670"/>
                    </a:lnTo>
                    <a:lnTo>
                      <a:pt x="306" y="895"/>
                    </a:lnTo>
                    <a:lnTo>
                      <a:pt x="268" y="1087"/>
                    </a:lnTo>
                    <a:lnTo>
                      <a:pt x="268" y="1258"/>
                    </a:lnTo>
                    <a:lnTo>
                      <a:pt x="342" y="1135"/>
                    </a:lnTo>
                    <a:lnTo>
                      <a:pt x="500" y="774"/>
                    </a:lnTo>
                    <a:lnTo>
                      <a:pt x="851" y="643"/>
                    </a:lnTo>
                    <a:lnTo>
                      <a:pt x="980" y="643"/>
                    </a:lnTo>
                    <a:lnTo>
                      <a:pt x="594" y="786"/>
                    </a:lnTo>
                    <a:lnTo>
                      <a:pt x="556" y="862"/>
                    </a:lnTo>
                    <a:lnTo>
                      <a:pt x="500" y="932"/>
                    </a:lnTo>
                    <a:lnTo>
                      <a:pt x="467" y="953"/>
                    </a:lnTo>
                    <a:lnTo>
                      <a:pt x="439" y="980"/>
                    </a:lnTo>
                    <a:lnTo>
                      <a:pt x="402" y="1081"/>
                    </a:lnTo>
                    <a:lnTo>
                      <a:pt x="311" y="1278"/>
                    </a:lnTo>
                    <a:lnTo>
                      <a:pt x="225" y="1386"/>
                    </a:lnTo>
                    <a:lnTo>
                      <a:pt x="225" y="1428"/>
                    </a:lnTo>
                    <a:lnTo>
                      <a:pt x="243" y="1532"/>
                    </a:lnTo>
                    <a:lnTo>
                      <a:pt x="188" y="1514"/>
                    </a:lnTo>
                    <a:lnTo>
                      <a:pt x="177" y="1526"/>
                    </a:lnTo>
                    <a:lnTo>
                      <a:pt x="146" y="1628"/>
                    </a:lnTo>
                    <a:lnTo>
                      <a:pt x="134" y="1550"/>
                    </a:lnTo>
                    <a:lnTo>
                      <a:pt x="101" y="1541"/>
                    </a:lnTo>
                    <a:lnTo>
                      <a:pt x="69" y="1550"/>
                    </a:lnTo>
                    <a:lnTo>
                      <a:pt x="39" y="1600"/>
                    </a:lnTo>
                    <a:lnTo>
                      <a:pt x="0" y="1696"/>
                    </a:lnTo>
                    <a:lnTo>
                      <a:pt x="16" y="1595"/>
                    </a:lnTo>
                    <a:lnTo>
                      <a:pt x="39" y="1541"/>
                    </a:lnTo>
                    <a:lnTo>
                      <a:pt x="94" y="1494"/>
                    </a:lnTo>
                    <a:lnTo>
                      <a:pt x="155" y="1462"/>
                    </a:lnTo>
                    <a:lnTo>
                      <a:pt x="172" y="1361"/>
                    </a:lnTo>
                    <a:lnTo>
                      <a:pt x="243" y="1278"/>
                    </a:lnTo>
                    <a:lnTo>
                      <a:pt x="237" y="1109"/>
                    </a:lnTo>
                    <a:lnTo>
                      <a:pt x="258" y="942"/>
                    </a:lnTo>
                    <a:lnTo>
                      <a:pt x="306" y="766"/>
                    </a:lnTo>
                    <a:lnTo>
                      <a:pt x="366" y="582"/>
                    </a:lnTo>
                    <a:lnTo>
                      <a:pt x="435" y="406"/>
                    </a:lnTo>
                    <a:lnTo>
                      <a:pt x="515" y="268"/>
                    </a:lnTo>
                    <a:lnTo>
                      <a:pt x="601" y="156"/>
                    </a:lnTo>
                    <a:lnTo>
                      <a:pt x="677" y="80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99" name="Freeform 193"/>
              <p:cNvSpPr>
                <a:spLocks/>
              </p:cNvSpPr>
              <p:nvPr/>
            </p:nvSpPr>
            <p:spPr bwMode="auto">
              <a:xfrm>
                <a:off x="3939" y="3199"/>
                <a:ext cx="52" cy="170"/>
              </a:xfrm>
              <a:custGeom>
                <a:avLst/>
                <a:gdLst>
                  <a:gd name="T0" fmla="*/ 0 w 157"/>
                  <a:gd name="T1" fmla="*/ 0 h 511"/>
                  <a:gd name="T2" fmla="*/ 0 w 157"/>
                  <a:gd name="T3" fmla="*/ 0 h 511"/>
                  <a:gd name="T4" fmla="*/ 0 w 157"/>
                  <a:gd name="T5" fmla="*/ 0 h 511"/>
                  <a:gd name="T6" fmla="*/ 0 w 157"/>
                  <a:gd name="T7" fmla="*/ 0 h 511"/>
                  <a:gd name="T8" fmla="*/ 0 w 157"/>
                  <a:gd name="T9" fmla="*/ 0 h 511"/>
                  <a:gd name="T10" fmla="*/ 0 w 157"/>
                  <a:gd name="T11" fmla="*/ 0 h 511"/>
                  <a:gd name="T12" fmla="*/ 0 w 157"/>
                  <a:gd name="T13" fmla="*/ 0 h 511"/>
                  <a:gd name="T14" fmla="*/ 0 w 157"/>
                  <a:gd name="T15" fmla="*/ 0 h 511"/>
                  <a:gd name="T16" fmla="*/ 0 w 157"/>
                  <a:gd name="T17" fmla="*/ 0 h 511"/>
                  <a:gd name="T18" fmla="*/ 0 w 157"/>
                  <a:gd name="T19" fmla="*/ 0 h 511"/>
                  <a:gd name="T20" fmla="*/ 0 w 157"/>
                  <a:gd name="T21" fmla="*/ 0 h 511"/>
                  <a:gd name="T22" fmla="*/ 0 w 157"/>
                  <a:gd name="T23" fmla="*/ 0 h 511"/>
                  <a:gd name="T24" fmla="*/ 0 w 157"/>
                  <a:gd name="T25" fmla="*/ 0 h 511"/>
                  <a:gd name="T26" fmla="*/ 0 w 157"/>
                  <a:gd name="T27" fmla="*/ 0 h 511"/>
                  <a:gd name="T28" fmla="*/ 0 w 157"/>
                  <a:gd name="T29" fmla="*/ 0 h 511"/>
                  <a:gd name="T30" fmla="*/ 0 w 157"/>
                  <a:gd name="T31" fmla="*/ 0 h 511"/>
                  <a:gd name="T32" fmla="*/ 0 w 157"/>
                  <a:gd name="T33" fmla="*/ 0 h 511"/>
                  <a:gd name="T34" fmla="*/ 0 w 157"/>
                  <a:gd name="T35" fmla="*/ 0 h 511"/>
                  <a:gd name="T36" fmla="*/ 0 w 157"/>
                  <a:gd name="T37" fmla="*/ 0 h 511"/>
                  <a:gd name="T38" fmla="*/ 0 w 157"/>
                  <a:gd name="T39" fmla="*/ 0 h 511"/>
                  <a:gd name="T40" fmla="*/ 0 w 157"/>
                  <a:gd name="T41" fmla="*/ 0 h 5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7"/>
                  <a:gd name="T64" fmla="*/ 0 h 511"/>
                  <a:gd name="T65" fmla="*/ 157 w 157"/>
                  <a:gd name="T66" fmla="*/ 511 h 5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7" h="511">
                    <a:moveTo>
                      <a:pt x="107" y="49"/>
                    </a:moveTo>
                    <a:lnTo>
                      <a:pt x="82" y="96"/>
                    </a:lnTo>
                    <a:lnTo>
                      <a:pt x="76" y="177"/>
                    </a:lnTo>
                    <a:lnTo>
                      <a:pt x="82" y="268"/>
                    </a:lnTo>
                    <a:lnTo>
                      <a:pt x="107" y="338"/>
                    </a:lnTo>
                    <a:lnTo>
                      <a:pt x="140" y="391"/>
                    </a:lnTo>
                    <a:lnTo>
                      <a:pt x="157" y="424"/>
                    </a:lnTo>
                    <a:lnTo>
                      <a:pt x="129" y="511"/>
                    </a:lnTo>
                    <a:lnTo>
                      <a:pt x="59" y="482"/>
                    </a:lnTo>
                    <a:lnTo>
                      <a:pt x="0" y="464"/>
                    </a:lnTo>
                    <a:lnTo>
                      <a:pt x="34" y="456"/>
                    </a:lnTo>
                    <a:lnTo>
                      <a:pt x="76" y="456"/>
                    </a:lnTo>
                    <a:lnTo>
                      <a:pt x="119" y="464"/>
                    </a:lnTo>
                    <a:lnTo>
                      <a:pt x="123" y="424"/>
                    </a:lnTo>
                    <a:lnTo>
                      <a:pt x="85" y="338"/>
                    </a:lnTo>
                    <a:lnTo>
                      <a:pt x="71" y="272"/>
                    </a:lnTo>
                    <a:lnTo>
                      <a:pt x="59" y="189"/>
                    </a:lnTo>
                    <a:lnTo>
                      <a:pt x="64" y="108"/>
                    </a:lnTo>
                    <a:lnTo>
                      <a:pt x="82" y="49"/>
                    </a:lnTo>
                    <a:lnTo>
                      <a:pt x="97" y="0"/>
                    </a:lnTo>
                    <a:lnTo>
                      <a:pt x="107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0" name="Freeform 194"/>
              <p:cNvSpPr>
                <a:spLocks/>
              </p:cNvSpPr>
              <p:nvPr/>
            </p:nvSpPr>
            <p:spPr bwMode="auto">
              <a:xfrm>
                <a:off x="3921" y="3233"/>
                <a:ext cx="43" cy="332"/>
              </a:xfrm>
              <a:custGeom>
                <a:avLst/>
                <a:gdLst>
                  <a:gd name="T0" fmla="*/ 0 w 130"/>
                  <a:gd name="T1" fmla="*/ 0 h 996"/>
                  <a:gd name="T2" fmla="*/ 0 w 130"/>
                  <a:gd name="T3" fmla="*/ 0 h 996"/>
                  <a:gd name="T4" fmla="*/ 0 w 130"/>
                  <a:gd name="T5" fmla="*/ 0 h 996"/>
                  <a:gd name="T6" fmla="*/ 0 w 130"/>
                  <a:gd name="T7" fmla="*/ 0 h 996"/>
                  <a:gd name="T8" fmla="*/ 0 w 130"/>
                  <a:gd name="T9" fmla="*/ 0 h 996"/>
                  <a:gd name="T10" fmla="*/ 0 w 130"/>
                  <a:gd name="T11" fmla="*/ 0 h 996"/>
                  <a:gd name="T12" fmla="*/ 0 w 130"/>
                  <a:gd name="T13" fmla="*/ 0 h 996"/>
                  <a:gd name="T14" fmla="*/ 0 w 130"/>
                  <a:gd name="T15" fmla="*/ 0 h 996"/>
                  <a:gd name="T16" fmla="*/ 0 w 130"/>
                  <a:gd name="T17" fmla="*/ 0 h 996"/>
                  <a:gd name="T18" fmla="*/ 0 w 130"/>
                  <a:gd name="T19" fmla="*/ 0 h 996"/>
                  <a:gd name="T20" fmla="*/ 0 w 130"/>
                  <a:gd name="T21" fmla="*/ 0 h 996"/>
                  <a:gd name="T22" fmla="*/ 0 w 130"/>
                  <a:gd name="T23" fmla="*/ 0 h 996"/>
                  <a:gd name="T24" fmla="*/ 0 w 130"/>
                  <a:gd name="T25" fmla="*/ 0 h 996"/>
                  <a:gd name="T26" fmla="*/ 0 w 130"/>
                  <a:gd name="T27" fmla="*/ 0 h 996"/>
                  <a:gd name="T28" fmla="*/ 0 w 130"/>
                  <a:gd name="T29" fmla="*/ 0 h 996"/>
                  <a:gd name="T30" fmla="*/ 0 w 130"/>
                  <a:gd name="T31" fmla="*/ 0 h 996"/>
                  <a:gd name="T32" fmla="*/ 0 w 130"/>
                  <a:gd name="T33" fmla="*/ 0 h 996"/>
                  <a:gd name="T34" fmla="*/ 0 w 130"/>
                  <a:gd name="T35" fmla="*/ 0 h 996"/>
                  <a:gd name="T36" fmla="*/ 0 w 130"/>
                  <a:gd name="T37" fmla="*/ 0 h 996"/>
                  <a:gd name="T38" fmla="*/ 0 w 130"/>
                  <a:gd name="T39" fmla="*/ 0 h 996"/>
                  <a:gd name="T40" fmla="*/ 0 w 130"/>
                  <a:gd name="T41" fmla="*/ 0 h 996"/>
                  <a:gd name="T42" fmla="*/ 0 w 130"/>
                  <a:gd name="T43" fmla="*/ 0 h 99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0"/>
                  <a:gd name="T67" fmla="*/ 0 h 996"/>
                  <a:gd name="T68" fmla="*/ 130 w 130"/>
                  <a:gd name="T69" fmla="*/ 996 h 99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0" h="996">
                    <a:moveTo>
                      <a:pt x="113" y="41"/>
                    </a:moveTo>
                    <a:lnTo>
                      <a:pt x="81" y="106"/>
                    </a:lnTo>
                    <a:lnTo>
                      <a:pt x="60" y="175"/>
                    </a:lnTo>
                    <a:lnTo>
                      <a:pt x="54" y="235"/>
                    </a:lnTo>
                    <a:lnTo>
                      <a:pt x="54" y="305"/>
                    </a:lnTo>
                    <a:lnTo>
                      <a:pt x="65" y="361"/>
                    </a:lnTo>
                    <a:lnTo>
                      <a:pt x="48" y="437"/>
                    </a:lnTo>
                    <a:lnTo>
                      <a:pt x="27" y="610"/>
                    </a:lnTo>
                    <a:lnTo>
                      <a:pt x="17" y="726"/>
                    </a:lnTo>
                    <a:lnTo>
                      <a:pt x="23" y="824"/>
                    </a:lnTo>
                    <a:lnTo>
                      <a:pt x="43" y="996"/>
                    </a:lnTo>
                    <a:lnTo>
                      <a:pt x="0" y="839"/>
                    </a:lnTo>
                    <a:lnTo>
                      <a:pt x="0" y="705"/>
                    </a:lnTo>
                    <a:lnTo>
                      <a:pt x="12" y="567"/>
                    </a:lnTo>
                    <a:lnTo>
                      <a:pt x="33" y="437"/>
                    </a:lnTo>
                    <a:lnTo>
                      <a:pt x="43" y="361"/>
                    </a:lnTo>
                    <a:lnTo>
                      <a:pt x="39" y="270"/>
                    </a:lnTo>
                    <a:lnTo>
                      <a:pt x="43" y="169"/>
                    </a:lnTo>
                    <a:lnTo>
                      <a:pt x="70" y="96"/>
                    </a:lnTo>
                    <a:lnTo>
                      <a:pt x="96" y="41"/>
                    </a:lnTo>
                    <a:lnTo>
                      <a:pt x="130" y="0"/>
                    </a:lnTo>
                    <a:lnTo>
                      <a:pt x="11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1" name="Freeform 195"/>
              <p:cNvSpPr>
                <a:spLocks/>
              </p:cNvSpPr>
              <p:nvPr/>
            </p:nvSpPr>
            <p:spPr bwMode="auto">
              <a:xfrm>
                <a:off x="4069" y="3251"/>
                <a:ext cx="145" cy="78"/>
              </a:xfrm>
              <a:custGeom>
                <a:avLst/>
                <a:gdLst>
                  <a:gd name="T0" fmla="*/ 0 w 434"/>
                  <a:gd name="T1" fmla="*/ 0 h 235"/>
                  <a:gd name="T2" fmla="*/ 0 w 434"/>
                  <a:gd name="T3" fmla="*/ 0 h 235"/>
                  <a:gd name="T4" fmla="*/ 0 w 434"/>
                  <a:gd name="T5" fmla="*/ 0 h 235"/>
                  <a:gd name="T6" fmla="*/ 0 w 434"/>
                  <a:gd name="T7" fmla="*/ 0 h 235"/>
                  <a:gd name="T8" fmla="*/ 0 w 434"/>
                  <a:gd name="T9" fmla="*/ 0 h 235"/>
                  <a:gd name="T10" fmla="*/ 0 w 434"/>
                  <a:gd name="T11" fmla="*/ 0 h 235"/>
                  <a:gd name="T12" fmla="*/ 0 w 434"/>
                  <a:gd name="T13" fmla="*/ 0 h 235"/>
                  <a:gd name="T14" fmla="*/ 0 w 434"/>
                  <a:gd name="T15" fmla="*/ 0 h 235"/>
                  <a:gd name="T16" fmla="*/ 0 w 434"/>
                  <a:gd name="T17" fmla="*/ 0 h 235"/>
                  <a:gd name="T18" fmla="*/ 0 w 434"/>
                  <a:gd name="T19" fmla="*/ 0 h 235"/>
                  <a:gd name="T20" fmla="*/ 0 w 434"/>
                  <a:gd name="T21" fmla="*/ 0 h 2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4"/>
                  <a:gd name="T34" fmla="*/ 0 h 235"/>
                  <a:gd name="T35" fmla="*/ 434 w 434"/>
                  <a:gd name="T36" fmla="*/ 235 h 2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4" h="235">
                    <a:moveTo>
                      <a:pt x="0" y="235"/>
                    </a:moveTo>
                    <a:lnTo>
                      <a:pt x="308" y="134"/>
                    </a:lnTo>
                    <a:lnTo>
                      <a:pt x="323" y="81"/>
                    </a:lnTo>
                    <a:lnTo>
                      <a:pt x="434" y="15"/>
                    </a:lnTo>
                    <a:lnTo>
                      <a:pt x="366" y="6"/>
                    </a:lnTo>
                    <a:lnTo>
                      <a:pt x="269" y="0"/>
                    </a:lnTo>
                    <a:lnTo>
                      <a:pt x="177" y="33"/>
                    </a:lnTo>
                    <a:lnTo>
                      <a:pt x="110" y="81"/>
                    </a:lnTo>
                    <a:lnTo>
                      <a:pt x="50" y="146"/>
                    </a:lnTo>
                    <a:lnTo>
                      <a:pt x="13" y="198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2" name="Freeform 196"/>
              <p:cNvSpPr>
                <a:spLocks/>
              </p:cNvSpPr>
              <p:nvPr/>
            </p:nvSpPr>
            <p:spPr bwMode="auto">
              <a:xfrm>
                <a:off x="3999" y="3347"/>
                <a:ext cx="443" cy="370"/>
              </a:xfrm>
              <a:custGeom>
                <a:avLst/>
                <a:gdLst>
                  <a:gd name="T0" fmla="*/ 0 w 1329"/>
                  <a:gd name="T1" fmla="*/ 0 h 1108"/>
                  <a:gd name="T2" fmla="*/ 0 w 1329"/>
                  <a:gd name="T3" fmla="*/ 0 h 1108"/>
                  <a:gd name="T4" fmla="*/ 0 w 1329"/>
                  <a:gd name="T5" fmla="*/ 0 h 1108"/>
                  <a:gd name="T6" fmla="*/ 0 w 1329"/>
                  <a:gd name="T7" fmla="*/ 0 h 1108"/>
                  <a:gd name="T8" fmla="*/ 0 w 1329"/>
                  <a:gd name="T9" fmla="*/ 0 h 1108"/>
                  <a:gd name="T10" fmla="*/ 0 w 1329"/>
                  <a:gd name="T11" fmla="*/ 0 h 1108"/>
                  <a:gd name="T12" fmla="*/ 0 w 1329"/>
                  <a:gd name="T13" fmla="*/ 0 h 1108"/>
                  <a:gd name="T14" fmla="*/ 0 w 1329"/>
                  <a:gd name="T15" fmla="*/ 0 h 1108"/>
                  <a:gd name="T16" fmla="*/ 0 w 1329"/>
                  <a:gd name="T17" fmla="*/ 0 h 1108"/>
                  <a:gd name="T18" fmla="*/ 0 w 1329"/>
                  <a:gd name="T19" fmla="*/ 0 h 1108"/>
                  <a:gd name="T20" fmla="*/ 0 w 1329"/>
                  <a:gd name="T21" fmla="*/ 0 h 1108"/>
                  <a:gd name="T22" fmla="*/ 0 w 1329"/>
                  <a:gd name="T23" fmla="*/ 0 h 1108"/>
                  <a:gd name="T24" fmla="*/ 0 w 1329"/>
                  <a:gd name="T25" fmla="*/ 0 h 1108"/>
                  <a:gd name="T26" fmla="*/ 0 w 1329"/>
                  <a:gd name="T27" fmla="*/ 0 h 1108"/>
                  <a:gd name="T28" fmla="*/ 0 w 1329"/>
                  <a:gd name="T29" fmla="*/ 0 h 1108"/>
                  <a:gd name="T30" fmla="*/ 0 w 1329"/>
                  <a:gd name="T31" fmla="*/ 0 h 1108"/>
                  <a:gd name="T32" fmla="*/ 0 w 1329"/>
                  <a:gd name="T33" fmla="*/ 0 h 1108"/>
                  <a:gd name="T34" fmla="*/ 0 w 1329"/>
                  <a:gd name="T35" fmla="*/ 0 h 1108"/>
                  <a:gd name="T36" fmla="*/ 0 w 1329"/>
                  <a:gd name="T37" fmla="*/ 0 h 1108"/>
                  <a:gd name="T38" fmla="*/ 0 w 1329"/>
                  <a:gd name="T39" fmla="*/ 0 h 1108"/>
                  <a:gd name="T40" fmla="*/ 0 w 1329"/>
                  <a:gd name="T41" fmla="*/ 0 h 1108"/>
                  <a:gd name="T42" fmla="*/ 0 w 1329"/>
                  <a:gd name="T43" fmla="*/ 0 h 1108"/>
                  <a:gd name="T44" fmla="*/ 0 w 1329"/>
                  <a:gd name="T45" fmla="*/ 0 h 1108"/>
                  <a:gd name="T46" fmla="*/ 0 w 1329"/>
                  <a:gd name="T47" fmla="*/ 0 h 1108"/>
                  <a:gd name="T48" fmla="*/ 0 w 1329"/>
                  <a:gd name="T49" fmla="*/ 0 h 1108"/>
                  <a:gd name="T50" fmla="*/ 0 w 1329"/>
                  <a:gd name="T51" fmla="*/ 0 h 1108"/>
                  <a:gd name="T52" fmla="*/ 0 w 1329"/>
                  <a:gd name="T53" fmla="*/ 0 h 1108"/>
                  <a:gd name="T54" fmla="*/ 0 w 1329"/>
                  <a:gd name="T55" fmla="*/ 0 h 1108"/>
                  <a:gd name="T56" fmla="*/ 0 w 1329"/>
                  <a:gd name="T57" fmla="*/ 0 h 1108"/>
                  <a:gd name="T58" fmla="*/ 0 w 1329"/>
                  <a:gd name="T59" fmla="*/ 0 h 1108"/>
                  <a:gd name="T60" fmla="*/ 0 w 1329"/>
                  <a:gd name="T61" fmla="*/ 0 h 1108"/>
                  <a:gd name="T62" fmla="*/ 0 w 1329"/>
                  <a:gd name="T63" fmla="*/ 0 h 1108"/>
                  <a:gd name="T64" fmla="*/ 0 w 1329"/>
                  <a:gd name="T65" fmla="*/ 0 h 1108"/>
                  <a:gd name="T66" fmla="*/ 0 w 1329"/>
                  <a:gd name="T67" fmla="*/ 0 h 1108"/>
                  <a:gd name="T68" fmla="*/ 0 w 1329"/>
                  <a:gd name="T69" fmla="*/ 0 h 1108"/>
                  <a:gd name="T70" fmla="*/ 0 w 1329"/>
                  <a:gd name="T71" fmla="*/ 0 h 1108"/>
                  <a:gd name="T72" fmla="*/ 0 w 1329"/>
                  <a:gd name="T73" fmla="*/ 0 h 1108"/>
                  <a:gd name="T74" fmla="*/ 0 w 1329"/>
                  <a:gd name="T75" fmla="*/ 0 h 1108"/>
                  <a:gd name="T76" fmla="*/ 0 w 1329"/>
                  <a:gd name="T77" fmla="*/ 0 h 1108"/>
                  <a:gd name="T78" fmla="*/ 0 w 1329"/>
                  <a:gd name="T79" fmla="*/ 0 h 110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29"/>
                  <a:gd name="T121" fmla="*/ 0 h 1108"/>
                  <a:gd name="T122" fmla="*/ 1329 w 1329"/>
                  <a:gd name="T123" fmla="*/ 1108 h 110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29" h="1108">
                    <a:moveTo>
                      <a:pt x="853" y="0"/>
                    </a:moveTo>
                    <a:lnTo>
                      <a:pt x="886" y="31"/>
                    </a:lnTo>
                    <a:lnTo>
                      <a:pt x="951" y="42"/>
                    </a:lnTo>
                    <a:lnTo>
                      <a:pt x="1039" y="47"/>
                    </a:lnTo>
                    <a:lnTo>
                      <a:pt x="1110" y="37"/>
                    </a:lnTo>
                    <a:lnTo>
                      <a:pt x="1180" y="19"/>
                    </a:lnTo>
                    <a:lnTo>
                      <a:pt x="1255" y="68"/>
                    </a:lnTo>
                    <a:lnTo>
                      <a:pt x="1325" y="140"/>
                    </a:lnTo>
                    <a:lnTo>
                      <a:pt x="1329" y="170"/>
                    </a:lnTo>
                    <a:lnTo>
                      <a:pt x="1299" y="241"/>
                    </a:lnTo>
                    <a:lnTo>
                      <a:pt x="1266" y="369"/>
                    </a:lnTo>
                    <a:lnTo>
                      <a:pt x="1266" y="450"/>
                    </a:lnTo>
                    <a:lnTo>
                      <a:pt x="1277" y="557"/>
                    </a:lnTo>
                    <a:lnTo>
                      <a:pt x="1246" y="654"/>
                    </a:lnTo>
                    <a:lnTo>
                      <a:pt x="1077" y="920"/>
                    </a:lnTo>
                    <a:lnTo>
                      <a:pt x="1052" y="994"/>
                    </a:lnTo>
                    <a:lnTo>
                      <a:pt x="1046" y="1039"/>
                    </a:lnTo>
                    <a:lnTo>
                      <a:pt x="1003" y="1075"/>
                    </a:lnTo>
                    <a:lnTo>
                      <a:pt x="935" y="1099"/>
                    </a:lnTo>
                    <a:lnTo>
                      <a:pt x="801" y="1108"/>
                    </a:lnTo>
                    <a:lnTo>
                      <a:pt x="643" y="1108"/>
                    </a:lnTo>
                    <a:lnTo>
                      <a:pt x="548" y="1099"/>
                    </a:lnTo>
                    <a:lnTo>
                      <a:pt x="509" y="1079"/>
                    </a:lnTo>
                    <a:lnTo>
                      <a:pt x="456" y="1102"/>
                    </a:lnTo>
                    <a:lnTo>
                      <a:pt x="376" y="1032"/>
                    </a:lnTo>
                    <a:lnTo>
                      <a:pt x="290" y="953"/>
                    </a:lnTo>
                    <a:lnTo>
                      <a:pt x="238" y="893"/>
                    </a:lnTo>
                    <a:lnTo>
                      <a:pt x="168" y="795"/>
                    </a:lnTo>
                    <a:lnTo>
                      <a:pt x="146" y="786"/>
                    </a:lnTo>
                    <a:lnTo>
                      <a:pt x="0" y="792"/>
                    </a:lnTo>
                    <a:lnTo>
                      <a:pt x="17" y="777"/>
                    </a:lnTo>
                    <a:lnTo>
                      <a:pt x="97" y="771"/>
                    </a:lnTo>
                    <a:lnTo>
                      <a:pt x="151" y="766"/>
                    </a:lnTo>
                    <a:lnTo>
                      <a:pt x="179" y="786"/>
                    </a:lnTo>
                    <a:lnTo>
                      <a:pt x="282" y="915"/>
                    </a:lnTo>
                    <a:lnTo>
                      <a:pt x="343" y="963"/>
                    </a:lnTo>
                    <a:lnTo>
                      <a:pt x="418" y="963"/>
                    </a:lnTo>
                    <a:lnTo>
                      <a:pt x="552" y="1006"/>
                    </a:lnTo>
                    <a:lnTo>
                      <a:pt x="592" y="1002"/>
                    </a:lnTo>
                    <a:lnTo>
                      <a:pt x="579" y="938"/>
                    </a:lnTo>
                    <a:lnTo>
                      <a:pt x="548" y="845"/>
                    </a:lnTo>
                    <a:lnTo>
                      <a:pt x="478" y="732"/>
                    </a:lnTo>
                    <a:lnTo>
                      <a:pt x="403" y="646"/>
                    </a:lnTo>
                    <a:lnTo>
                      <a:pt x="313" y="583"/>
                    </a:lnTo>
                    <a:lnTo>
                      <a:pt x="252" y="578"/>
                    </a:lnTo>
                    <a:lnTo>
                      <a:pt x="234" y="583"/>
                    </a:lnTo>
                    <a:lnTo>
                      <a:pt x="227" y="594"/>
                    </a:lnTo>
                    <a:lnTo>
                      <a:pt x="285" y="679"/>
                    </a:lnTo>
                    <a:lnTo>
                      <a:pt x="307" y="786"/>
                    </a:lnTo>
                    <a:lnTo>
                      <a:pt x="307" y="825"/>
                    </a:lnTo>
                    <a:lnTo>
                      <a:pt x="285" y="780"/>
                    </a:lnTo>
                    <a:lnTo>
                      <a:pt x="243" y="707"/>
                    </a:lnTo>
                    <a:lnTo>
                      <a:pt x="194" y="658"/>
                    </a:lnTo>
                    <a:lnTo>
                      <a:pt x="136" y="616"/>
                    </a:lnTo>
                    <a:lnTo>
                      <a:pt x="222" y="509"/>
                    </a:lnTo>
                    <a:lnTo>
                      <a:pt x="301" y="536"/>
                    </a:lnTo>
                    <a:lnTo>
                      <a:pt x="393" y="586"/>
                    </a:lnTo>
                    <a:lnTo>
                      <a:pt x="478" y="658"/>
                    </a:lnTo>
                    <a:lnTo>
                      <a:pt x="575" y="670"/>
                    </a:lnTo>
                    <a:lnTo>
                      <a:pt x="703" y="664"/>
                    </a:lnTo>
                    <a:lnTo>
                      <a:pt x="763" y="646"/>
                    </a:lnTo>
                    <a:lnTo>
                      <a:pt x="853" y="341"/>
                    </a:lnTo>
                    <a:lnTo>
                      <a:pt x="901" y="225"/>
                    </a:lnTo>
                    <a:lnTo>
                      <a:pt x="956" y="119"/>
                    </a:lnTo>
                    <a:lnTo>
                      <a:pt x="612" y="202"/>
                    </a:lnTo>
                    <a:lnTo>
                      <a:pt x="433" y="235"/>
                    </a:lnTo>
                    <a:lnTo>
                      <a:pt x="313" y="241"/>
                    </a:lnTo>
                    <a:lnTo>
                      <a:pt x="259" y="225"/>
                    </a:lnTo>
                    <a:lnTo>
                      <a:pt x="252" y="208"/>
                    </a:lnTo>
                    <a:lnTo>
                      <a:pt x="264" y="198"/>
                    </a:lnTo>
                    <a:lnTo>
                      <a:pt x="338" y="177"/>
                    </a:lnTo>
                    <a:lnTo>
                      <a:pt x="329" y="192"/>
                    </a:lnTo>
                    <a:lnTo>
                      <a:pt x="323" y="218"/>
                    </a:lnTo>
                    <a:lnTo>
                      <a:pt x="338" y="225"/>
                    </a:lnTo>
                    <a:lnTo>
                      <a:pt x="414" y="218"/>
                    </a:lnTo>
                    <a:lnTo>
                      <a:pt x="537" y="192"/>
                    </a:lnTo>
                    <a:lnTo>
                      <a:pt x="671" y="132"/>
                    </a:lnTo>
                    <a:lnTo>
                      <a:pt x="756" y="86"/>
                    </a:lnTo>
                    <a:lnTo>
                      <a:pt x="837" y="47"/>
                    </a:lnTo>
                    <a:lnTo>
                      <a:pt x="853" y="27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3" name="Freeform 197"/>
              <p:cNvSpPr>
                <a:spLocks/>
              </p:cNvSpPr>
              <p:nvPr/>
            </p:nvSpPr>
            <p:spPr bwMode="auto">
              <a:xfrm>
                <a:off x="3989" y="3515"/>
                <a:ext cx="63" cy="72"/>
              </a:xfrm>
              <a:custGeom>
                <a:avLst/>
                <a:gdLst>
                  <a:gd name="T0" fmla="*/ 0 w 189"/>
                  <a:gd name="T1" fmla="*/ 0 h 216"/>
                  <a:gd name="T2" fmla="*/ 0 w 189"/>
                  <a:gd name="T3" fmla="*/ 0 h 216"/>
                  <a:gd name="T4" fmla="*/ 0 w 189"/>
                  <a:gd name="T5" fmla="*/ 0 h 216"/>
                  <a:gd name="T6" fmla="*/ 0 w 189"/>
                  <a:gd name="T7" fmla="*/ 0 h 216"/>
                  <a:gd name="T8" fmla="*/ 0 w 189"/>
                  <a:gd name="T9" fmla="*/ 0 h 216"/>
                  <a:gd name="T10" fmla="*/ 0 w 189"/>
                  <a:gd name="T11" fmla="*/ 0 h 216"/>
                  <a:gd name="T12" fmla="*/ 0 w 189"/>
                  <a:gd name="T13" fmla="*/ 0 h 216"/>
                  <a:gd name="T14" fmla="*/ 0 w 189"/>
                  <a:gd name="T15" fmla="*/ 0 h 216"/>
                  <a:gd name="T16" fmla="*/ 0 w 189"/>
                  <a:gd name="T17" fmla="*/ 0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9"/>
                  <a:gd name="T28" fmla="*/ 0 h 216"/>
                  <a:gd name="T29" fmla="*/ 189 w 189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9" h="216">
                    <a:moveTo>
                      <a:pt x="189" y="0"/>
                    </a:moveTo>
                    <a:lnTo>
                      <a:pt x="141" y="6"/>
                    </a:lnTo>
                    <a:lnTo>
                      <a:pt x="65" y="27"/>
                    </a:lnTo>
                    <a:lnTo>
                      <a:pt x="18" y="59"/>
                    </a:lnTo>
                    <a:lnTo>
                      <a:pt x="0" y="83"/>
                    </a:lnTo>
                    <a:lnTo>
                      <a:pt x="0" y="122"/>
                    </a:lnTo>
                    <a:lnTo>
                      <a:pt x="7" y="167"/>
                    </a:lnTo>
                    <a:lnTo>
                      <a:pt x="18" y="216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4" name="Freeform 198"/>
              <p:cNvSpPr>
                <a:spLocks/>
              </p:cNvSpPr>
              <p:nvPr/>
            </p:nvSpPr>
            <p:spPr bwMode="auto">
              <a:xfrm>
                <a:off x="3830" y="3270"/>
                <a:ext cx="1236" cy="707"/>
              </a:xfrm>
              <a:custGeom>
                <a:avLst/>
                <a:gdLst>
                  <a:gd name="T0" fmla="*/ 0 w 3707"/>
                  <a:gd name="T1" fmla="*/ 0 h 2120"/>
                  <a:gd name="T2" fmla="*/ 0 w 3707"/>
                  <a:gd name="T3" fmla="*/ 0 h 2120"/>
                  <a:gd name="T4" fmla="*/ 0 w 3707"/>
                  <a:gd name="T5" fmla="*/ 0 h 2120"/>
                  <a:gd name="T6" fmla="*/ 0 w 3707"/>
                  <a:gd name="T7" fmla="*/ 0 h 2120"/>
                  <a:gd name="T8" fmla="*/ 0 w 3707"/>
                  <a:gd name="T9" fmla="*/ 0 h 2120"/>
                  <a:gd name="T10" fmla="*/ 0 w 3707"/>
                  <a:gd name="T11" fmla="*/ 0 h 2120"/>
                  <a:gd name="T12" fmla="*/ 0 w 3707"/>
                  <a:gd name="T13" fmla="*/ 0 h 2120"/>
                  <a:gd name="T14" fmla="*/ 0 w 3707"/>
                  <a:gd name="T15" fmla="*/ 0 h 2120"/>
                  <a:gd name="T16" fmla="*/ 0 w 3707"/>
                  <a:gd name="T17" fmla="*/ 0 h 2120"/>
                  <a:gd name="T18" fmla="*/ 0 w 3707"/>
                  <a:gd name="T19" fmla="*/ 0 h 2120"/>
                  <a:gd name="T20" fmla="*/ 0 w 3707"/>
                  <a:gd name="T21" fmla="*/ 0 h 2120"/>
                  <a:gd name="T22" fmla="*/ 0 w 3707"/>
                  <a:gd name="T23" fmla="*/ 0 h 2120"/>
                  <a:gd name="T24" fmla="*/ 0 w 3707"/>
                  <a:gd name="T25" fmla="*/ 0 h 2120"/>
                  <a:gd name="T26" fmla="*/ 0 w 3707"/>
                  <a:gd name="T27" fmla="*/ 0 h 2120"/>
                  <a:gd name="T28" fmla="*/ 0 w 3707"/>
                  <a:gd name="T29" fmla="*/ 0 h 2120"/>
                  <a:gd name="T30" fmla="*/ 0 w 3707"/>
                  <a:gd name="T31" fmla="*/ 0 h 2120"/>
                  <a:gd name="T32" fmla="*/ 0 w 3707"/>
                  <a:gd name="T33" fmla="*/ 0 h 2120"/>
                  <a:gd name="T34" fmla="*/ 0 w 3707"/>
                  <a:gd name="T35" fmla="*/ 0 h 2120"/>
                  <a:gd name="T36" fmla="*/ 0 w 3707"/>
                  <a:gd name="T37" fmla="*/ 0 h 2120"/>
                  <a:gd name="T38" fmla="*/ 0 w 3707"/>
                  <a:gd name="T39" fmla="*/ 0 h 2120"/>
                  <a:gd name="T40" fmla="*/ 0 w 3707"/>
                  <a:gd name="T41" fmla="*/ 0 h 2120"/>
                  <a:gd name="T42" fmla="*/ 0 w 3707"/>
                  <a:gd name="T43" fmla="*/ 0 h 2120"/>
                  <a:gd name="T44" fmla="*/ 0 w 3707"/>
                  <a:gd name="T45" fmla="*/ 0 h 2120"/>
                  <a:gd name="T46" fmla="*/ 0 w 3707"/>
                  <a:gd name="T47" fmla="*/ 0 h 2120"/>
                  <a:gd name="T48" fmla="*/ 0 w 3707"/>
                  <a:gd name="T49" fmla="*/ 0 h 2120"/>
                  <a:gd name="T50" fmla="*/ 0 w 3707"/>
                  <a:gd name="T51" fmla="*/ 0 h 2120"/>
                  <a:gd name="T52" fmla="*/ 0 w 3707"/>
                  <a:gd name="T53" fmla="*/ 0 h 2120"/>
                  <a:gd name="T54" fmla="*/ 0 w 3707"/>
                  <a:gd name="T55" fmla="*/ 0 h 2120"/>
                  <a:gd name="T56" fmla="*/ 0 w 3707"/>
                  <a:gd name="T57" fmla="*/ 0 h 2120"/>
                  <a:gd name="T58" fmla="*/ 0 w 3707"/>
                  <a:gd name="T59" fmla="*/ 0 h 2120"/>
                  <a:gd name="T60" fmla="*/ 0 w 3707"/>
                  <a:gd name="T61" fmla="*/ 0 h 2120"/>
                  <a:gd name="T62" fmla="*/ 0 w 3707"/>
                  <a:gd name="T63" fmla="*/ 0 h 2120"/>
                  <a:gd name="T64" fmla="*/ 0 w 3707"/>
                  <a:gd name="T65" fmla="*/ 0 h 2120"/>
                  <a:gd name="T66" fmla="*/ 0 w 3707"/>
                  <a:gd name="T67" fmla="*/ 0 h 2120"/>
                  <a:gd name="T68" fmla="*/ 0 w 3707"/>
                  <a:gd name="T69" fmla="*/ 0 h 2120"/>
                  <a:gd name="T70" fmla="*/ 0 w 3707"/>
                  <a:gd name="T71" fmla="*/ 0 h 2120"/>
                  <a:gd name="T72" fmla="*/ 0 w 3707"/>
                  <a:gd name="T73" fmla="*/ 0 h 2120"/>
                  <a:gd name="T74" fmla="*/ 0 w 3707"/>
                  <a:gd name="T75" fmla="*/ 0 h 2120"/>
                  <a:gd name="T76" fmla="*/ 0 w 3707"/>
                  <a:gd name="T77" fmla="*/ 0 h 2120"/>
                  <a:gd name="T78" fmla="*/ 0 w 3707"/>
                  <a:gd name="T79" fmla="*/ 0 h 2120"/>
                  <a:gd name="T80" fmla="*/ 0 w 3707"/>
                  <a:gd name="T81" fmla="*/ 0 h 2120"/>
                  <a:gd name="T82" fmla="*/ 0 w 3707"/>
                  <a:gd name="T83" fmla="*/ 0 h 2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07"/>
                  <a:gd name="T127" fmla="*/ 0 h 2120"/>
                  <a:gd name="T128" fmla="*/ 3707 w 3707"/>
                  <a:gd name="T129" fmla="*/ 2120 h 2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07" h="2120">
                    <a:moveTo>
                      <a:pt x="2766" y="0"/>
                    </a:moveTo>
                    <a:lnTo>
                      <a:pt x="2864" y="43"/>
                    </a:lnTo>
                    <a:lnTo>
                      <a:pt x="3200" y="394"/>
                    </a:lnTo>
                    <a:lnTo>
                      <a:pt x="3480" y="856"/>
                    </a:lnTo>
                    <a:lnTo>
                      <a:pt x="3636" y="1279"/>
                    </a:lnTo>
                    <a:lnTo>
                      <a:pt x="3707" y="1727"/>
                    </a:lnTo>
                    <a:lnTo>
                      <a:pt x="3707" y="2120"/>
                    </a:lnTo>
                    <a:lnTo>
                      <a:pt x="0" y="2120"/>
                    </a:lnTo>
                    <a:lnTo>
                      <a:pt x="0" y="1657"/>
                    </a:lnTo>
                    <a:lnTo>
                      <a:pt x="40" y="1587"/>
                    </a:lnTo>
                    <a:lnTo>
                      <a:pt x="125" y="1558"/>
                    </a:lnTo>
                    <a:lnTo>
                      <a:pt x="391" y="1517"/>
                    </a:lnTo>
                    <a:lnTo>
                      <a:pt x="97" y="1602"/>
                    </a:lnTo>
                    <a:lnTo>
                      <a:pt x="70" y="1642"/>
                    </a:lnTo>
                    <a:lnTo>
                      <a:pt x="153" y="1741"/>
                    </a:lnTo>
                    <a:lnTo>
                      <a:pt x="308" y="1854"/>
                    </a:lnTo>
                    <a:lnTo>
                      <a:pt x="519" y="1953"/>
                    </a:lnTo>
                    <a:lnTo>
                      <a:pt x="463" y="1854"/>
                    </a:lnTo>
                    <a:lnTo>
                      <a:pt x="449" y="1754"/>
                    </a:lnTo>
                    <a:lnTo>
                      <a:pt x="449" y="1671"/>
                    </a:lnTo>
                    <a:lnTo>
                      <a:pt x="519" y="1769"/>
                    </a:lnTo>
                    <a:lnTo>
                      <a:pt x="631" y="1854"/>
                    </a:lnTo>
                    <a:lnTo>
                      <a:pt x="757" y="1897"/>
                    </a:lnTo>
                    <a:lnTo>
                      <a:pt x="844" y="1909"/>
                    </a:lnTo>
                    <a:lnTo>
                      <a:pt x="844" y="1797"/>
                    </a:lnTo>
                    <a:lnTo>
                      <a:pt x="883" y="1700"/>
                    </a:lnTo>
                    <a:lnTo>
                      <a:pt x="954" y="1712"/>
                    </a:lnTo>
                    <a:lnTo>
                      <a:pt x="1037" y="1657"/>
                    </a:lnTo>
                    <a:lnTo>
                      <a:pt x="1094" y="1558"/>
                    </a:lnTo>
                    <a:lnTo>
                      <a:pt x="1205" y="1433"/>
                    </a:lnTo>
                    <a:lnTo>
                      <a:pt x="1305" y="1405"/>
                    </a:lnTo>
                    <a:lnTo>
                      <a:pt x="1361" y="1460"/>
                    </a:lnTo>
                    <a:lnTo>
                      <a:pt x="1291" y="1433"/>
                    </a:lnTo>
                    <a:lnTo>
                      <a:pt x="1223" y="1474"/>
                    </a:lnTo>
                    <a:lnTo>
                      <a:pt x="1164" y="1629"/>
                    </a:lnTo>
                    <a:lnTo>
                      <a:pt x="1164" y="1797"/>
                    </a:lnTo>
                    <a:lnTo>
                      <a:pt x="1205" y="1882"/>
                    </a:lnTo>
                    <a:lnTo>
                      <a:pt x="1263" y="1897"/>
                    </a:lnTo>
                    <a:lnTo>
                      <a:pt x="1318" y="1825"/>
                    </a:lnTo>
                    <a:lnTo>
                      <a:pt x="1361" y="1700"/>
                    </a:lnTo>
                    <a:lnTo>
                      <a:pt x="1375" y="1587"/>
                    </a:lnTo>
                    <a:lnTo>
                      <a:pt x="1388" y="1797"/>
                    </a:lnTo>
                    <a:lnTo>
                      <a:pt x="1418" y="1909"/>
                    </a:lnTo>
                    <a:lnTo>
                      <a:pt x="1461" y="1953"/>
                    </a:lnTo>
                    <a:lnTo>
                      <a:pt x="1698" y="1840"/>
                    </a:lnTo>
                    <a:lnTo>
                      <a:pt x="1952" y="1657"/>
                    </a:lnTo>
                    <a:lnTo>
                      <a:pt x="2117" y="1503"/>
                    </a:lnTo>
                    <a:lnTo>
                      <a:pt x="2219" y="1361"/>
                    </a:lnTo>
                    <a:lnTo>
                      <a:pt x="2245" y="1279"/>
                    </a:lnTo>
                    <a:lnTo>
                      <a:pt x="2342" y="1263"/>
                    </a:lnTo>
                    <a:lnTo>
                      <a:pt x="2458" y="1222"/>
                    </a:lnTo>
                    <a:lnTo>
                      <a:pt x="2232" y="1151"/>
                    </a:lnTo>
                    <a:lnTo>
                      <a:pt x="2428" y="1109"/>
                    </a:lnTo>
                    <a:lnTo>
                      <a:pt x="2610" y="1041"/>
                    </a:lnTo>
                    <a:lnTo>
                      <a:pt x="2342" y="941"/>
                    </a:lnTo>
                    <a:lnTo>
                      <a:pt x="2092" y="900"/>
                    </a:lnTo>
                    <a:lnTo>
                      <a:pt x="1866" y="900"/>
                    </a:lnTo>
                    <a:lnTo>
                      <a:pt x="1784" y="955"/>
                    </a:lnTo>
                    <a:lnTo>
                      <a:pt x="1756" y="1081"/>
                    </a:lnTo>
                    <a:lnTo>
                      <a:pt x="1726" y="1054"/>
                    </a:lnTo>
                    <a:lnTo>
                      <a:pt x="1543" y="1263"/>
                    </a:lnTo>
                    <a:lnTo>
                      <a:pt x="1571" y="1026"/>
                    </a:lnTo>
                    <a:lnTo>
                      <a:pt x="1698" y="885"/>
                    </a:lnTo>
                    <a:lnTo>
                      <a:pt x="1922" y="746"/>
                    </a:lnTo>
                    <a:lnTo>
                      <a:pt x="2077" y="619"/>
                    </a:lnTo>
                    <a:lnTo>
                      <a:pt x="2515" y="477"/>
                    </a:lnTo>
                    <a:lnTo>
                      <a:pt x="2106" y="648"/>
                    </a:lnTo>
                    <a:lnTo>
                      <a:pt x="1897" y="843"/>
                    </a:lnTo>
                    <a:lnTo>
                      <a:pt x="2161" y="801"/>
                    </a:lnTo>
                    <a:lnTo>
                      <a:pt x="2415" y="731"/>
                    </a:lnTo>
                    <a:lnTo>
                      <a:pt x="2598" y="535"/>
                    </a:lnTo>
                    <a:lnTo>
                      <a:pt x="2598" y="464"/>
                    </a:lnTo>
                    <a:lnTo>
                      <a:pt x="2710" y="576"/>
                    </a:lnTo>
                    <a:lnTo>
                      <a:pt x="2894" y="773"/>
                    </a:lnTo>
                    <a:lnTo>
                      <a:pt x="3074" y="1097"/>
                    </a:lnTo>
                    <a:lnTo>
                      <a:pt x="3215" y="1489"/>
                    </a:lnTo>
                    <a:lnTo>
                      <a:pt x="3300" y="1712"/>
                    </a:lnTo>
                    <a:lnTo>
                      <a:pt x="3395" y="1446"/>
                    </a:lnTo>
                    <a:lnTo>
                      <a:pt x="3440" y="1222"/>
                    </a:lnTo>
                    <a:lnTo>
                      <a:pt x="3468" y="984"/>
                    </a:lnTo>
                    <a:lnTo>
                      <a:pt x="3355" y="676"/>
                    </a:lnTo>
                    <a:lnTo>
                      <a:pt x="3200" y="408"/>
                    </a:lnTo>
                    <a:lnTo>
                      <a:pt x="2894" y="86"/>
                    </a:lnTo>
                    <a:lnTo>
                      <a:pt x="27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5" name="Freeform 199"/>
              <p:cNvSpPr>
                <a:spLocks/>
              </p:cNvSpPr>
              <p:nvPr/>
            </p:nvSpPr>
            <p:spPr bwMode="auto">
              <a:xfrm>
                <a:off x="4207" y="3713"/>
                <a:ext cx="21" cy="60"/>
              </a:xfrm>
              <a:custGeom>
                <a:avLst/>
                <a:gdLst>
                  <a:gd name="T0" fmla="*/ 0 w 61"/>
                  <a:gd name="T1" fmla="*/ 0 h 180"/>
                  <a:gd name="T2" fmla="*/ 0 w 61"/>
                  <a:gd name="T3" fmla="*/ 0 h 180"/>
                  <a:gd name="T4" fmla="*/ 0 w 61"/>
                  <a:gd name="T5" fmla="*/ 0 h 180"/>
                  <a:gd name="T6" fmla="*/ 0 w 61"/>
                  <a:gd name="T7" fmla="*/ 0 h 180"/>
                  <a:gd name="T8" fmla="*/ 0 w 61"/>
                  <a:gd name="T9" fmla="*/ 0 h 180"/>
                  <a:gd name="T10" fmla="*/ 0 w 61"/>
                  <a:gd name="T11" fmla="*/ 0 h 180"/>
                  <a:gd name="T12" fmla="*/ 0 w 61"/>
                  <a:gd name="T13" fmla="*/ 0 h 180"/>
                  <a:gd name="T14" fmla="*/ 0 w 61"/>
                  <a:gd name="T15" fmla="*/ 0 h 180"/>
                  <a:gd name="T16" fmla="*/ 0 w 61"/>
                  <a:gd name="T17" fmla="*/ 0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80"/>
                  <a:gd name="T29" fmla="*/ 61 w 61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80">
                    <a:moveTo>
                      <a:pt x="0" y="0"/>
                    </a:moveTo>
                    <a:lnTo>
                      <a:pt x="28" y="53"/>
                    </a:lnTo>
                    <a:lnTo>
                      <a:pt x="42" y="106"/>
                    </a:lnTo>
                    <a:lnTo>
                      <a:pt x="37" y="180"/>
                    </a:lnTo>
                    <a:lnTo>
                      <a:pt x="61" y="152"/>
                    </a:lnTo>
                    <a:lnTo>
                      <a:pt x="55" y="92"/>
                    </a:lnTo>
                    <a:lnTo>
                      <a:pt x="28" y="33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6" name="Freeform 200"/>
              <p:cNvSpPr>
                <a:spLocks/>
              </p:cNvSpPr>
              <p:nvPr/>
            </p:nvSpPr>
            <p:spPr bwMode="auto">
              <a:xfrm>
                <a:off x="3971" y="3704"/>
                <a:ext cx="259" cy="82"/>
              </a:xfrm>
              <a:custGeom>
                <a:avLst/>
                <a:gdLst>
                  <a:gd name="T0" fmla="*/ 0 w 775"/>
                  <a:gd name="T1" fmla="*/ 0 h 246"/>
                  <a:gd name="T2" fmla="*/ 0 w 775"/>
                  <a:gd name="T3" fmla="*/ 0 h 246"/>
                  <a:gd name="T4" fmla="*/ 0 w 775"/>
                  <a:gd name="T5" fmla="*/ 0 h 246"/>
                  <a:gd name="T6" fmla="*/ 0 w 775"/>
                  <a:gd name="T7" fmla="*/ 0 h 246"/>
                  <a:gd name="T8" fmla="*/ 0 w 775"/>
                  <a:gd name="T9" fmla="*/ 0 h 246"/>
                  <a:gd name="T10" fmla="*/ 0 w 775"/>
                  <a:gd name="T11" fmla="*/ 0 h 246"/>
                  <a:gd name="T12" fmla="*/ 0 w 775"/>
                  <a:gd name="T13" fmla="*/ 0 h 246"/>
                  <a:gd name="T14" fmla="*/ 0 w 775"/>
                  <a:gd name="T15" fmla="*/ 0 h 246"/>
                  <a:gd name="T16" fmla="*/ 0 w 775"/>
                  <a:gd name="T17" fmla="*/ 0 h 246"/>
                  <a:gd name="T18" fmla="*/ 0 w 775"/>
                  <a:gd name="T19" fmla="*/ 0 h 246"/>
                  <a:gd name="T20" fmla="*/ 0 w 775"/>
                  <a:gd name="T21" fmla="*/ 0 h 246"/>
                  <a:gd name="T22" fmla="*/ 0 w 775"/>
                  <a:gd name="T23" fmla="*/ 0 h 246"/>
                  <a:gd name="T24" fmla="*/ 0 w 775"/>
                  <a:gd name="T25" fmla="*/ 0 h 246"/>
                  <a:gd name="T26" fmla="*/ 0 w 775"/>
                  <a:gd name="T27" fmla="*/ 0 h 246"/>
                  <a:gd name="T28" fmla="*/ 0 w 775"/>
                  <a:gd name="T29" fmla="*/ 0 h 246"/>
                  <a:gd name="T30" fmla="*/ 0 w 775"/>
                  <a:gd name="T31" fmla="*/ 0 h 246"/>
                  <a:gd name="T32" fmla="*/ 0 w 775"/>
                  <a:gd name="T33" fmla="*/ 0 h 246"/>
                  <a:gd name="T34" fmla="*/ 0 w 775"/>
                  <a:gd name="T35" fmla="*/ 0 h 246"/>
                  <a:gd name="T36" fmla="*/ 0 w 775"/>
                  <a:gd name="T37" fmla="*/ 0 h 246"/>
                  <a:gd name="T38" fmla="*/ 0 w 775"/>
                  <a:gd name="T39" fmla="*/ 0 h 2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5"/>
                  <a:gd name="T61" fmla="*/ 0 h 246"/>
                  <a:gd name="T62" fmla="*/ 775 w 775"/>
                  <a:gd name="T63" fmla="*/ 246 h 2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5" h="246">
                    <a:moveTo>
                      <a:pt x="549" y="34"/>
                    </a:moveTo>
                    <a:lnTo>
                      <a:pt x="581" y="41"/>
                    </a:lnTo>
                    <a:lnTo>
                      <a:pt x="611" y="100"/>
                    </a:lnTo>
                    <a:lnTo>
                      <a:pt x="614" y="161"/>
                    </a:lnTo>
                    <a:lnTo>
                      <a:pt x="614" y="202"/>
                    </a:lnTo>
                    <a:lnTo>
                      <a:pt x="374" y="228"/>
                    </a:lnTo>
                    <a:lnTo>
                      <a:pt x="208" y="221"/>
                    </a:lnTo>
                    <a:lnTo>
                      <a:pt x="0" y="202"/>
                    </a:lnTo>
                    <a:lnTo>
                      <a:pt x="180" y="234"/>
                    </a:lnTo>
                    <a:lnTo>
                      <a:pt x="355" y="246"/>
                    </a:lnTo>
                    <a:lnTo>
                      <a:pt x="528" y="246"/>
                    </a:lnTo>
                    <a:lnTo>
                      <a:pt x="722" y="213"/>
                    </a:lnTo>
                    <a:lnTo>
                      <a:pt x="775" y="173"/>
                    </a:lnTo>
                    <a:lnTo>
                      <a:pt x="641" y="195"/>
                    </a:lnTo>
                    <a:lnTo>
                      <a:pt x="636" y="133"/>
                    </a:lnTo>
                    <a:lnTo>
                      <a:pt x="621" y="66"/>
                    </a:lnTo>
                    <a:lnTo>
                      <a:pt x="611" y="27"/>
                    </a:lnTo>
                    <a:lnTo>
                      <a:pt x="589" y="0"/>
                    </a:lnTo>
                    <a:lnTo>
                      <a:pt x="549" y="0"/>
                    </a:lnTo>
                    <a:lnTo>
                      <a:pt x="54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7" name="Freeform 201"/>
              <p:cNvSpPr>
                <a:spLocks/>
              </p:cNvSpPr>
              <p:nvPr/>
            </p:nvSpPr>
            <p:spPr bwMode="auto">
              <a:xfrm>
                <a:off x="3929" y="3472"/>
                <a:ext cx="170" cy="203"/>
              </a:xfrm>
              <a:custGeom>
                <a:avLst/>
                <a:gdLst>
                  <a:gd name="T0" fmla="*/ 0 w 509"/>
                  <a:gd name="T1" fmla="*/ 0 h 610"/>
                  <a:gd name="T2" fmla="*/ 0 w 509"/>
                  <a:gd name="T3" fmla="*/ 0 h 610"/>
                  <a:gd name="T4" fmla="*/ 0 w 509"/>
                  <a:gd name="T5" fmla="*/ 0 h 610"/>
                  <a:gd name="T6" fmla="*/ 0 w 509"/>
                  <a:gd name="T7" fmla="*/ 0 h 6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9"/>
                  <a:gd name="T13" fmla="*/ 0 h 610"/>
                  <a:gd name="T14" fmla="*/ 509 w 509"/>
                  <a:gd name="T15" fmla="*/ 610 h 6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9" h="610">
                    <a:moveTo>
                      <a:pt x="0" y="596"/>
                    </a:moveTo>
                    <a:lnTo>
                      <a:pt x="461" y="0"/>
                    </a:lnTo>
                    <a:lnTo>
                      <a:pt x="509" y="32"/>
                    </a:lnTo>
                    <a:lnTo>
                      <a:pt x="65" y="6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8" name="Freeform 202"/>
              <p:cNvSpPr>
                <a:spLocks/>
              </p:cNvSpPr>
              <p:nvPr/>
            </p:nvSpPr>
            <p:spPr bwMode="auto">
              <a:xfrm>
                <a:off x="3887" y="3622"/>
                <a:ext cx="171" cy="71"/>
              </a:xfrm>
              <a:custGeom>
                <a:avLst/>
                <a:gdLst>
                  <a:gd name="T0" fmla="*/ 0 w 514"/>
                  <a:gd name="T1" fmla="*/ 0 h 215"/>
                  <a:gd name="T2" fmla="*/ 0 w 514"/>
                  <a:gd name="T3" fmla="*/ 0 h 215"/>
                  <a:gd name="T4" fmla="*/ 0 w 514"/>
                  <a:gd name="T5" fmla="*/ 0 h 215"/>
                  <a:gd name="T6" fmla="*/ 0 w 514"/>
                  <a:gd name="T7" fmla="*/ 0 h 215"/>
                  <a:gd name="T8" fmla="*/ 0 w 514"/>
                  <a:gd name="T9" fmla="*/ 0 h 215"/>
                  <a:gd name="T10" fmla="*/ 0 w 514"/>
                  <a:gd name="T11" fmla="*/ 0 h 215"/>
                  <a:gd name="T12" fmla="*/ 0 w 514"/>
                  <a:gd name="T13" fmla="*/ 0 h 215"/>
                  <a:gd name="T14" fmla="*/ 0 w 514"/>
                  <a:gd name="T15" fmla="*/ 0 h 215"/>
                  <a:gd name="T16" fmla="*/ 0 w 514"/>
                  <a:gd name="T17" fmla="*/ 0 h 215"/>
                  <a:gd name="T18" fmla="*/ 0 w 514"/>
                  <a:gd name="T19" fmla="*/ 0 h 215"/>
                  <a:gd name="T20" fmla="*/ 0 w 514"/>
                  <a:gd name="T21" fmla="*/ 0 h 215"/>
                  <a:gd name="T22" fmla="*/ 0 w 514"/>
                  <a:gd name="T23" fmla="*/ 0 h 215"/>
                  <a:gd name="T24" fmla="*/ 0 w 514"/>
                  <a:gd name="T25" fmla="*/ 0 h 215"/>
                  <a:gd name="T26" fmla="*/ 0 w 514"/>
                  <a:gd name="T27" fmla="*/ 0 h 215"/>
                  <a:gd name="T28" fmla="*/ 0 w 514"/>
                  <a:gd name="T29" fmla="*/ 0 h 215"/>
                  <a:gd name="T30" fmla="*/ 0 w 514"/>
                  <a:gd name="T31" fmla="*/ 0 h 215"/>
                  <a:gd name="T32" fmla="*/ 0 w 514"/>
                  <a:gd name="T33" fmla="*/ 0 h 2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4"/>
                  <a:gd name="T52" fmla="*/ 0 h 215"/>
                  <a:gd name="T53" fmla="*/ 514 w 514"/>
                  <a:gd name="T54" fmla="*/ 215 h 2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4" h="215">
                    <a:moveTo>
                      <a:pt x="235" y="113"/>
                    </a:moveTo>
                    <a:lnTo>
                      <a:pt x="299" y="106"/>
                    </a:lnTo>
                    <a:lnTo>
                      <a:pt x="433" y="0"/>
                    </a:lnTo>
                    <a:lnTo>
                      <a:pt x="407" y="73"/>
                    </a:lnTo>
                    <a:lnTo>
                      <a:pt x="352" y="161"/>
                    </a:lnTo>
                    <a:lnTo>
                      <a:pt x="386" y="186"/>
                    </a:lnTo>
                    <a:lnTo>
                      <a:pt x="514" y="173"/>
                    </a:lnTo>
                    <a:lnTo>
                      <a:pt x="386" y="215"/>
                    </a:lnTo>
                    <a:lnTo>
                      <a:pt x="306" y="215"/>
                    </a:lnTo>
                    <a:lnTo>
                      <a:pt x="159" y="173"/>
                    </a:lnTo>
                    <a:lnTo>
                      <a:pt x="80" y="152"/>
                    </a:lnTo>
                    <a:lnTo>
                      <a:pt x="26" y="152"/>
                    </a:lnTo>
                    <a:lnTo>
                      <a:pt x="0" y="166"/>
                    </a:lnTo>
                    <a:lnTo>
                      <a:pt x="19" y="152"/>
                    </a:lnTo>
                    <a:lnTo>
                      <a:pt x="80" y="140"/>
                    </a:lnTo>
                    <a:lnTo>
                      <a:pt x="191" y="152"/>
                    </a:lnTo>
                    <a:lnTo>
                      <a:pt x="235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9" name="Freeform 203"/>
              <p:cNvSpPr>
                <a:spLocks/>
              </p:cNvSpPr>
              <p:nvPr/>
            </p:nvSpPr>
            <p:spPr bwMode="auto">
              <a:xfrm>
                <a:off x="3818" y="3684"/>
                <a:ext cx="145" cy="91"/>
              </a:xfrm>
              <a:custGeom>
                <a:avLst/>
                <a:gdLst>
                  <a:gd name="T0" fmla="*/ 0 w 434"/>
                  <a:gd name="T1" fmla="*/ 0 h 274"/>
                  <a:gd name="T2" fmla="*/ 0 w 434"/>
                  <a:gd name="T3" fmla="*/ 0 h 274"/>
                  <a:gd name="T4" fmla="*/ 0 w 434"/>
                  <a:gd name="T5" fmla="*/ 0 h 274"/>
                  <a:gd name="T6" fmla="*/ 0 w 434"/>
                  <a:gd name="T7" fmla="*/ 0 h 274"/>
                  <a:gd name="T8" fmla="*/ 0 w 434"/>
                  <a:gd name="T9" fmla="*/ 0 h 274"/>
                  <a:gd name="T10" fmla="*/ 0 w 434"/>
                  <a:gd name="T11" fmla="*/ 0 h 274"/>
                  <a:gd name="T12" fmla="*/ 0 w 434"/>
                  <a:gd name="T13" fmla="*/ 0 h 274"/>
                  <a:gd name="T14" fmla="*/ 0 w 434"/>
                  <a:gd name="T15" fmla="*/ 0 h 274"/>
                  <a:gd name="T16" fmla="*/ 0 w 434"/>
                  <a:gd name="T17" fmla="*/ 0 h 274"/>
                  <a:gd name="T18" fmla="*/ 0 w 434"/>
                  <a:gd name="T19" fmla="*/ 0 h 274"/>
                  <a:gd name="T20" fmla="*/ 0 w 434"/>
                  <a:gd name="T21" fmla="*/ 0 h 274"/>
                  <a:gd name="T22" fmla="*/ 0 w 434"/>
                  <a:gd name="T23" fmla="*/ 0 h 274"/>
                  <a:gd name="T24" fmla="*/ 0 w 434"/>
                  <a:gd name="T25" fmla="*/ 0 h 274"/>
                  <a:gd name="T26" fmla="*/ 0 w 434"/>
                  <a:gd name="T27" fmla="*/ 0 h 274"/>
                  <a:gd name="T28" fmla="*/ 0 w 434"/>
                  <a:gd name="T29" fmla="*/ 0 h 274"/>
                  <a:gd name="T30" fmla="*/ 0 w 434"/>
                  <a:gd name="T31" fmla="*/ 0 h 274"/>
                  <a:gd name="T32" fmla="*/ 0 w 434"/>
                  <a:gd name="T33" fmla="*/ 0 h 274"/>
                  <a:gd name="T34" fmla="*/ 0 w 434"/>
                  <a:gd name="T35" fmla="*/ 0 h 274"/>
                  <a:gd name="T36" fmla="*/ 0 w 434"/>
                  <a:gd name="T37" fmla="*/ 0 h 274"/>
                  <a:gd name="T38" fmla="*/ 0 w 434"/>
                  <a:gd name="T39" fmla="*/ 0 h 274"/>
                  <a:gd name="T40" fmla="*/ 0 w 434"/>
                  <a:gd name="T41" fmla="*/ 0 h 274"/>
                  <a:gd name="T42" fmla="*/ 0 w 434"/>
                  <a:gd name="T43" fmla="*/ 0 h 2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4"/>
                  <a:gd name="T67" fmla="*/ 0 h 274"/>
                  <a:gd name="T68" fmla="*/ 434 w 434"/>
                  <a:gd name="T69" fmla="*/ 274 h 2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4" h="274">
                    <a:moveTo>
                      <a:pt x="434" y="274"/>
                    </a:moveTo>
                    <a:lnTo>
                      <a:pt x="421" y="203"/>
                    </a:lnTo>
                    <a:lnTo>
                      <a:pt x="388" y="155"/>
                    </a:lnTo>
                    <a:lnTo>
                      <a:pt x="347" y="115"/>
                    </a:lnTo>
                    <a:lnTo>
                      <a:pt x="340" y="67"/>
                    </a:lnTo>
                    <a:lnTo>
                      <a:pt x="326" y="29"/>
                    </a:lnTo>
                    <a:lnTo>
                      <a:pt x="287" y="29"/>
                    </a:lnTo>
                    <a:lnTo>
                      <a:pt x="239" y="42"/>
                    </a:lnTo>
                    <a:lnTo>
                      <a:pt x="211" y="61"/>
                    </a:lnTo>
                    <a:lnTo>
                      <a:pt x="134" y="29"/>
                    </a:lnTo>
                    <a:lnTo>
                      <a:pt x="58" y="0"/>
                    </a:lnTo>
                    <a:lnTo>
                      <a:pt x="0" y="8"/>
                    </a:lnTo>
                    <a:lnTo>
                      <a:pt x="86" y="29"/>
                    </a:lnTo>
                    <a:lnTo>
                      <a:pt x="211" y="95"/>
                    </a:lnTo>
                    <a:lnTo>
                      <a:pt x="257" y="127"/>
                    </a:lnTo>
                    <a:lnTo>
                      <a:pt x="247" y="79"/>
                    </a:lnTo>
                    <a:lnTo>
                      <a:pt x="293" y="79"/>
                    </a:lnTo>
                    <a:lnTo>
                      <a:pt x="333" y="127"/>
                    </a:lnTo>
                    <a:lnTo>
                      <a:pt x="366" y="188"/>
                    </a:lnTo>
                    <a:lnTo>
                      <a:pt x="393" y="249"/>
                    </a:lnTo>
                    <a:lnTo>
                      <a:pt x="393" y="274"/>
                    </a:lnTo>
                    <a:lnTo>
                      <a:pt x="434" y="2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0" name="Freeform 204"/>
              <p:cNvSpPr>
                <a:spLocks/>
              </p:cNvSpPr>
              <p:nvPr/>
            </p:nvSpPr>
            <p:spPr bwMode="auto">
              <a:xfrm>
                <a:off x="3730" y="3693"/>
                <a:ext cx="107" cy="194"/>
              </a:xfrm>
              <a:custGeom>
                <a:avLst/>
                <a:gdLst>
                  <a:gd name="T0" fmla="*/ 0 w 322"/>
                  <a:gd name="T1" fmla="*/ 0 h 582"/>
                  <a:gd name="T2" fmla="*/ 0 w 322"/>
                  <a:gd name="T3" fmla="*/ 0 h 582"/>
                  <a:gd name="T4" fmla="*/ 0 w 322"/>
                  <a:gd name="T5" fmla="*/ 0 h 582"/>
                  <a:gd name="T6" fmla="*/ 0 w 322"/>
                  <a:gd name="T7" fmla="*/ 0 h 582"/>
                  <a:gd name="T8" fmla="*/ 0 w 322"/>
                  <a:gd name="T9" fmla="*/ 0 h 582"/>
                  <a:gd name="T10" fmla="*/ 0 w 322"/>
                  <a:gd name="T11" fmla="*/ 0 h 582"/>
                  <a:gd name="T12" fmla="*/ 0 w 322"/>
                  <a:gd name="T13" fmla="*/ 0 h 582"/>
                  <a:gd name="T14" fmla="*/ 0 w 322"/>
                  <a:gd name="T15" fmla="*/ 0 h 582"/>
                  <a:gd name="T16" fmla="*/ 0 w 322"/>
                  <a:gd name="T17" fmla="*/ 0 h 582"/>
                  <a:gd name="T18" fmla="*/ 0 w 322"/>
                  <a:gd name="T19" fmla="*/ 0 h 582"/>
                  <a:gd name="T20" fmla="*/ 0 w 322"/>
                  <a:gd name="T21" fmla="*/ 0 h 582"/>
                  <a:gd name="T22" fmla="*/ 0 w 322"/>
                  <a:gd name="T23" fmla="*/ 0 h 582"/>
                  <a:gd name="T24" fmla="*/ 0 w 322"/>
                  <a:gd name="T25" fmla="*/ 0 h 582"/>
                  <a:gd name="T26" fmla="*/ 0 w 322"/>
                  <a:gd name="T27" fmla="*/ 0 h 582"/>
                  <a:gd name="T28" fmla="*/ 0 w 322"/>
                  <a:gd name="T29" fmla="*/ 0 h 582"/>
                  <a:gd name="T30" fmla="*/ 0 w 322"/>
                  <a:gd name="T31" fmla="*/ 0 h 582"/>
                  <a:gd name="T32" fmla="*/ 0 w 322"/>
                  <a:gd name="T33" fmla="*/ 0 h 582"/>
                  <a:gd name="T34" fmla="*/ 0 w 322"/>
                  <a:gd name="T35" fmla="*/ 0 h 582"/>
                  <a:gd name="T36" fmla="*/ 0 w 322"/>
                  <a:gd name="T37" fmla="*/ 0 h 582"/>
                  <a:gd name="T38" fmla="*/ 0 w 322"/>
                  <a:gd name="T39" fmla="*/ 0 h 582"/>
                  <a:gd name="T40" fmla="*/ 0 w 322"/>
                  <a:gd name="T41" fmla="*/ 0 h 582"/>
                  <a:gd name="T42" fmla="*/ 0 w 322"/>
                  <a:gd name="T43" fmla="*/ 0 h 582"/>
                  <a:gd name="T44" fmla="*/ 0 w 322"/>
                  <a:gd name="T45" fmla="*/ 0 h 582"/>
                  <a:gd name="T46" fmla="*/ 0 w 322"/>
                  <a:gd name="T47" fmla="*/ 0 h 5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2"/>
                  <a:gd name="T73" fmla="*/ 0 h 582"/>
                  <a:gd name="T74" fmla="*/ 322 w 322"/>
                  <a:gd name="T75" fmla="*/ 582 h 5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2" h="582">
                    <a:moveTo>
                      <a:pt x="242" y="0"/>
                    </a:moveTo>
                    <a:lnTo>
                      <a:pt x="182" y="86"/>
                    </a:lnTo>
                    <a:lnTo>
                      <a:pt x="102" y="92"/>
                    </a:lnTo>
                    <a:lnTo>
                      <a:pt x="102" y="138"/>
                    </a:lnTo>
                    <a:lnTo>
                      <a:pt x="130" y="205"/>
                    </a:lnTo>
                    <a:lnTo>
                      <a:pt x="130" y="220"/>
                    </a:lnTo>
                    <a:lnTo>
                      <a:pt x="62" y="253"/>
                    </a:lnTo>
                    <a:lnTo>
                      <a:pt x="149" y="373"/>
                    </a:lnTo>
                    <a:lnTo>
                      <a:pt x="149" y="421"/>
                    </a:lnTo>
                    <a:lnTo>
                      <a:pt x="55" y="354"/>
                    </a:lnTo>
                    <a:lnTo>
                      <a:pt x="36" y="427"/>
                    </a:lnTo>
                    <a:lnTo>
                      <a:pt x="48" y="473"/>
                    </a:lnTo>
                    <a:lnTo>
                      <a:pt x="82" y="515"/>
                    </a:lnTo>
                    <a:lnTo>
                      <a:pt x="322" y="582"/>
                    </a:lnTo>
                    <a:lnTo>
                      <a:pt x="75" y="527"/>
                    </a:lnTo>
                    <a:lnTo>
                      <a:pt x="21" y="473"/>
                    </a:lnTo>
                    <a:lnTo>
                      <a:pt x="0" y="366"/>
                    </a:lnTo>
                    <a:lnTo>
                      <a:pt x="41" y="266"/>
                    </a:lnTo>
                    <a:lnTo>
                      <a:pt x="55" y="220"/>
                    </a:lnTo>
                    <a:lnTo>
                      <a:pt x="88" y="199"/>
                    </a:lnTo>
                    <a:lnTo>
                      <a:pt x="82" y="112"/>
                    </a:lnTo>
                    <a:lnTo>
                      <a:pt x="102" y="73"/>
                    </a:lnTo>
                    <a:lnTo>
                      <a:pt x="189" y="5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11" name="Freeform 205"/>
              <p:cNvSpPr>
                <a:spLocks/>
              </p:cNvSpPr>
              <p:nvPr/>
            </p:nvSpPr>
            <p:spPr bwMode="auto">
              <a:xfrm>
                <a:off x="3935" y="3722"/>
                <a:ext cx="168" cy="58"/>
              </a:xfrm>
              <a:custGeom>
                <a:avLst/>
                <a:gdLst>
                  <a:gd name="T0" fmla="*/ 0 w 502"/>
                  <a:gd name="T1" fmla="*/ 0 h 174"/>
                  <a:gd name="T2" fmla="*/ 0 w 502"/>
                  <a:gd name="T3" fmla="*/ 0 h 174"/>
                  <a:gd name="T4" fmla="*/ 0 w 502"/>
                  <a:gd name="T5" fmla="*/ 0 h 174"/>
                  <a:gd name="T6" fmla="*/ 0 w 502"/>
                  <a:gd name="T7" fmla="*/ 0 h 174"/>
                  <a:gd name="T8" fmla="*/ 0 w 502"/>
                  <a:gd name="T9" fmla="*/ 0 h 174"/>
                  <a:gd name="T10" fmla="*/ 0 w 502"/>
                  <a:gd name="T11" fmla="*/ 0 h 174"/>
                  <a:gd name="T12" fmla="*/ 0 w 502"/>
                  <a:gd name="T13" fmla="*/ 0 h 174"/>
                  <a:gd name="T14" fmla="*/ 0 w 502"/>
                  <a:gd name="T15" fmla="*/ 0 h 174"/>
                  <a:gd name="T16" fmla="*/ 0 w 502"/>
                  <a:gd name="T17" fmla="*/ 0 h 174"/>
                  <a:gd name="T18" fmla="*/ 0 w 502"/>
                  <a:gd name="T19" fmla="*/ 0 h 174"/>
                  <a:gd name="T20" fmla="*/ 0 w 502"/>
                  <a:gd name="T21" fmla="*/ 0 h 174"/>
                  <a:gd name="T22" fmla="*/ 0 w 502"/>
                  <a:gd name="T23" fmla="*/ 0 h 174"/>
                  <a:gd name="T24" fmla="*/ 0 w 502"/>
                  <a:gd name="T25" fmla="*/ 0 h 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2"/>
                  <a:gd name="T40" fmla="*/ 0 h 174"/>
                  <a:gd name="T41" fmla="*/ 502 w 502"/>
                  <a:gd name="T42" fmla="*/ 174 h 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2" h="174">
                    <a:moveTo>
                      <a:pt x="0" y="0"/>
                    </a:moveTo>
                    <a:lnTo>
                      <a:pt x="108" y="12"/>
                    </a:lnTo>
                    <a:lnTo>
                      <a:pt x="207" y="46"/>
                    </a:lnTo>
                    <a:lnTo>
                      <a:pt x="309" y="119"/>
                    </a:lnTo>
                    <a:lnTo>
                      <a:pt x="369" y="148"/>
                    </a:lnTo>
                    <a:lnTo>
                      <a:pt x="502" y="174"/>
                    </a:lnTo>
                    <a:lnTo>
                      <a:pt x="316" y="174"/>
                    </a:lnTo>
                    <a:lnTo>
                      <a:pt x="207" y="113"/>
                    </a:lnTo>
                    <a:lnTo>
                      <a:pt x="148" y="65"/>
                    </a:lnTo>
                    <a:lnTo>
                      <a:pt x="108" y="73"/>
                    </a:lnTo>
                    <a:lnTo>
                      <a:pt x="60" y="100"/>
                    </a:lnTo>
                    <a:lnTo>
                      <a:pt x="8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05" name="Freeform 206"/>
            <p:cNvSpPr>
              <a:spLocks/>
            </p:cNvSpPr>
            <p:nvPr/>
          </p:nvSpPr>
          <p:spPr bwMode="auto">
            <a:xfrm>
              <a:off x="3276" y="3649"/>
              <a:ext cx="506" cy="118"/>
            </a:xfrm>
            <a:custGeom>
              <a:avLst/>
              <a:gdLst>
                <a:gd name="T0" fmla="*/ 0 w 1518"/>
                <a:gd name="T1" fmla="*/ 0 h 354"/>
                <a:gd name="T2" fmla="*/ 0 w 1518"/>
                <a:gd name="T3" fmla="*/ 0 h 354"/>
                <a:gd name="T4" fmla="*/ 0 w 1518"/>
                <a:gd name="T5" fmla="*/ 0 h 354"/>
                <a:gd name="T6" fmla="*/ 0 w 1518"/>
                <a:gd name="T7" fmla="*/ 0 h 354"/>
                <a:gd name="T8" fmla="*/ 0 w 1518"/>
                <a:gd name="T9" fmla="*/ 0 h 354"/>
                <a:gd name="T10" fmla="*/ 0 w 1518"/>
                <a:gd name="T11" fmla="*/ 0 h 354"/>
                <a:gd name="T12" fmla="*/ 0 w 1518"/>
                <a:gd name="T13" fmla="*/ 0 h 354"/>
                <a:gd name="T14" fmla="*/ 0 w 1518"/>
                <a:gd name="T15" fmla="*/ 0 h 354"/>
                <a:gd name="T16" fmla="*/ 0 w 1518"/>
                <a:gd name="T17" fmla="*/ 0 h 354"/>
                <a:gd name="T18" fmla="*/ 0 w 1518"/>
                <a:gd name="T19" fmla="*/ 0 h 354"/>
                <a:gd name="T20" fmla="*/ 0 w 1518"/>
                <a:gd name="T21" fmla="*/ 0 h 354"/>
                <a:gd name="T22" fmla="*/ 0 w 1518"/>
                <a:gd name="T23" fmla="*/ 0 h 354"/>
                <a:gd name="T24" fmla="*/ 0 w 1518"/>
                <a:gd name="T25" fmla="*/ 0 h 354"/>
                <a:gd name="T26" fmla="*/ 0 w 1518"/>
                <a:gd name="T27" fmla="*/ 0 h 354"/>
                <a:gd name="T28" fmla="*/ 0 w 1518"/>
                <a:gd name="T29" fmla="*/ 0 h 354"/>
                <a:gd name="T30" fmla="*/ 0 w 1518"/>
                <a:gd name="T31" fmla="*/ 0 h 354"/>
                <a:gd name="T32" fmla="*/ 0 w 1518"/>
                <a:gd name="T33" fmla="*/ 0 h 354"/>
                <a:gd name="T34" fmla="*/ 0 w 1518"/>
                <a:gd name="T35" fmla="*/ 0 h 354"/>
                <a:gd name="T36" fmla="*/ 0 w 1518"/>
                <a:gd name="T37" fmla="*/ 0 h 354"/>
                <a:gd name="T38" fmla="*/ 0 w 1518"/>
                <a:gd name="T39" fmla="*/ 0 h 354"/>
                <a:gd name="T40" fmla="*/ 0 w 1518"/>
                <a:gd name="T41" fmla="*/ 0 h 354"/>
                <a:gd name="T42" fmla="*/ 0 w 1518"/>
                <a:gd name="T43" fmla="*/ 0 h 354"/>
                <a:gd name="T44" fmla="*/ 0 w 1518"/>
                <a:gd name="T45" fmla="*/ 0 h 354"/>
                <a:gd name="T46" fmla="*/ 0 w 1518"/>
                <a:gd name="T47" fmla="*/ 0 h 354"/>
                <a:gd name="T48" fmla="*/ 0 w 1518"/>
                <a:gd name="T49" fmla="*/ 0 h 354"/>
                <a:gd name="T50" fmla="*/ 0 w 1518"/>
                <a:gd name="T51" fmla="*/ 0 h 354"/>
                <a:gd name="T52" fmla="*/ 0 w 1518"/>
                <a:gd name="T53" fmla="*/ 0 h 354"/>
                <a:gd name="T54" fmla="*/ 0 w 1518"/>
                <a:gd name="T55" fmla="*/ 0 h 354"/>
                <a:gd name="T56" fmla="*/ 0 w 1518"/>
                <a:gd name="T57" fmla="*/ 0 h 354"/>
                <a:gd name="T58" fmla="*/ 0 w 1518"/>
                <a:gd name="T59" fmla="*/ 0 h 354"/>
                <a:gd name="T60" fmla="*/ 0 w 1518"/>
                <a:gd name="T61" fmla="*/ 0 h 354"/>
                <a:gd name="T62" fmla="*/ 0 w 1518"/>
                <a:gd name="T63" fmla="*/ 0 h 354"/>
                <a:gd name="T64" fmla="*/ 0 w 1518"/>
                <a:gd name="T65" fmla="*/ 0 h 354"/>
                <a:gd name="T66" fmla="*/ 0 w 1518"/>
                <a:gd name="T67" fmla="*/ 0 h 354"/>
                <a:gd name="T68" fmla="*/ 0 w 1518"/>
                <a:gd name="T69" fmla="*/ 0 h 354"/>
                <a:gd name="T70" fmla="*/ 0 w 1518"/>
                <a:gd name="T71" fmla="*/ 0 h 354"/>
                <a:gd name="T72" fmla="*/ 0 w 1518"/>
                <a:gd name="T73" fmla="*/ 0 h 354"/>
                <a:gd name="T74" fmla="*/ 0 w 1518"/>
                <a:gd name="T75" fmla="*/ 0 h 354"/>
                <a:gd name="T76" fmla="*/ 0 w 1518"/>
                <a:gd name="T77" fmla="*/ 0 h 354"/>
                <a:gd name="T78" fmla="*/ 0 w 1518"/>
                <a:gd name="T79" fmla="*/ 0 h 354"/>
                <a:gd name="T80" fmla="*/ 0 w 1518"/>
                <a:gd name="T81" fmla="*/ 0 h 354"/>
                <a:gd name="T82" fmla="*/ 0 w 1518"/>
                <a:gd name="T83" fmla="*/ 0 h 354"/>
                <a:gd name="T84" fmla="*/ 0 w 1518"/>
                <a:gd name="T85" fmla="*/ 0 h 354"/>
                <a:gd name="T86" fmla="*/ 0 w 1518"/>
                <a:gd name="T87" fmla="*/ 0 h 354"/>
                <a:gd name="T88" fmla="*/ 0 w 1518"/>
                <a:gd name="T89" fmla="*/ 0 h 354"/>
                <a:gd name="T90" fmla="*/ 0 w 1518"/>
                <a:gd name="T91" fmla="*/ 0 h 354"/>
                <a:gd name="T92" fmla="*/ 0 w 1518"/>
                <a:gd name="T93" fmla="*/ 0 h 354"/>
                <a:gd name="T94" fmla="*/ 0 w 1518"/>
                <a:gd name="T95" fmla="*/ 0 h 354"/>
                <a:gd name="T96" fmla="*/ 0 w 1518"/>
                <a:gd name="T97" fmla="*/ 0 h 354"/>
                <a:gd name="T98" fmla="*/ 0 w 1518"/>
                <a:gd name="T99" fmla="*/ 0 h 354"/>
                <a:gd name="T100" fmla="*/ 0 w 1518"/>
                <a:gd name="T101" fmla="*/ 0 h 354"/>
                <a:gd name="T102" fmla="*/ 0 w 1518"/>
                <a:gd name="T103" fmla="*/ 0 h 354"/>
                <a:gd name="T104" fmla="*/ 0 w 1518"/>
                <a:gd name="T105" fmla="*/ 0 h 354"/>
                <a:gd name="T106" fmla="*/ 0 w 1518"/>
                <a:gd name="T107" fmla="*/ 0 h 354"/>
                <a:gd name="T108" fmla="*/ 0 w 1518"/>
                <a:gd name="T109" fmla="*/ 0 h 354"/>
                <a:gd name="T110" fmla="*/ 0 w 1518"/>
                <a:gd name="T111" fmla="*/ 0 h 354"/>
                <a:gd name="T112" fmla="*/ 0 w 1518"/>
                <a:gd name="T113" fmla="*/ 0 h 354"/>
                <a:gd name="T114" fmla="*/ 0 w 1518"/>
                <a:gd name="T115" fmla="*/ 0 h 354"/>
                <a:gd name="T116" fmla="*/ 0 w 1518"/>
                <a:gd name="T117" fmla="*/ 0 h 354"/>
                <a:gd name="T118" fmla="*/ 0 w 1518"/>
                <a:gd name="T119" fmla="*/ 0 h 3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18"/>
                <a:gd name="T181" fmla="*/ 0 h 354"/>
                <a:gd name="T182" fmla="*/ 1518 w 1518"/>
                <a:gd name="T183" fmla="*/ 354 h 3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18" h="354">
                  <a:moveTo>
                    <a:pt x="354" y="0"/>
                  </a:moveTo>
                  <a:lnTo>
                    <a:pt x="253" y="4"/>
                  </a:lnTo>
                  <a:lnTo>
                    <a:pt x="73" y="92"/>
                  </a:lnTo>
                  <a:lnTo>
                    <a:pt x="54" y="138"/>
                  </a:lnTo>
                  <a:lnTo>
                    <a:pt x="0" y="159"/>
                  </a:lnTo>
                  <a:lnTo>
                    <a:pt x="0" y="193"/>
                  </a:lnTo>
                  <a:lnTo>
                    <a:pt x="40" y="214"/>
                  </a:lnTo>
                  <a:lnTo>
                    <a:pt x="134" y="214"/>
                  </a:lnTo>
                  <a:lnTo>
                    <a:pt x="179" y="239"/>
                  </a:lnTo>
                  <a:lnTo>
                    <a:pt x="289" y="239"/>
                  </a:lnTo>
                  <a:lnTo>
                    <a:pt x="454" y="226"/>
                  </a:lnTo>
                  <a:lnTo>
                    <a:pt x="569" y="214"/>
                  </a:lnTo>
                  <a:lnTo>
                    <a:pt x="670" y="232"/>
                  </a:lnTo>
                  <a:lnTo>
                    <a:pt x="789" y="232"/>
                  </a:lnTo>
                  <a:lnTo>
                    <a:pt x="869" y="226"/>
                  </a:lnTo>
                  <a:lnTo>
                    <a:pt x="975" y="184"/>
                  </a:lnTo>
                  <a:lnTo>
                    <a:pt x="997" y="178"/>
                  </a:lnTo>
                  <a:lnTo>
                    <a:pt x="1017" y="232"/>
                  </a:lnTo>
                  <a:lnTo>
                    <a:pt x="1143" y="266"/>
                  </a:lnTo>
                  <a:lnTo>
                    <a:pt x="1164" y="315"/>
                  </a:lnTo>
                  <a:lnTo>
                    <a:pt x="1339" y="345"/>
                  </a:lnTo>
                  <a:lnTo>
                    <a:pt x="1438" y="354"/>
                  </a:lnTo>
                  <a:lnTo>
                    <a:pt x="1465" y="333"/>
                  </a:lnTo>
                  <a:lnTo>
                    <a:pt x="1445" y="253"/>
                  </a:lnTo>
                  <a:lnTo>
                    <a:pt x="1457" y="214"/>
                  </a:lnTo>
                  <a:lnTo>
                    <a:pt x="1518" y="200"/>
                  </a:lnTo>
                  <a:lnTo>
                    <a:pt x="1143" y="159"/>
                  </a:lnTo>
                  <a:lnTo>
                    <a:pt x="1143" y="85"/>
                  </a:lnTo>
                  <a:lnTo>
                    <a:pt x="1157" y="0"/>
                  </a:lnTo>
                  <a:lnTo>
                    <a:pt x="1124" y="80"/>
                  </a:lnTo>
                  <a:lnTo>
                    <a:pt x="1111" y="147"/>
                  </a:lnTo>
                  <a:lnTo>
                    <a:pt x="1104" y="159"/>
                  </a:lnTo>
                  <a:lnTo>
                    <a:pt x="1003" y="138"/>
                  </a:lnTo>
                  <a:lnTo>
                    <a:pt x="1003" y="80"/>
                  </a:lnTo>
                  <a:lnTo>
                    <a:pt x="887" y="166"/>
                  </a:lnTo>
                  <a:lnTo>
                    <a:pt x="816" y="178"/>
                  </a:lnTo>
                  <a:lnTo>
                    <a:pt x="670" y="178"/>
                  </a:lnTo>
                  <a:lnTo>
                    <a:pt x="555" y="172"/>
                  </a:lnTo>
                  <a:lnTo>
                    <a:pt x="475" y="184"/>
                  </a:lnTo>
                  <a:lnTo>
                    <a:pt x="301" y="214"/>
                  </a:lnTo>
                  <a:lnTo>
                    <a:pt x="234" y="220"/>
                  </a:lnTo>
                  <a:lnTo>
                    <a:pt x="195" y="220"/>
                  </a:lnTo>
                  <a:lnTo>
                    <a:pt x="179" y="200"/>
                  </a:lnTo>
                  <a:lnTo>
                    <a:pt x="274" y="178"/>
                  </a:lnTo>
                  <a:lnTo>
                    <a:pt x="382" y="138"/>
                  </a:lnTo>
                  <a:lnTo>
                    <a:pt x="454" y="113"/>
                  </a:lnTo>
                  <a:lnTo>
                    <a:pt x="282" y="159"/>
                  </a:lnTo>
                  <a:lnTo>
                    <a:pt x="174" y="184"/>
                  </a:lnTo>
                  <a:lnTo>
                    <a:pt x="87" y="200"/>
                  </a:lnTo>
                  <a:lnTo>
                    <a:pt x="45" y="193"/>
                  </a:lnTo>
                  <a:lnTo>
                    <a:pt x="40" y="166"/>
                  </a:lnTo>
                  <a:lnTo>
                    <a:pt x="121" y="125"/>
                  </a:lnTo>
                  <a:lnTo>
                    <a:pt x="234" y="71"/>
                  </a:lnTo>
                  <a:lnTo>
                    <a:pt x="423" y="39"/>
                  </a:lnTo>
                  <a:lnTo>
                    <a:pt x="414" y="25"/>
                  </a:lnTo>
                  <a:lnTo>
                    <a:pt x="227" y="66"/>
                  </a:lnTo>
                  <a:lnTo>
                    <a:pt x="100" y="119"/>
                  </a:lnTo>
                  <a:lnTo>
                    <a:pt x="112" y="92"/>
                  </a:lnTo>
                  <a:lnTo>
                    <a:pt x="259" y="19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207"/>
            <p:cNvSpPr>
              <a:spLocks/>
            </p:cNvSpPr>
            <p:nvPr/>
          </p:nvSpPr>
          <p:spPr bwMode="auto">
            <a:xfrm>
              <a:off x="3673" y="3610"/>
              <a:ext cx="20" cy="19"/>
            </a:xfrm>
            <a:custGeom>
              <a:avLst/>
              <a:gdLst>
                <a:gd name="T0" fmla="*/ 0 w 61"/>
                <a:gd name="T1" fmla="*/ 0 h 55"/>
                <a:gd name="T2" fmla="*/ 0 w 61"/>
                <a:gd name="T3" fmla="*/ 0 h 55"/>
                <a:gd name="T4" fmla="*/ 0 w 61"/>
                <a:gd name="T5" fmla="*/ 0 h 55"/>
                <a:gd name="T6" fmla="*/ 0 w 61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55"/>
                <a:gd name="T14" fmla="*/ 61 w 61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55">
                  <a:moveTo>
                    <a:pt x="0" y="55"/>
                  </a:moveTo>
                  <a:lnTo>
                    <a:pt x="61" y="0"/>
                  </a:lnTo>
                  <a:lnTo>
                    <a:pt x="19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208"/>
            <p:cNvSpPr>
              <a:spLocks/>
            </p:cNvSpPr>
            <p:nvPr/>
          </p:nvSpPr>
          <p:spPr bwMode="auto">
            <a:xfrm>
              <a:off x="2919" y="3618"/>
              <a:ext cx="176" cy="94"/>
            </a:xfrm>
            <a:custGeom>
              <a:avLst/>
              <a:gdLst>
                <a:gd name="T0" fmla="*/ 0 w 526"/>
                <a:gd name="T1" fmla="*/ 0 h 282"/>
                <a:gd name="T2" fmla="*/ 0 w 526"/>
                <a:gd name="T3" fmla="*/ 0 h 282"/>
                <a:gd name="T4" fmla="*/ 0 w 526"/>
                <a:gd name="T5" fmla="*/ 0 h 282"/>
                <a:gd name="T6" fmla="*/ 0 w 526"/>
                <a:gd name="T7" fmla="*/ 0 h 282"/>
                <a:gd name="T8" fmla="*/ 0 w 526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6"/>
                <a:gd name="T16" fmla="*/ 0 h 282"/>
                <a:gd name="T17" fmla="*/ 526 w 526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6" h="282">
                  <a:moveTo>
                    <a:pt x="526" y="282"/>
                  </a:moveTo>
                  <a:lnTo>
                    <a:pt x="526" y="203"/>
                  </a:lnTo>
                  <a:lnTo>
                    <a:pt x="0" y="0"/>
                  </a:lnTo>
                  <a:lnTo>
                    <a:pt x="0" y="62"/>
                  </a:lnTo>
                  <a:lnTo>
                    <a:pt x="526" y="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209"/>
            <p:cNvSpPr>
              <a:spLocks noChangeShapeType="1"/>
            </p:cNvSpPr>
            <p:nvPr/>
          </p:nvSpPr>
          <p:spPr bwMode="auto">
            <a:xfrm flipV="1">
              <a:off x="3095" y="3696"/>
              <a:ext cx="19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210"/>
            <p:cNvSpPr>
              <a:spLocks noChangeShapeType="1"/>
            </p:cNvSpPr>
            <p:nvPr/>
          </p:nvSpPr>
          <p:spPr bwMode="auto">
            <a:xfrm flipV="1">
              <a:off x="2919" y="3581"/>
              <a:ext cx="524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Line 211"/>
            <p:cNvSpPr>
              <a:spLocks noChangeShapeType="1"/>
            </p:cNvSpPr>
            <p:nvPr/>
          </p:nvSpPr>
          <p:spPr bwMode="auto">
            <a:xfrm flipV="1">
              <a:off x="3095" y="3671"/>
              <a:ext cx="23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212"/>
            <p:cNvSpPr>
              <a:spLocks/>
            </p:cNvSpPr>
            <p:nvPr/>
          </p:nvSpPr>
          <p:spPr bwMode="auto">
            <a:xfrm>
              <a:off x="3435" y="3836"/>
              <a:ext cx="240" cy="79"/>
            </a:xfrm>
            <a:custGeom>
              <a:avLst/>
              <a:gdLst>
                <a:gd name="T0" fmla="*/ 0 w 719"/>
                <a:gd name="T1" fmla="*/ 0 h 238"/>
                <a:gd name="T2" fmla="*/ 0 w 719"/>
                <a:gd name="T3" fmla="*/ 0 h 238"/>
                <a:gd name="T4" fmla="*/ 0 w 719"/>
                <a:gd name="T5" fmla="*/ 0 h 238"/>
                <a:gd name="T6" fmla="*/ 0 w 719"/>
                <a:gd name="T7" fmla="*/ 0 h 238"/>
                <a:gd name="T8" fmla="*/ 0 w 719"/>
                <a:gd name="T9" fmla="*/ 0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9"/>
                <a:gd name="T16" fmla="*/ 0 h 238"/>
                <a:gd name="T17" fmla="*/ 719 w 719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9" h="238">
                  <a:moveTo>
                    <a:pt x="719" y="238"/>
                  </a:moveTo>
                  <a:lnTo>
                    <a:pt x="719" y="196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19" y="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Line 213"/>
            <p:cNvSpPr>
              <a:spLocks noChangeShapeType="1"/>
            </p:cNvSpPr>
            <p:nvPr/>
          </p:nvSpPr>
          <p:spPr bwMode="auto">
            <a:xfrm flipV="1">
              <a:off x="3675" y="3896"/>
              <a:ext cx="156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Line 214"/>
            <p:cNvSpPr>
              <a:spLocks noChangeShapeType="1"/>
            </p:cNvSpPr>
            <p:nvPr/>
          </p:nvSpPr>
          <p:spPr bwMode="auto">
            <a:xfrm flipV="1">
              <a:off x="3675" y="3883"/>
              <a:ext cx="149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Line 215"/>
            <p:cNvSpPr>
              <a:spLocks noChangeShapeType="1"/>
            </p:cNvSpPr>
            <p:nvPr/>
          </p:nvSpPr>
          <p:spPr bwMode="auto">
            <a:xfrm flipV="1">
              <a:off x="3435" y="3797"/>
              <a:ext cx="315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216"/>
            <p:cNvSpPr>
              <a:spLocks/>
            </p:cNvSpPr>
            <p:nvPr/>
          </p:nvSpPr>
          <p:spPr bwMode="auto">
            <a:xfrm>
              <a:off x="1113" y="2738"/>
              <a:ext cx="351" cy="401"/>
            </a:xfrm>
            <a:custGeom>
              <a:avLst/>
              <a:gdLst>
                <a:gd name="T0" fmla="*/ 0 w 1052"/>
                <a:gd name="T1" fmla="*/ 0 h 1205"/>
                <a:gd name="T2" fmla="*/ 0 w 1052"/>
                <a:gd name="T3" fmla="*/ 0 h 1205"/>
                <a:gd name="T4" fmla="*/ 0 w 1052"/>
                <a:gd name="T5" fmla="*/ 0 h 1205"/>
                <a:gd name="T6" fmla="*/ 0 w 1052"/>
                <a:gd name="T7" fmla="*/ 0 h 1205"/>
                <a:gd name="T8" fmla="*/ 0 w 1052"/>
                <a:gd name="T9" fmla="*/ 0 h 1205"/>
                <a:gd name="T10" fmla="*/ 0 w 1052"/>
                <a:gd name="T11" fmla="*/ 0 h 1205"/>
                <a:gd name="T12" fmla="*/ 0 w 1052"/>
                <a:gd name="T13" fmla="*/ 0 h 1205"/>
                <a:gd name="T14" fmla="*/ 0 w 1052"/>
                <a:gd name="T15" fmla="*/ 0 h 1205"/>
                <a:gd name="T16" fmla="*/ 0 w 1052"/>
                <a:gd name="T17" fmla="*/ 0 h 1205"/>
                <a:gd name="T18" fmla="*/ 0 w 1052"/>
                <a:gd name="T19" fmla="*/ 0 h 1205"/>
                <a:gd name="T20" fmla="*/ 0 w 1052"/>
                <a:gd name="T21" fmla="*/ 0 h 1205"/>
                <a:gd name="T22" fmla="*/ 0 w 1052"/>
                <a:gd name="T23" fmla="*/ 0 h 1205"/>
                <a:gd name="T24" fmla="*/ 0 w 1052"/>
                <a:gd name="T25" fmla="*/ 0 h 1205"/>
                <a:gd name="T26" fmla="*/ 0 w 1052"/>
                <a:gd name="T27" fmla="*/ 0 h 1205"/>
                <a:gd name="T28" fmla="*/ 0 w 1052"/>
                <a:gd name="T29" fmla="*/ 0 h 1205"/>
                <a:gd name="T30" fmla="*/ 0 w 1052"/>
                <a:gd name="T31" fmla="*/ 0 h 1205"/>
                <a:gd name="T32" fmla="*/ 0 w 1052"/>
                <a:gd name="T33" fmla="*/ 0 h 1205"/>
                <a:gd name="T34" fmla="*/ 0 w 1052"/>
                <a:gd name="T35" fmla="*/ 0 h 1205"/>
                <a:gd name="T36" fmla="*/ 0 w 1052"/>
                <a:gd name="T37" fmla="*/ 0 h 1205"/>
                <a:gd name="T38" fmla="*/ 0 w 1052"/>
                <a:gd name="T39" fmla="*/ 0 h 1205"/>
                <a:gd name="T40" fmla="*/ 0 w 1052"/>
                <a:gd name="T41" fmla="*/ 0 h 1205"/>
                <a:gd name="T42" fmla="*/ 0 w 1052"/>
                <a:gd name="T43" fmla="*/ 0 h 1205"/>
                <a:gd name="T44" fmla="*/ 0 w 1052"/>
                <a:gd name="T45" fmla="*/ 0 h 1205"/>
                <a:gd name="T46" fmla="*/ 0 w 1052"/>
                <a:gd name="T47" fmla="*/ 0 h 1205"/>
                <a:gd name="T48" fmla="*/ 0 w 1052"/>
                <a:gd name="T49" fmla="*/ 0 h 1205"/>
                <a:gd name="T50" fmla="*/ 0 w 1052"/>
                <a:gd name="T51" fmla="*/ 0 h 1205"/>
                <a:gd name="T52" fmla="*/ 0 w 1052"/>
                <a:gd name="T53" fmla="*/ 0 h 1205"/>
                <a:gd name="T54" fmla="*/ 0 w 1052"/>
                <a:gd name="T55" fmla="*/ 0 h 1205"/>
                <a:gd name="T56" fmla="*/ 0 w 1052"/>
                <a:gd name="T57" fmla="*/ 0 h 1205"/>
                <a:gd name="T58" fmla="*/ 0 w 1052"/>
                <a:gd name="T59" fmla="*/ 0 h 1205"/>
                <a:gd name="T60" fmla="*/ 0 w 1052"/>
                <a:gd name="T61" fmla="*/ 0 h 1205"/>
                <a:gd name="T62" fmla="*/ 0 w 1052"/>
                <a:gd name="T63" fmla="*/ 0 h 1205"/>
                <a:gd name="T64" fmla="*/ 0 w 1052"/>
                <a:gd name="T65" fmla="*/ 0 h 1205"/>
                <a:gd name="T66" fmla="*/ 0 w 1052"/>
                <a:gd name="T67" fmla="*/ 0 h 1205"/>
                <a:gd name="T68" fmla="*/ 0 w 1052"/>
                <a:gd name="T69" fmla="*/ 0 h 1205"/>
                <a:gd name="T70" fmla="*/ 0 w 1052"/>
                <a:gd name="T71" fmla="*/ 0 h 1205"/>
                <a:gd name="T72" fmla="*/ 0 w 1052"/>
                <a:gd name="T73" fmla="*/ 0 h 1205"/>
                <a:gd name="T74" fmla="*/ 0 w 1052"/>
                <a:gd name="T75" fmla="*/ 0 h 1205"/>
                <a:gd name="T76" fmla="*/ 0 w 1052"/>
                <a:gd name="T77" fmla="*/ 0 h 1205"/>
                <a:gd name="T78" fmla="*/ 0 w 1052"/>
                <a:gd name="T79" fmla="*/ 0 h 1205"/>
                <a:gd name="T80" fmla="*/ 0 w 1052"/>
                <a:gd name="T81" fmla="*/ 0 h 1205"/>
                <a:gd name="T82" fmla="*/ 0 w 1052"/>
                <a:gd name="T83" fmla="*/ 0 h 1205"/>
                <a:gd name="T84" fmla="*/ 0 w 1052"/>
                <a:gd name="T85" fmla="*/ 0 h 1205"/>
                <a:gd name="T86" fmla="*/ 0 w 1052"/>
                <a:gd name="T87" fmla="*/ 0 h 1205"/>
                <a:gd name="T88" fmla="*/ 0 w 1052"/>
                <a:gd name="T89" fmla="*/ 0 h 1205"/>
                <a:gd name="T90" fmla="*/ 0 w 1052"/>
                <a:gd name="T91" fmla="*/ 0 h 1205"/>
                <a:gd name="T92" fmla="*/ 0 w 1052"/>
                <a:gd name="T93" fmla="*/ 0 h 1205"/>
                <a:gd name="T94" fmla="*/ 0 w 1052"/>
                <a:gd name="T95" fmla="*/ 0 h 1205"/>
                <a:gd name="T96" fmla="*/ 0 w 1052"/>
                <a:gd name="T97" fmla="*/ 0 h 1205"/>
                <a:gd name="T98" fmla="*/ 0 w 1052"/>
                <a:gd name="T99" fmla="*/ 0 h 12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2"/>
                <a:gd name="T151" fmla="*/ 0 h 1205"/>
                <a:gd name="T152" fmla="*/ 1052 w 1052"/>
                <a:gd name="T153" fmla="*/ 1205 h 12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2" h="1205">
                  <a:moveTo>
                    <a:pt x="760" y="733"/>
                  </a:moveTo>
                  <a:lnTo>
                    <a:pt x="715" y="760"/>
                  </a:lnTo>
                  <a:lnTo>
                    <a:pt x="653" y="767"/>
                  </a:lnTo>
                  <a:lnTo>
                    <a:pt x="566" y="773"/>
                  </a:lnTo>
                  <a:lnTo>
                    <a:pt x="521" y="807"/>
                  </a:lnTo>
                  <a:lnTo>
                    <a:pt x="497" y="855"/>
                  </a:lnTo>
                  <a:lnTo>
                    <a:pt x="497" y="898"/>
                  </a:lnTo>
                  <a:lnTo>
                    <a:pt x="516" y="946"/>
                  </a:lnTo>
                  <a:lnTo>
                    <a:pt x="546" y="968"/>
                  </a:lnTo>
                  <a:lnTo>
                    <a:pt x="503" y="956"/>
                  </a:lnTo>
                  <a:lnTo>
                    <a:pt x="516" y="992"/>
                  </a:lnTo>
                  <a:lnTo>
                    <a:pt x="540" y="1016"/>
                  </a:lnTo>
                  <a:lnTo>
                    <a:pt x="513" y="1029"/>
                  </a:lnTo>
                  <a:lnTo>
                    <a:pt x="476" y="1029"/>
                  </a:lnTo>
                  <a:lnTo>
                    <a:pt x="448" y="1016"/>
                  </a:lnTo>
                  <a:lnTo>
                    <a:pt x="448" y="1040"/>
                  </a:lnTo>
                  <a:lnTo>
                    <a:pt x="464" y="1069"/>
                  </a:lnTo>
                  <a:lnTo>
                    <a:pt x="476" y="1083"/>
                  </a:lnTo>
                  <a:lnTo>
                    <a:pt x="454" y="1083"/>
                  </a:lnTo>
                  <a:lnTo>
                    <a:pt x="415" y="1069"/>
                  </a:lnTo>
                  <a:lnTo>
                    <a:pt x="396" y="1043"/>
                  </a:lnTo>
                  <a:lnTo>
                    <a:pt x="390" y="1089"/>
                  </a:lnTo>
                  <a:lnTo>
                    <a:pt x="405" y="1128"/>
                  </a:lnTo>
                  <a:lnTo>
                    <a:pt x="458" y="1185"/>
                  </a:lnTo>
                  <a:lnTo>
                    <a:pt x="418" y="1205"/>
                  </a:lnTo>
                  <a:lnTo>
                    <a:pt x="370" y="1205"/>
                  </a:lnTo>
                  <a:lnTo>
                    <a:pt x="293" y="1190"/>
                  </a:lnTo>
                  <a:lnTo>
                    <a:pt x="235" y="1156"/>
                  </a:lnTo>
                  <a:lnTo>
                    <a:pt x="190" y="1111"/>
                  </a:lnTo>
                  <a:lnTo>
                    <a:pt x="190" y="1160"/>
                  </a:lnTo>
                  <a:lnTo>
                    <a:pt x="161" y="1150"/>
                  </a:lnTo>
                  <a:lnTo>
                    <a:pt x="137" y="1122"/>
                  </a:lnTo>
                  <a:lnTo>
                    <a:pt x="89" y="1160"/>
                  </a:lnTo>
                  <a:lnTo>
                    <a:pt x="49" y="1122"/>
                  </a:lnTo>
                  <a:lnTo>
                    <a:pt x="21" y="1069"/>
                  </a:lnTo>
                  <a:lnTo>
                    <a:pt x="10" y="1019"/>
                  </a:lnTo>
                  <a:lnTo>
                    <a:pt x="0" y="932"/>
                  </a:lnTo>
                  <a:lnTo>
                    <a:pt x="21" y="810"/>
                  </a:lnTo>
                  <a:lnTo>
                    <a:pt x="65" y="675"/>
                  </a:lnTo>
                  <a:lnTo>
                    <a:pt x="152" y="525"/>
                  </a:lnTo>
                  <a:lnTo>
                    <a:pt x="238" y="392"/>
                  </a:lnTo>
                  <a:lnTo>
                    <a:pt x="370" y="246"/>
                  </a:lnTo>
                  <a:lnTo>
                    <a:pt x="473" y="151"/>
                  </a:lnTo>
                  <a:lnTo>
                    <a:pt x="574" y="84"/>
                  </a:lnTo>
                  <a:lnTo>
                    <a:pt x="676" y="30"/>
                  </a:lnTo>
                  <a:lnTo>
                    <a:pt x="784" y="10"/>
                  </a:lnTo>
                  <a:lnTo>
                    <a:pt x="887" y="0"/>
                  </a:lnTo>
                  <a:lnTo>
                    <a:pt x="750" y="48"/>
                  </a:lnTo>
                  <a:lnTo>
                    <a:pt x="664" y="91"/>
                  </a:lnTo>
                  <a:lnTo>
                    <a:pt x="588" y="179"/>
                  </a:lnTo>
                  <a:lnTo>
                    <a:pt x="531" y="252"/>
                  </a:lnTo>
                  <a:lnTo>
                    <a:pt x="609" y="233"/>
                  </a:lnTo>
                  <a:lnTo>
                    <a:pt x="754" y="169"/>
                  </a:lnTo>
                  <a:lnTo>
                    <a:pt x="720" y="219"/>
                  </a:lnTo>
                  <a:lnTo>
                    <a:pt x="676" y="273"/>
                  </a:lnTo>
                  <a:lnTo>
                    <a:pt x="605" y="322"/>
                  </a:lnTo>
                  <a:lnTo>
                    <a:pt x="676" y="297"/>
                  </a:lnTo>
                  <a:lnTo>
                    <a:pt x="720" y="282"/>
                  </a:lnTo>
                  <a:lnTo>
                    <a:pt x="686" y="325"/>
                  </a:lnTo>
                  <a:lnTo>
                    <a:pt x="628" y="359"/>
                  </a:lnTo>
                  <a:lnTo>
                    <a:pt x="546" y="399"/>
                  </a:lnTo>
                  <a:lnTo>
                    <a:pt x="628" y="373"/>
                  </a:lnTo>
                  <a:lnTo>
                    <a:pt x="712" y="349"/>
                  </a:lnTo>
                  <a:lnTo>
                    <a:pt x="799" y="304"/>
                  </a:lnTo>
                  <a:lnTo>
                    <a:pt x="866" y="273"/>
                  </a:lnTo>
                  <a:lnTo>
                    <a:pt x="844" y="304"/>
                  </a:lnTo>
                  <a:lnTo>
                    <a:pt x="777" y="370"/>
                  </a:lnTo>
                  <a:lnTo>
                    <a:pt x="726" y="417"/>
                  </a:lnTo>
                  <a:lnTo>
                    <a:pt x="799" y="399"/>
                  </a:lnTo>
                  <a:lnTo>
                    <a:pt x="872" y="370"/>
                  </a:lnTo>
                  <a:lnTo>
                    <a:pt x="919" y="353"/>
                  </a:lnTo>
                  <a:lnTo>
                    <a:pt x="866" y="399"/>
                  </a:lnTo>
                  <a:lnTo>
                    <a:pt x="784" y="450"/>
                  </a:lnTo>
                  <a:lnTo>
                    <a:pt x="872" y="440"/>
                  </a:lnTo>
                  <a:lnTo>
                    <a:pt x="954" y="402"/>
                  </a:lnTo>
                  <a:lnTo>
                    <a:pt x="1007" y="362"/>
                  </a:lnTo>
                  <a:lnTo>
                    <a:pt x="948" y="428"/>
                  </a:lnTo>
                  <a:lnTo>
                    <a:pt x="861" y="481"/>
                  </a:lnTo>
                  <a:lnTo>
                    <a:pt x="794" y="501"/>
                  </a:lnTo>
                  <a:lnTo>
                    <a:pt x="731" y="508"/>
                  </a:lnTo>
                  <a:lnTo>
                    <a:pt x="665" y="508"/>
                  </a:lnTo>
                  <a:lnTo>
                    <a:pt x="731" y="520"/>
                  </a:lnTo>
                  <a:lnTo>
                    <a:pt x="827" y="520"/>
                  </a:lnTo>
                  <a:lnTo>
                    <a:pt x="919" y="501"/>
                  </a:lnTo>
                  <a:lnTo>
                    <a:pt x="1003" y="466"/>
                  </a:lnTo>
                  <a:lnTo>
                    <a:pt x="964" y="508"/>
                  </a:lnTo>
                  <a:lnTo>
                    <a:pt x="911" y="540"/>
                  </a:lnTo>
                  <a:lnTo>
                    <a:pt x="988" y="525"/>
                  </a:lnTo>
                  <a:lnTo>
                    <a:pt x="1052" y="508"/>
                  </a:lnTo>
                  <a:lnTo>
                    <a:pt x="1012" y="542"/>
                  </a:lnTo>
                  <a:lnTo>
                    <a:pt x="924" y="580"/>
                  </a:lnTo>
                  <a:lnTo>
                    <a:pt x="833" y="597"/>
                  </a:lnTo>
                  <a:lnTo>
                    <a:pt x="754" y="606"/>
                  </a:lnTo>
                  <a:lnTo>
                    <a:pt x="595" y="617"/>
                  </a:lnTo>
                  <a:lnTo>
                    <a:pt x="508" y="645"/>
                  </a:lnTo>
                  <a:lnTo>
                    <a:pt x="448" y="684"/>
                  </a:lnTo>
                  <a:lnTo>
                    <a:pt x="537" y="651"/>
                  </a:lnTo>
                  <a:lnTo>
                    <a:pt x="643" y="637"/>
                  </a:lnTo>
                  <a:lnTo>
                    <a:pt x="746" y="645"/>
                  </a:lnTo>
                  <a:lnTo>
                    <a:pt x="817" y="637"/>
                  </a:lnTo>
                  <a:lnTo>
                    <a:pt x="760" y="7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Freeform 217"/>
            <p:cNvSpPr>
              <a:spLocks/>
            </p:cNvSpPr>
            <p:nvPr/>
          </p:nvSpPr>
          <p:spPr bwMode="auto">
            <a:xfrm>
              <a:off x="1313" y="2738"/>
              <a:ext cx="358" cy="318"/>
            </a:xfrm>
            <a:custGeom>
              <a:avLst/>
              <a:gdLst>
                <a:gd name="T0" fmla="*/ 0 w 1076"/>
                <a:gd name="T1" fmla="*/ 0 h 956"/>
                <a:gd name="T2" fmla="*/ 0 w 1076"/>
                <a:gd name="T3" fmla="*/ 0 h 956"/>
                <a:gd name="T4" fmla="*/ 0 w 1076"/>
                <a:gd name="T5" fmla="*/ 0 h 956"/>
                <a:gd name="T6" fmla="*/ 0 w 1076"/>
                <a:gd name="T7" fmla="*/ 0 h 956"/>
                <a:gd name="T8" fmla="*/ 0 w 1076"/>
                <a:gd name="T9" fmla="*/ 0 h 956"/>
                <a:gd name="T10" fmla="*/ 0 w 1076"/>
                <a:gd name="T11" fmla="*/ 0 h 956"/>
                <a:gd name="T12" fmla="*/ 0 w 1076"/>
                <a:gd name="T13" fmla="*/ 0 h 956"/>
                <a:gd name="T14" fmla="*/ 0 w 1076"/>
                <a:gd name="T15" fmla="*/ 0 h 956"/>
                <a:gd name="T16" fmla="*/ 0 w 1076"/>
                <a:gd name="T17" fmla="*/ 0 h 956"/>
                <a:gd name="T18" fmla="*/ 0 w 1076"/>
                <a:gd name="T19" fmla="*/ 0 h 956"/>
                <a:gd name="T20" fmla="*/ 0 w 1076"/>
                <a:gd name="T21" fmla="*/ 0 h 956"/>
                <a:gd name="T22" fmla="*/ 0 w 1076"/>
                <a:gd name="T23" fmla="*/ 0 h 956"/>
                <a:gd name="T24" fmla="*/ 0 w 1076"/>
                <a:gd name="T25" fmla="*/ 0 h 956"/>
                <a:gd name="T26" fmla="*/ 0 w 1076"/>
                <a:gd name="T27" fmla="*/ 0 h 956"/>
                <a:gd name="T28" fmla="*/ 0 w 1076"/>
                <a:gd name="T29" fmla="*/ 0 h 956"/>
                <a:gd name="T30" fmla="*/ 0 w 1076"/>
                <a:gd name="T31" fmla="*/ 0 h 956"/>
                <a:gd name="T32" fmla="*/ 0 w 1076"/>
                <a:gd name="T33" fmla="*/ 0 h 956"/>
                <a:gd name="T34" fmla="*/ 0 w 1076"/>
                <a:gd name="T35" fmla="*/ 0 h 956"/>
                <a:gd name="T36" fmla="*/ 0 w 1076"/>
                <a:gd name="T37" fmla="*/ 0 h 956"/>
                <a:gd name="T38" fmla="*/ 0 w 1076"/>
                <a:gd name="T39" fmla="*/ 0 h 956"/>
                <a:gd name="T40" fmla="*/ 0 w 1076"/>
                <a:gd name="T41" fmla="*/ 0 h 956"/>
                <a:gd name="T42" fmla="*/ 0 w 1076"/>
                <a:gd name="T43" fmla="*/ 0 h 956"/>
                <a:gd name="T44" fmla="*/ 0 w 1076"/>
                <a:gd name="T45" fmla="*/ 0 h 956"/>
                <a:gd name="T46" fmla="*/ 0 w 1076"/>
                <a:gd name="T47" fmla="*/ 0 h 956"/>
                <a:gd name="T48" fmla="*/ 0 w 1076"/>
                <a:gd name="T49" fmla="*/ 0 h 956"/>
                <a:gd name="T50" fmla="*/ 0 w 1076"/>
                <a:gd name="T51" fmla="*/ 0 h 956"/>
                <a:gd name="T52" fmla="*/ 0 w 1076"/>
                <a:gd name="T53" fmla="*/ 0 h 956"/>
                <a:gd name="T54" fmla="*/ 0 w 1076"/>
                <a:gd name="T55" fmla="*/ 0 h 956"/>
                <a:gd name="T56" fmla="*/ 0 w 1076"/>
                <a:gd name="T57" fmla="*/ 0 h 956"/>
                <a:gd name="T58" fmla="*/ 0 w 1076"/>
                <a:gd name="T59" fmla="*/ 0 h 956"/>
                <a:gd name="T60" fmla="*/ 0 w 1076"/>
                <a:gd name="T61" fmla="*/ 0 h 956"/>
                <a:gd name="T62" fmla="*/ 0 w 1076"/>
                <a:gd name="T63" fmla="*/ 0 h 956"/>
                <a:gd name="T64" fmla="*/ 0 w 1076"/>
                <a:gd name="T65" fmla="*/ 0 h 956"/>
                <a:gd name="T66" fmla="*/ 0 w 1076"/>
                <a:gd name="T67" fmla="*/ 0 h 956"/>
                <a:gd name="T68" fmla="*/ 0 w 1076"/>
                <a:gd name="T69" fmla="*/ 0 h 956"/>
                <a:gd name="T70" fmla="*/ 0 w 1076"/>
                <a:gd name="T71" fmla="*/ 0 h 956"/>
                <a:gd name="T72" fmla="*/ 0 w 1076"/>
                <a:gd name="T73" fmla="*/ 0 h 956"/>
                <a:gd name="T74" fmla="*/ 0 w 1076"/>
                <a:gd name="T75" fmla="*/ 0 h 956"/>
                <a:gd name="T76" fmla="*/ 0 w 1076"/>
                <a:gd name="T77" fmla="*/ 0 h 956"/>
                <a:gd name="T78" fmla="*/ 0 w 1076"/>
                <a:gd name="T79" fmla="*/ 0 h 956"/>
                <a:gd name="T80" fmla="*/ 0 w 1076"/>
                <a:gd name="T81" fmla="*/ 0 h 9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76"/>
                <a:gd name="T124" fmla="*/ 0 h 956"/>
                <a:gd name="T125" fmla="*/ 1076 w 1076"/>
                <a:gd name="T126" fmla="*/ 956 h 9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76" h="956">
                  <a:moveTo>
                    <a:pt x="0" y="175"/>
                  </a:moveTo>
                  <a:lnTo>
                    <a:pt x="59" y="137"/>
                  </a:lnTo>
                  <a:lnTo>
                    <a:pt x="122" y="111"/>
                  </a:lnTo>
                  <a:lnTo>
                    <a:pt x="215" y="87"/>
                  </a:lnTo>
                  <a:lnTo>
                    <a:pt x="308" y="84"/>
                  </a:lnTo>
                  <a:lnTo>
                    <a:pt x="210" y="132"/>
                  </a:lnTo>
                  <a:lnTo>
                    <a:pt x="277" y="121"/>
                  </a:lnTo>
                  <a:lnTo>
                    <a:pt x="356" y="106"/>
                  </a:lnTo>
                  <a:lnTo>
                    <a:pt x="316" y="140"/>
                  </a:lnTo>
                  <a:lnTo>
                    <a:pt x="259" y="198"/>
                  </a:lnTo>
                  <a:lnTo>
                    <a:pt x="201" y="242"/>
                  </a:lnTo>
                  <a:lnTo>
                    <a:pt x="274" y="209"/>
                  </a:lnTo>
                  <a:lnTo>
                    <a:pt x="342" y="188"/>
                  </a:lnTo>
                  <a:lnTo>
                    <a:pt x="409" y="175"/>
                  </a:lnTo>
                  <a:lnTo>
                    <a:pt x="493" y="179"/>
                  </a:lnTo>
                  <a:lnTo>
                    <a:pt x="569" y="185"/>
                  </a:lnTo>
                  <a:lnTo>
                    <a:pt x="467" y="194"/>
                  </a:lnTo>
                  <a:lnTo>
                    <a:pt x="380" y="219"/>
                  </a:lnTo>
                  <a:lnTo>
                    <a:pt x="326" y="237"/>
                  </a:lnTo>
                  <a:lnTo>
                    <a:pt x="417" y="222"/>
                  </a:lnTo>
                  <a:lnTo>
                    <a:pt x="501" y="222"/>
                  </a:lnTo>
                  <a:lnTo>
                    <a:pt x="597" y="242"/>
                  </a:lnTo>
                  <a:lnTo>
                    <a:pt x="652" y="246"/>
                  </a:lnTo>
                  <a:lnTo>
                    <a:pt x="525" y="267"/>
                  </a:lnTo>
                  <a:lnTo>
                    <a:pt x="467" y="291"/>
                  </a:lnTo>
                  <a:lnTo>
                    <a:pt x="536" y="286"/>
                  </a:lnTo>
                  <a:lnTo>
                    <a:pt x="624" y="282"/>
                  </a:lnTo>
                  <a:lnTo>
                    <a:pt x="525" y="310"/>
                  </a:lnTo>
                  <a:lnTo>
                    <a:pt x="467" y="339"/>
                  </a:lnTo>
                  <a:lnTo>
                    <a:pt x="438" y="370"/>
                  </a:lnTo>
                  <a:lnTo>
                    <a:pt x="499" y="344"/>
                  </a:lnTo>
                  <a:lnTo>
                    <a:pt x="472" y="389"/>
                  </a:lnTo>
                  <a:lnTo>
                    <a:pt x="435" y="432"/>
                  </a:lnTo>
                  <a:lnTo>
                    <a:pt x="501" y="402"/>
                  </a:lnTo>
                  <a:lnTo>
                    <a:pt x="478" y="466"/>
                  </a:lnTo>
                  <a:lnTo>
                    <a:pt x="448" y="495"/>
                  </a:lnTo>
                  <a:lnTo>
                    <a:pt x="387" y="529"/>
                  </a:lnTo>
                  <a:lnTo>
                    <a:pt x="224" y="591"/>
                  </a:lnTo>
                  <a:lnTo>
                    <a:pt x="387" y="569"/>
                  </a:lnTo>
                  <a:lnTo>
                    <a:pt x="493" y="535"/>
                  </a:lnTo>
                  <a:lnTo>
                    <a:pt x="405" y="589"/>
                  </a:lnTo>
                  <a:lnTo>
                    <a:pt x="350" y="606"/>
                  </a:lnTo>
                  <a:lnTo>
                    <a:pt x="263" y="621"/>
                  </a:lnTo>
                  <a:lnTo>
                    <a:pt x="342" y="617"/>
                  </a:lnTo>
                  <a:lnTo>
                    <a:pt x="375" y="656"/>
                  </a:lnTo>
                  <a:lnTo>
                    <a:pt x="387" y="699"/>
                  </a:lnTo>
                  <a:lnTo>
                    <a:pt x="380" y="767"/>
                  </a:lnTo>
                  <a:lnTo>
                    <a:pt x="454" y="821"/>
                  </a:lnTo>
                  <a:lnTo>
                    <a:pt x="499" y="733"/>
                  </a:lnTo>
                  <a:lnTo>
                    <a:pt x="673" y="669"/>
                  </a:lnTo>
                  <a:lnTo>
                    <a:pt x="719" y="637"/>
                  </a:lnTo>
                  <a:lnTo>
                    <a:pt x="749" y="606"/>
                  </a:lnTo>
                  <a:lnTo>
                    <a:pt x="719" y="589"/>
                  </a:lnTo>
                  <a:lnTo>
                    <a:pt x="745" y="562"/>
                  </a:lnTo>
                  <a:lnTo>
                    <a:pt x="753" y="540"/>
                  </a:lnTo>
                  <a:lnTo>
                    <a:pt x="705" y="529"/>
                  </a:lnTo>
                  <a:lnTo>
                    <a:pt x="745" y="504"/>
                  </a:lnTo>
                  <a:lnTo>
                    <a:pt x="729" y="471"/>
                  </a:lnTo>
                  <a:lnTo>
                    <a:pt x="753" y="457"/>
                  </a:lnTo>
                  <a:lnTo>
                    <a:pt x="729" y="413"/>
                  </a:lnTo>
                  <a:lnTo>
                    <a:pt x="790" y="417"/>
                  </a:lnTo>
                  <a:lnTo>
                    <a:pt x="857" y="457"/>
                  </a:lnTo>
                  <a:lnTo>
                    <a:pt x="894" y="514"/>
                  </a:lnTo>
                  <a:lnTo>
                    <a:pt x="929" y="597"/>
                  </a:lnTo>
                  <a:lnTo>
                    <a:pt x="929" y="690"/>
                  </a:lnTo>
                  <a:lnTo>
                    <a:pt x="885" y="956"/>
                  </a:lnTo>
                  <a:lnTo>
                    <a:pt x="938" y="705"/>
                  </a:lnTo>
                  <a:lnTo>
                    <a:pt x="993" y="709"/>
                  </a:lnTo>
                  <a:lnTo>
                    <a:pt x="1042" y="684"/>
                  </a:lnTo>
                  <a:lnTo>
                    <a:pt x="1066" y="627"/>
                  </a:lnTo>
                  <a:lnTo>
                    <a:pt x="1076" y="542"/>
                  </a:lnTo>
                  <a:lnTo>
                    <a:pt x="1061" y="450"/>
                  </a:lnTo>
                  <a:lnTo>
                    <a:pt x="1006" y="325"/>
                  </a:lnTo>
                  <a:lnTo>
                    <a:pt x="909" y="222"/>
                  </a:lnTo>
                  <a:lnTo>
                    <a:pt x="753" y="127"/>
                  </a:lnTo>
                  <a:lnTo>
                    <a:pt x="603" y="73"/>
                  </a:lnTo>
                  <a:lnTo>
                    <a:pt x="493" y="30"/>
                  </a:lnTo>
                  <a:lnTo>
                    <a:pt x="405" y="5"/>
                  </a:lnTo>
                  <a:lnTo>
                    <a:pt x="332" y="0"/>
                  </a:lnTo>
                  <a:lnTo>
                    <a:pt x="246" y="0"/>
                  </a:lnTo>
                  <a:lnTo>
                    <a:pt x="141" y="30"/>
                  </a:lnTo>
                  <a:lnTo>
                    <a:pt x="20" y="87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Freeform 218"/>
            <p:cNvSpPr>
              <a:spLocks/>
            </p:cNvSpPr>
            <p:nvPr/>
          </p:nvSpPr>
          <p:spPr bwMode="auto">
            <a:xfrm>
              <a:off x="1325" y="2981"/>
              <a:ext cx="88" cy="106"/>
            </a:xfrm>
            <a:custGeom>
              <a:avLst/>
              <a:gdLst>
                <a:gd name="T0" fmla="*/ 0 w 266"/>
                <a:gd name="T1" fmla="*/ 0 h 319"/>
                <a:gd name="T2" fmla="*/ 0 w 266"/>
                <a:gd name="T3" fmla="*/ 0 h 319"/>
                <a:gd name="T4" fmla="*/ 0 w 266"/>
                <a:gd name="T5" fmla="*/ 0 h 319"/>
                <a:gd name="T6" fmla="*/ 0 w 266"/>
                <a:gd name="T7" fmla="*/ 0 h 319"/>
                <a:gd name="T8" fmla="*/ 0 w 266"/>
                <a:gd name="T9" fmla="*/ 0 h 319"/>
                <a:gd name="T10" fmla="*/ 0 w 266"/>
                <a:gd name="T11" fmla="*/ 0 h 319"/>
                <a:gd name="T12" fmla="*/ 0 w 266"/>
                <a:gd name="T13" fmla="*/ 0 h 319"/>
                <a:gd name="T14" fmla="*/ 0 w 266"/>
                <a:gd name="T15" fmla="*/ 0 h 319"/>
                <a:gd name="T16" fmla="*/ 0 w 266"/>
                <a:gd name="T17" fmla="*/ 0 h 319"/>
                <a:gd name="T18" fmla="*/ 0 w 266"/>
                <a:gd name="T19" fmla="*/ 0 h 319"/>
                <a:gd name="T20" fmla="*/ 0 w 266"/>
                <a:gd name="T21" fmla="*/ 0 h 319"/>
                <a:gd name="T22" fmla="*/ 0 w 266"/>
                <a:gd name="T23" fmla="*/ 0 h 319"/>
                <a:gd name="T24" fmla="*/ 0 w 266"/>
                <a:gd name="T25" fmla="*/ 0 h 319"/>
                <a:gd name="T26" fmla="*/ 0 w 266"/>
                <a:gd name="T27" fmla="*/ 0 h 319"/>
                <a:gd name="T28" fmla="*/ 0 w 266"/>
                <a:gd name="T29" fmla="*/ 0 h 319"/>
                <a:gd name="T30" fmla="*/ 0 w 266"/>
                <a:gd name="T31" fmla="*/ 0 h 319"/>
                <a:gd name="T32" fmla="*/ 0 w 266"/>
                <a:gd name="T33" fmla="*/ 0 h 319"/>
                <a:gd name="T34" fmla="*/ 0 w 266"/>
                <a:gd name="T35" fmla="*/ 0 h 319"/>
                <a:gd name="T36" fmla="*/ 0 w 266"/>
                <a:gd name="T37" fmla="*/ 0 h 319"/>
                <a:gd name="T38" fmla="*/ 0 w 266"/>
                <a:gd name="T39" fmla="*/ 0 h 3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6"/>
                <a:gd name="T61" fmla="*/ 0 h 319"/>
                <a:gd name="T62" fmla="*/ 266 w 266"/>
                <a:gd name="T63" fmla="*/ 319 h 3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6" h="319">
                  <a:moveTo>
                    <a:pt x="129" y="0"/>
                  </a:moveTo>
                  <a:lnTo>
                    <a:pt x="112" y="77"/>
                  </a:lnTo>
                  <a:lnTo>
                    <a:pt x="112" y="115"/>
                  </a:lnTo>
                  <a:lnTo>
                    <a:pt x="165" y="241"/>
                  </a:lnTo>
                  <a:lnTo>
                    <a:pt x="179" y="256"/>
                  </a:lnTo>
                  <a:lnTo>
                    <a:pt x="204" y="265"/>
                  </a:lnTo>
                  <a:lnTo>
                    <a:pt x="238" y="262"/>
                  </a:lnTo>
                  <a:lnTo>
                    <a:pt x="266" y="241"/>
                  </a:lnTo>
                  <a:lnTo>
                    <a:pt x="232" y="279"/>
                  </a:lnTo>
                  <a:lnTo>
                    <a:pt x="188" y="299"/>
                  </a:lnTo>
                  <a:lnTo>
                    <a:pt x="126" y="319"/>
                  </a:lnTo>
                  <a:lnTo>
                    <a:pt x="59" y="319"/>
                  </a:lnTo>
                  <a:lnTo>
                    <a:pt x="19" y="305"/>
                  </a:lnTo>
                  <a:lnTo>
                    <a:pt x="4" y="279"/>
                  </a:lnTo>
                  <a:lnTo>
                    <a:pt x="0" y="231"/>
                  </a:lnTo>
                  <a:lnTo>
                    <a:pt x="9" y="168"/>
                  </a:lnTo>
                  <a:lnTo>
                    <a:pt x="31" y="106"/>
                  </a:lnTo>
                  <a:lnTo>
                    <a:pt x="73" y="43"/>
                  </a:lnTo>
                  <a:lnTo>
                    <a:pt x="97" y="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8" name="Freeform 219"/>
            <p:cNvSpPr>
              <a:spLocks/>
            </p:cNvSpPr>
            <p:nvPr/>
          </p:nvSpPr>
          <p:spPr bwMode="auto">
            <a:xfrm>
              <a:off x="1380" y="2956"/>
              <a:ext cx="62" cy="83"/>
            </a:xfrm>
            <a:custGeom>
              <a:avLst/>
              <a:gdLst>
                <a:gd name="T0" fmla="*/ 0 w 186"/>
                <a:gd name="T1" fmla="*/ 0 h 247"/>
                <a:gd name="T2" fmla="*/ 0 w 186"/>
                <a:gd name="T3" fmla="*/ 0 h 247"/>
                <a:gd name="T4" fmla="*/ 0 w 186"/>
                <a:gd name="T5" fmla="*/ 0 h 247"/>
                <a:gd name="T6" fmla="*/ 0 w 186"/>
                <a:gd name="T7" fmla="*/ 0 h 247"/>
                <a:gd name="T8" fmla="*/ 0 w 186"/>
                <a:gd name="T9" fmla="*/ 0 h 247"/>
                <a:gd name="T10" fmla="*/ 0 w 186"/>
                <a:gd name="T11" fmla="*/ 0 h 247"/>
                <a:gd name="T12" fmla="*/ 0 w 186"/>
                <a:gd name="T13" fmla="*/ 0 h 247"/>
                <a:gd name="T14" fmla="*/ 0 w 186"/>
                <a:gd name="T15" fmla="*/ 0 h 247"/>
                <a:gd name="T16" fmla="*/ 0 w 186"/>
                <a:gd name="T17" fmla="*/ 0 h 247"/>
                <a:gd name="T18" fmla="*/ 0 w 186"/>
                <a:gd name="T19" fmla="*/ 0 h 247"/>
                <a:gd name="T20" fmla="*/ 0 w 186"/>
                <a:gd name="T21" fmla="*/ 0 h 247"/>
                <a:gd name="T22" fmla="*/ 0 w 186"/>
                <a:gd name="T23" fmla="*/ 0 h 247"/>
                <a:gd name="T24" fmla="*/ 0 w 186"/>
                <a:gd name="T25" fmla="*/ 0 h 247"/>
                <a:gd name="T26" fmla="*/ 0 w 186"/>
                <a:gd name="T27" fmla="*/ 0 h 247"/>
                <a:gd name="T28" fmla="*/ 0 w 186"/>
                <a:gd name="T29" fmla="*/ 0 h 247"/>
                <a:gd name="T30" fmla="*/ 0 w 186"/>
                <a:gd name="T31" fmla="*/ 0 h 247"/>
                <a:gd name="T32" fmla="*/ 0 w 186"/>
                <a:gd name="T33" fmla="*/ 0 h 247"/>
                <a:gd name="T34" fmla="*/ 0 w 186"/>
                <a:gd name="T35" fmla="*/ 0 h 247"/>
                <a:gd name="T36" fmla="*/ 0 w 186"/>
                <a:gd name="T37" fmla="*/ 0 h 247"/>
                <a:gd name="T38" fmla="*/ 0 w 186"/>
                <a:gd name="T39" fmla="*/ 0 h 247"/>
                <a:gd name="T40" fmla="*/ 0 w 186"/>
                <a:gd name="T41" fmla="*/ 0 h 2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6"/>
                <a:gd name="T64" fmla="*/ 0 h 247"/>
                <a:gd name="T65" fmla="*/ 186 w 186"/>
                <a:gd name="T66" fmla="*/ 247 h 2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6" h="247">
                  <a:moveTo>
                    <a:pt x="9" y="49"/>
                  </a:moveTo>
                  <a:lnTo>
                    <a:pt x="28" y="2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35" y="9"/>
                  </a:lnTo>
                  <a:lnTo>
                    <a:pt x="186" y="53"/>
                  </a:lnTo>
                  <a:lnTo>
                    <a:pt x="179" y="101"/>
                  </a:lnTo>
                  <a:lnTo>
                    <a:pt x="135" y="122"/>
                  </a:lnTo>
                  <a:lnTo>
                    <a:pt x="112" y="159"/>
                  </a:lnTo>
                  <a:lnTo>
                    <a:pt x="101" y="208"/>
                  </a:lnTo>
                  <a:lnTo>
                    <a:pt x="97" y="247"/>
                  </a:lnTo>
                  <a:lnTo>
                    <a:pt x="67" y="204"/>
                  </a:lnTo>
                  <a:lnTo>
                    <a:pt x="62" y="159"/>
                  </a:lnTo>
                  <a:lnTo>
                    <a:pt x="73" y="122"/>
                  </a:lnTo>
                  <a:lnTo>
                    <a:pt x="88" y="74"/>
                  </a:lnTo>
                  <a:lnTo>
                    <a:pt x="115" y="43"/>
                  </a:lnTo>
                  <a:lnTo>
                    <a:pt x="93" y="28"/>
                  </a:lnTo>
                  <a:lnTo>
                    <a:pt x="54" y="28"/>
                  </a:lnTo>
                  <a:lnTo>
                    <a:pt x="18" y="49"/>
                  </a:lnTo>
                  <a:lnTo>
                    <a:pt x="0" y="77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Line 220"/>
            <p:cNvSpPr>
              <a:spLocks noChangeShapeType="1"/>
            </p:cNvSpPr>
            <p:nvPr/>
          </p:nvSpPr>
          <p:spPr bwMode="auto">
            <a:xfrm>
              <a:off x="1439" y="2986"/>
              <a:ext cx="12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Line 221"/>
            <p:cNvSpPr>
              <a:spLocks noChangeShapeType="1"/>
            </p:cNvSpPr>
            <p:nvPr/>
          </p:nvSpPr>
          <p:spPr bwMode="auto">
            <a:xfrm>
              <a:off x="1448" y="2993"/>
              <a:ext cx="1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Line 222"/>
            <p:cNvSpPr>
              <a:spLocks noChangeShapeType="1"/>
            </p:cNvSpPr>
            <p:nvPr/>
          </p:nvSpPr>
          <p:spPr bwMode="auto">
            <a:xfrm>
              <a:off x="1455" y="3000"/>
              <a:ext cx="12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Line 223"/>
            <p:cNvSpPr>
              <a:spLocks noChangeShapeType="1"/>
            </p:cNvSpPr>
            <p:nvPr/>
          </p:nvSpPr>
          <p:spPr bwMode="auto">
            <a:xfrm>
              <a:off x="1464" y="3006"/>
              <a:ext cx="1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3" name="Freeform 224"/>
            <p:cNvSpPr>
              <a:spLocks/>
            </p:cNvSpPr>
            <p:nvPr/>
          </p:nvSpPr>
          <p:spPr bwMode="auto">
            <a:xfrm>
              <a:off x="1538" y="3045"/>
              <a:ext cx="74" cy="100"/>
            </a:xfrm>
            <a:custGeom>
              <a:avLst/>
              <a:gdLst>
                <a:gd name="T0" fmla="*/ 0 w 222"/>
                <a:gd name="T1" fmla="*/ 0 h 301"/>
                <a:gd name="T2" fmla="*/ 0 w 222"/>
                <a:gd name="T3" fmla="*/ 0 h 301"/>
                <a:gd name="T4" fmla="*/ 0 w 222"/>
                <a:gd name="T5" fmla="*/ 0 h 301"/>
                <a:gd name="T6" fmla="*/ 0 w 222"/>
                <a:gd name="T7" fmla="*/ 0 h 301"/>
                <a:gd name="T8" fmla="*/ 0 w 222"/>
                <a:gd name="T9" fmla="*/ 0 h 301"/>
                <a:gd name="T10" fmla="*/ 0 w 222"/>
                <a:gd name="T11" fmla="*/ 0 h 301"/>
                <a:gd name="T12" fmla="*/ 0 w 222"/>
                <a:gd name="T13" fmla="*/ 0 h 301"/>
                <a:gd name="T14" fmla="*/ 0 w 222"/>
                <a:gd name="T15" fmla="*/ 0 h 301"/>
                <a:gd name="T16" fmla="*/ 0 w 222"/>
                <a:gd name="T17" fmla="*/ 0 h 301"/>
                <a:gd name="T18" fmla="*/ 0 w 222"/>
                <a:gd name="T19" fmla="*/ 0 h 301"/>
                <a:gd name="T20" fmla="*/ 0 w 222"/>
                <a:gd name="T21" fmla="*/ 0 h 301"/>
                <a:gd name="T22" fmla="*/ 0 w 222"/>
                <a:gd name="T23" fmla="*/ 0 h 301"/>
                <a:gd name="T24" fmla="*/ 0 w 222"/>
                <a:gd name="T25" fmla="*/ 0 h 301"/>
                <a:gd name="T26" fmla="*/ 0 w 222"/>
                <a:gd name="T27" fmla="*/ 0 h 301"/>
                <a:gd name="T28" fmla="*/ 0 w 222"/>
                <a:gd name="T29" fmla="*/ 0 h 301"/>
                <a:gd name="T30" fmla="*/ 0 w 222"/>
                <a:gd name="T31" fmla="*/ 0 h 301"/>
                <a:gd name="T32" fmla="*/ 0 w 222"/>
                <a:gd name="T33" fmla="*/ 0 h 301"/>
                <a:gd name="T34" fmla="*/ 0 w 222"/>
                <a:gd name="T35" fmla="*/ 0 h 301"/>
                <a:gd name="T36" fmla="*/ 0 w 222"/>
                <a:gd name="T37" fmla="*/ 0 h 301"/>
                <a:gd name="T38" fmla="*/ 0 w 222"/>
                <a:gd name="T39" fmla="*/ 0 h 301"/>
                <a:gd name="T40" fmla="*/ 0 w 222"/>
                <a:gd name="T41" fmla="*/ 0 h 301"/>
                <a:gd name="T42" fmla="*/ 0 w 222"/>
                <a:gd name="T43" fmla="*/ 0 h 301"/>
                <a:gd name="T44" fmla="*/ 0 w 222"/>
                <a:gd name="T45" fmla="*/ 0 h 3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301"/>
                <a:gd name="T71" fmla="*/ 222 w 222"/>
                <a:gd name="T72" fmla="*/ 301 h 3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301">
                  <a:moveTo>
                    <a:pt x="140" y="131"/>
                  </a:moveTo>
                  <a:lnTo>
                    <a:pt x="204" y="127"/>
                  </a:lnTo>
                  <a:lnTo>
                    <a:pt x="222" y="103"/>
                  </a:lnTo>
                  <a:lnTo>
                    <a:pt x="195" y="70"/>
                  </a:lnTo>
                  <a:lnTo>
                    <a:pt x="146" y="0"/>
                  </a:lnTo>
                  <a:lnTo>
                    <a:pt x="34" y="17"/>
                  </a:lnTo>
                  <a:lnTo>
                    <a:pt x="0" y="17"/>
                  </a:lnTo>
                  <a:lnTo>
                    <a:pt x="15" y="127"/>
                  </a:lnTo>
                  <a:lnTo>
                    <a:pt x="42" y="189"/>
                  </a:lnTo>
                  <a:lnTo>
                    <a:pt x="24" y="238"/>
                  </a:lnTo>
                  <a:lnTo>
                    <a:pt x="24" y="301"/>
                  </a:lnTo>
                  <a:lnTo>
                    <a:pt x="39" y="286"/>
                  </a:lnTo>
                  <a:lnTo>
                    <a:pt x="39" y="238"/>
                  </a:lnTo>
                  <a:lnTo>
                    <a:pt x="68" y="200"/>
                  </a:lnTo>
                  <a:lnTo>
                    <a:pt x="97" y="185"/>
                  </a:lnTo>
                  <a:lnTo>
                    <a:pt x="97" y="155"/>
                  </a:lnTo>
                  <a:lnTo>
                    <a:pt x="116" y="107"/>
                  </a:lnTo>
                  <a:lnTo>
                    <a:pt x="87" y="131"/>
                  </a:lnTo>
                  <a:lnTo>
                    <a:pt x="68" y="49"/>
                  </a:lnTo>
                  <a:lnTo>
                    <a:pt x="130" y="54"/>
                  </a:lnTo>
                  <a:lnTo>
                    <a:pt x="158" y="76"/>
                  </a:lnTo>
                  <a:lnTo>
                    <a:pt x="146" y="113"/>
                  </a:lnTo>
                  <a:lnTo>
                    <a:pt x="14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Freeform 225"/>
            <p:cNvSpPr>
              <a:spLocks/>
            </p:cNvSpPr>
            <p:nvPr/>
          </p:nvSpPr>
          <p:spPr bwMode="auto">
            <a:xfrm>
              <a:off x="1454" y="3092"/>
              <a:ext cx="138" cy="173"/>
            </a:xfrm>
            <a:custGeom>
              <a:avLst/>
              <a:gdLst>
                <a:gd name="T0" fmla="*/ 0 w 414"/>
                <a:gd name="T1" fmla="*/ 0 h 521"/>
                <a:gd name="T2" fmla="*/ 0 w 414"/>
                <a:gd name="T3" fmla="*/ 0 h 521"/>
                <a:gd name="T4" fmla="*/ 0 w 414"/>
                <a:gd name="T5" fmla="*/ 0 h 521"/>
                <a:gd name="T6" fmla="*/ 0 w 414"/>
                <a:gd name="T7" fmla="*/ 0 h 521"/>
                <a:gd name="T8" fmla="*/ 0 w 414"/>
                <a:gd name="T9" fmla="*/ 0 h 521"/>
                <a:gd name="T10" fmla="*/ 0 w 414"/>
                <a:gd name="T11" fmla="*/ 0 h 521"/>
                <a:gd name="T12" fmla="*/ 0 w 414"/>
                <a:gd name="T13" fmla="*/ 0 h 521"/>
                <a:gd name="T14" fmla="*/ 0 w 414"/>
                <a:gd name="T15" fmla="*/ 0 h 521"/>
                <a:gd name="T16" fmla="*/ 0 w 414"/>
                <a:gd name="T17" fmla="*/ 0 h 521"/>
                <a:gd name="T18" fmla="*/ 0 w 414"/>
                <a:gd name="T19" fmla="*/ 0 h 521"/>
                <a:gd name="T20" fmla="*/ 0 w 414"/>
                <a:gd name="T21" fmla="*/ 0 h 521"/>
                <a:gd name="T22" fmla="*/ 0 w 414"/>
                <a:gd name="T23" fmla="*/ 0 h 521"/>
                <a:gd name="T24" fmla="*/ 0 w 414"/>
                <a:gd name="T25" fmla="*/ 0 h 521"/>
                <a:gd name="T26" fmla="*/ 0 w 414"/>
                <a:gd name="T27" fmla="*/ 0 h 521"/>
                <a:gd name="T28" fmla="*/ 0 w 414"/>
                <a:gd name="T29" fmla="*/ 0 h 521"/>
                <a:gd name="T30" fmla="*/ 0 w 414"/>
                <a:gd name="T31" fmla="*/ 0 h 521"/>
                <a:gd name="T32" fmla="*/ 0 w 414"/>
                <a:gd name="T33" fmla="*/ 0 h 521"/>
                <a:gd name="T34" fmla="*/ 0 w 414"/>
                <a:gd name="T35" fmla="*/ 0 h 521"/>
                <a:gd name="T36" fmla="*/ 0 w 414"/>
                <a:gd name="T37" fmla="*/ 0 h 521"/>
                <a:gd name="T38" fmla="*/ 0 w 414"/>
                <a:gd name="T39" fmla="*/ 0 h 521"/>
                <a:gd name="T40" fmla="*/ 0 w 414"/>
                <a:gd name="T41" fmla="*/ 0 h 521"/>
                <a:gd name="T42" fmla="*/ 0 w 414"/>
                <a:gd name="T43" fmla="*/ 0 h 521"/>
                <a:gd name="T44" fmla="*/ 0 w 414"/>
                <a:gd name="T45" fmla="*/ 0 h 521"/>
                <a:gd name="T46" fmla="*/ 0 w 414"/>
                <a:gd name="T47" fmla="*/ 0 h 521"/>
                <a:gd name="T48" fmla="*/ 0 w 414"/>
                <a:gd name="T49" fmla="*/ 0 h 521"/>
                <a:gd name="T50" fmla="*/ 0 w 414"/>
                <a:gd name="T51" fmla="*/ 0 h 521"/>
                <a:gd name="T52" fmla="*/ 0 w 414"/>
                <a:gd name="T53" fmla="*/ 0 h 521"/>
                <a:gd name="T54" fmla="*/ 0 w 414"/>
                <a:gd name="T55" fmla="*/ 0 h 521"/>
                <a:gd name="T56" fmla="*/ 0 w 414"/>
                <a:gd name="T57" fmla="*/ 0 h 521"/>
                <a:gd name="T58" fmla="*/ 0 w 414"/>
                <a:gd name="T59" fmla="*/ 0 h 521"/>
                <a:gd name="T60" fmla="*/ 0 w 414"/>
                <a:gd name="T61" fmla="*/ 0 h 521"/>
                <a:gd name="T62" fmla="*/ 0 w 414"/>
                <a:gd name="T63" fmla="*/ 0 h 5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4"/>
                <a:gd name="T97" fmla="*/ 0 h 521"/>
                <a:gd name="T98" fmla="*/ 414 w 414"/>
                <a:gd name="T99" fmla="*/ 521 h 5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4" h="521">
                  <a:moveTo>
                    <a:pt x="354" y="11"/>
                  </a:moveTo>
                  <a:lnTo>
                    <a:pt x="372" y="98"/>
                  </a:lnTo>
                  <a:lnTo>
                    <a:pt x="372" y="158"/>
                  </a:lnTo>
                  <a:lnTo>
                    <a:pt x="414" y="346"/>
                  </a:lnTo>
                  <a:lnTo>
                    <a:pt x="380" y="395"/>
                  </a:lnTo>
                  <a:lnTo>
                    <a:pt x="277" y="351"/>
                  </a:lnTo>
                  <a:lnTo>
                    <a:pt x="242" y="389"/>
                  </a:lnTo>
                  <a:lnTo>
                    <a:pt x="242" y="447"/>
                  </a:lnTo>
                  <a:lnTo>
                    <a:pt x="203" y="447"/>
                  </a:lnTo>
                  <a:lnTo>
                    <a:pt x="161" y="429"/>
                  </a:lnTo>
                  <a:lnTo>
                    <a:pt x="75" y="452"/>
                  </a:lnTo>
                  <a:lnTo>
                    <a:pt x="21" y="521"/>
                  </a:lnTo>
                  <a:lnTo>
                    <a:pt x="0" y="515"/>
                  </a:lnTo>
                  <a:lnTo>
                    <a:pt x="58" y="414"/>
                  </a:lnTo>
                  <a:lnTo>
                    <a:pt x="97" y="395"/>
                  </a:lnTo>
                  <a:lnTo>
                    <a:pt x="97" y="433"/>
                  </a:lnTo>
                  <a:lnTo>
                    <a:pt x="161" y="414"/>
                  </a:lnTo>
                  <a:lnTo>
                    <a:pt x="210" y="429"/>
                  </a:lnTo>
                  <a:lnTo>
                    <a:pt x="232" y="380"/>
                  </a:lnTo>
                  <a:lnTo>
                    <a:pt x="281" y="335"/>
                  </a:lnTo>
                  <a:lnTo>
                    <a:pt x="281" y="317"/>
                  </a:lnTo>
                  <a:lnTo>
                    <a:pt x="223" y="293"/>
                  </a:lnTo>
                  <a:lnTo>
                    <a:pt x="223" y="277"/>
                  </a:lnTo>
                  <a:lnTo>
                    <a:pt x="271" y="277"/>
                  </a:lnTo>
                  <a:lnTo>
                    <a:pt x="325" y="317"/>
                  </a:lnTo>
                  <a:lnTo>
                    <a:pt x="335" y="351"/>
                  </a:lnTo>
                  <a:lnTo>
                    <a:pt x="366" y="366"/>
                  </a:lnTo>
                  <a:lnTo>
                    <a:pt x="393" y="341"/>
                  </a:lnTo>
                  <a:lnTo>
                    <a:pt x="360" y="146"/>
                  </a:lnTo>
                  <a:lnTo>
                    <a:pt x="354" y="68"/>
                  </a:lnTo>
                  <a:lnTo>
                    <a:pt x="335" y="0"/>
                  </a:lnTo>
                  <a:lnTo>
                    <a:pt x="3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Freeform 226"/>
            <p:cNvSpPr>
              <a:spLocks/>
            </p:cNvSpPr>
            <p:nvPr/>
          </p:nvSpPr>
          <p:spPr bwMode="auto">
            <a:xfrm>
              <a:off x="1465" y="3160"/>
              <a:ext cx="73" cy="57"/>
            </a:xfrm>
            <a:custGeom>
              <a:avLst/>
              <a:gdLst>
                <a:gd name="T0" fmla="*/ 0 w 220"/>
                <a:gd name="T1" fmla="*/ 0 h 169"/>
                <a:gd name="T2" fmla="*/ 0 w 220"/>
                <a:gd name="T3" fmla="*/ 0 h 169"/>
                <a:gd name="T4" fmla="*/ 0 w 220"/>
                <a:gd name="T5" fmla="*/ 0 h 169"/>
                <a:gd name="T6" fmla="*/ 0 w 220"/>
                <a:gd name="T7" fmla="*/ 0 h 169"/>
                <a:gd name="T8" fmla="*/ 0 w 220"/>
                <a:gd name="T9" fmla="*/ 0 h 169"/>
                <a:gd name="T10" fmla="*/ 0 w 220"/>
                <a:gd name="T11" fmla="*/ 0 h 169"/>
                <a:gd name="T12" fmla="*/ 0 w 220"/>
                <a:gd name="T13" fmla="*/ 0 h 169"/>
                <a:gd name="T14" fmla="*/ 0 w 220"/>
                <a:gd name="T15" fmla="*/ 0 h 169"/>
                <a:gd name="T16" fmla="*/ 0 w 220"/>
                <a:gd name="T17" fmla="*/ 0 h 169"/>
                <a:gd name="T18" fmla="*/ 0 w 220"/>
                <a:gd name="T19" fmla="*/ 0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0"/>
                <a:gd name="T31" fmla="*/ 0 h 169"/>
                <a:gd name="T32" fmla="*/ 220 w 220"/>
                <a:gd name="T33" fmla="*/ 169 h 1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0" h="169">
                  <a:moveTo>
                    <a:pt x="216" y="3"/>
                  </a:moveTo>
                  <a:lnTo>
                    <a:pt x="195" y="0"/>
                  </a:lnTo>
                  <a:lnTo>
                    <a:pt x="58" y="58"/>
                  </a:lnTo>
                  <a:lnTo>
                    <a:pt x="58" y="77"/>
                  </a:lnTo>
                  <a:lnTo>
                    <a:pt x="73" y="111"/>
                  </a:lnTo>
                  <a:lnTo>
                    <a:pt x="0" y="169"/>
                  </a:lnTo>
                  <a:lnTo>
                    <a:pt x="101" y="101"/>
                  </a:lnTo>
                  <a:lnTo>
                    <a:pt x="195" y="43"/>
                  </a:lnTo>
                  <a:lnTo>
                    <a:pt x="220" y="13"/>
                  </a:lnTo>
                  <a:lnTo>
                    <a:pt x="21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Freeform 227"/>
            <p:cNvSpPr>
              <a:spLocks/>
            </p:cNvSpPr>
            <p:nvPr/>
          </p:nvSpPr>
          <p:spPr bwMode="auto">
            <a:xfrm>
              <a:off x="1309" y="3120"/>
              <a:ext cx="190" cy="213"/>
            </a:xfrm>
            <a:custGeom>
              <a:avLst/>
              <a:gdLst>
                <a:gd name="T0" fmla="*/ 0 w 568"/>
                <a:gd name="T1" fmla="*/ 0 h 641"/>
                <a:gd name="T2" fmla="*/ 0 w 568"/>
                <a:gd name="T3" fmla="*/ 0 h 641"/>
                <a:gd name="T4" fmla="*/ 0 w 568"/>
                <a:gd name="T5" fmla="*/ 0 h 641"/>
                <a:gd name="T6" fmla="*/ 0 w 568"/>
                <a:gd name="T7" fmla="*/ 0 h 641"/>
                <a:gd name="T8" fmla="*/ 0 w 568"/>
                <a:gd name="T9" fmla="*/ 0 h 641"/>
                <a:gd name="T10" fmla="*/ 0 w 568"/>
                <a:gd name="T11" fmla="*/ 0 h 641"/>
                <a:gd name="T12" fmla="*/ 0 w 568"/>
                <a:gd name="T13" fmla="*/ 0 h 641"/>
                <a:gd name="T14" fmla="*/ 0 w 568"/>
                <a:gd name="T15" fmla="*/ 0 h 641"/>
                <a:gd name="T16" fmla="*/ 0 w 568"/>
                <a:gd name="T17" fmla="*/ 0 h 641"/>
                <a:gd name="T18" fmla="*/ 0 w 568"/>
                <a:gd name="T19" fmla="*/ 0 h 641"/>
                <a:gd name="T20" fmla="*/ 0 w 568"/>
                <a:gd name="T21" fmla="*/ 0 h 641"/>
                <a:gd name="T22" fmla="*/ 0 w 568"/>
                <a:gd name="T23" fmla="*/ 0 h 641"/>
                <a:gd name="T24" fmla="*/ 0 w 568"/>
                <a:gd name="T25" fmla="*/ 0 h 641"/>
                <a:gd name="T26" fmla="*/ 0 w 568"/>
                <a:gd name="T27" fmla="*/ 0 h 641"/>
                <a:gd name="T28" fmla="*/ 0 w 568"/>
                <a:gd name="T29" fmla="*/ 0 h 641"/>
                <a:gd name="T30" fmla="*/ 0 w 568"/>
                <a:gd name="T31" fmla="*/ 0 h 641"/>
                <a:gd name="T32" fmla="*/ 0 w 568"/>
                <a:gd name="T33" fmla="*/ 0 h 641"/>
                <a:gd name="T34" fmla="*/ 0 w 568"/>
                <a:gd name="T35" fmla="*/ 0 h 641"/>
                <a:gd name="T36" fmla="*/ 0 w 568"/>
                <a:gd name="T37" fmla="*/ 0 h 641"/>
                <a:gd name="T38" fmla="*/ 0 w 568"/>
                <a:gd name="T39" fmla="*/ 0 h 641"/>
                <a:gd name="T40" fmla="*/ 0 w 568"/>
                <a:gd name="T41" fmla="*/ 0 h 641"/>
                <a:gd name="T42" fmla="*/ 0 w 568"/>
                <a:gd name="T43" fmla="*/ 0 h 641"/>
                <a:gd name="T44" fmla="*/ 0 w 568"/>
                <a:gd name="T45" fmla="*/ 0 h 641"/>
                <a:gd name="T46" fmla="*/ 0 w 568"/>
                <a:gd name="T47" fmla="*/ 0 h 641"/>
                <a:gd name="T48" fmla="*/ 0 w 568"/>
                <a:gd name="T49" fmla="*/ 0 h 641"/>
                <a:gd name="T50" fmla="*/ 0 w 568"/>
                <a:gd name="T51" fmla="*/ 0 h 641"/>
                <a:gd name="T52" fmla="*/ 0 w 568"/>
                <a:gd name="T53" fmla="*/ 0 h 641"/>
                <a:gd name="T54" fmla="*/ 0 w 568"/>
                <a:gd name="T55" fmla="*/ 0 h 641"/>
                <a:gd name="T56" fmla="*/ 0 w 568"/>
                <a:gd name="T57" fmla="*/ 0 h 641"/>
                <a:gd name="T58" fmla="*/ 0 w 568"/>
                <a:gd name="T59" fmla="*/ 0 h 641"/>
                <a:gd name="T60" fmla="*/ 0 w 568"/>
                <a:gd name="T61" fmla="*/ 0 h 6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8"/>
                <a:gd name="T94" fmla="*/ 0 h 641"/>
                <a:gd name="T95" fmla="*/ 568 w 568"/>
                <a:gd name="T96" fmla="*/ 641 h 6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8" h="641">
                  <a:moveTo>
                    <a:pt x="556" y="352"/>
                  </a:moveTo>
                  <a:lnTo>
                    <a:pt x="556" y="451"/>
                  </a:lnTo>
                  <a:lnTo>
                    <a:pt x="482" y="482"/>
                  </a:lnTo>
                  <a:lnTo>
                    <a:pt x="511" y="500"/>
                  </a:lnTo>
                  <a:lnTo>
                    <a:pt x="498" y="572"/>
                  </a:lnTo>
                  <a:lnTo>
                    <a:pt x="464" y="592"/>
                  </a:lnTo>
                  <a:lnTo>
                    <a:pt x="424" y="572"/>
                  </a:lnTo>
                  <a:lnTo>
                    <a:pt x="390" y="534"/>
                  </a:lnTo>
                  <a:lnTo>
                    <a:pt x="278" y="485"/>
                  </a:lnTo>
                  <a:lnTo>
                    <a:pt x="278" y="379"/>
                  </a:lnTo>
                  <a:lnTo>
                    <a:pt x="147" y="114"/>
                  </a:lnTo>
                  <a:lnTo>
                    <a:pt x="40" y="0"/>
                  </a:lnTo>
                  <a:lnTo>
                    <a:pt x="40" y="373"/>
                  </a:lnTo>
                  <a:lnTo>
                    <a:pt x="30" y="504"/>
                  </a:lnTo>
                  <a:lnTo>
                    <a:pt x="10" y="577"/>
                  </a:lnTo>
                  <a:lnTo>
                    <a:pt x="0" y="589"/>
                  </a:lnTo>
                  <a:lnTo>
                    <a:pt x="17" y="635"/>
                  </a:lnTo>
                  <a:lnTo>
                    <a:pt x="50" y="622"/>
                  </a:lnTo>
                  <a:lnTo>
                    <a:pt x="105" y="611"/>
                  </a:lnTo>
                  <a:lnTo>
                    <a:pt x="189" y="611"/>
                  </a:lnTo>
                  <a:lnTo>
                    <a:pt x="299" y="626"/>
                  </a:lnTo>
                  <a:lnTo>
                    <a:pt x="400" y="641"/>
                  </a:lnTo>
                  <a:lnTo>
                    <a:pt x="464" y="626"/>
                  </a:lnTo>
                  <a:lnTo>
                    <a:pt x="503" y="598"/>
                  </a:lnTo>
                  <a:lnTo>
                    <a:pt x="525" y="552"/>
                  </a:lnTo>
                  <a:lnTo>
                    <a:pt x="525" y="500"/>
                  </a:lnTo>
                  <a:lnTo>
                    <a:pt x="535" y="482"/>
                  </a:lnTo>
                  <a:lnTo>
                    <a:pt x="565" y="455"/>
                  </a:lnTo>
                  <a:lnTo>
                    <a:pt x="568" y="428"/>
                  </a:lnTo>
                  <a:lnTo>
                    <a:pt x="559" y="352"/>
                  </a:lnTo>
                  <a:lnTo>
                    <a:pt x="556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Freeform 228"/>
            <p:cNvSpPr>
              <a:spLocks/>
            </p:cNvSpPr>
            <p:nvPr/>
          </p:nvSpPr>
          <p:spPr bwMode="auto">
            <a:xfrm>
              <a:off x="1824" y="2827"/>
              <a:ext cx="83" cy="29"/>
            </a:xfrm>
            <a:custGeom>
              <a:avLst/>
              <a:gdLst>
                <a:gd name="T0" fmla="*/ 0 w 250"/>
                <a:gd name="T1" fmla="*/ 0 h 88"/>
                <a:gd name="T2" fmla="*/ 0 w 250"/>
                <a:gd name="T3" fmla="*/ 0 h 88"/>
                <a:gd name="T4" fmla="*/ 0 w 250"/>
                <a:gd name="T5" fmla="*/ 0 h 88"/>
                <a:gd name="T6" fmla="*/ 0 w 250"/>
                <a:gd name="T7" fmla="*/ 0 h 88"/>
                <a:gd name="T8" fmla="*/ 0 w 250"/>
                <a:gd name="T9" fmla="*/ 0 h 88"/>
                <a:gd name="T10" fmla="*/ 0 w 250"/>
                <a:gd name="T11" fmla="*/ 0 h 88"/>
                <a:gd name="T12" fmla="*/ 0 w 250"/>
                <a:gd name="T13" fmla="*/ 0 h 88"/>
                <a:gd name="T14" fmla="*/ 0 w 250"/>
                <a:gd name="T15" fmla="*/ 0 h 88"/>
                <a:gd name="T16" fmla="*/ 0 w 250"/>
                <a:gd name="T17" fmla="*/ 0 h 88"/>
                <a:gd name="T18" fmla="*/ 0 w 250"/>
                <a:gd name="T19" fmla="*/ 0 h 88"/>
                <a:gd name="T20" fmla="*/ 0 w 250"/>
                <a:gd name="T21" fmla="*/ 0 h 88"/>
                <a:gd name="T22" fmla="*/ 0 w 250"/>
                <a:gd name="T23" fmla="*/ 0 h 88"/>
                <a:gd name="T24" fmla="*/ 0 w 250"/>
                <a:gd name="T25" fmla="*/ 0 h 88"/>
                <a:gd name="T26" fmla="*/ 0 w 250"/>
                <a:gd name="T27" fmla="*/ 0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0"/>
                <a:gd name="T43" fmla="*/ 0 h 88"/>
                <a:gd name="T44" fmla="*/ 250 w 250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0" h="88">
                  <a:moveTo>
                    <a:pt x="27" y="73"/>
                  </a:moveTo>
                  <a:lnTo>
                    <a:pt x="64" y="24"/>
                  </a:lnTo>
                  <a:lnTo>
                    <a:pt x="111" y="0"/>
                  </a:lnTo>
                  <a:lnTo>
                    <a:pt x="162" y="24"/>
                  </a:lnTo>
                  <a:lnTo>
                    <a:pt x="235" y="45"/>
                  </a:lnTo>
                  <a:lnTo>
                    <a:pt x="250" y="60"/>
                  </a:lnTo>
                  <a:lnTo>
                    <a:pt x="226" y="79"/>
                  </a:lnTo>
                  <a:lnTo>
                    <a:pt x="162" y="69"/>
                  </a:lnTo>
                  <a:lnTo>
                    <a:pt x="105" y="40"/>
                  </a:lnTo>
                  <a:lnTo>
                    <a:pt x="79" y="45"/>
                  </a:lnTo>
                  <a:lnTo>
                    <a:pt x="59" y="55"/>
                  </a:lnTo>
                  <a:lnTo>
                    <a:pt x="39" y="88"/>
                  </a:lnTo>
                  <a:lnTo>
                    <a:pt x="0" y="69"/>
                  </a:lnTo>
                  <a:lnTo>
                    <a:pt x="27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Freeform 229"/>
            <p:cNvSpPr>
              <a:spLocks/>
            </p:cNvSpPr>
            <p:nvPr/>
          </p:nvSpPr>
          <p:spPr bwMode="auto">
            <a:xfrm>
              <a:off x="1840" y="2851"/>
              <a:ext cx="121" cy="117"/>
            </a:xfrm>
            <a:custGeom>
              <a:avLst/>
              <a:gdLst>
                <a:gd name="T0" fmla="*/ 0 w 365"/>
                <a:gd name="T1" fmla="*/ 0 h 350"/>
                <a:gd name="T2" fmla="*/ 0 w 365"/>
                <a:gd name="T3" fmla="*/ 0 h 350"/>
                <a:gd name="T4" fmla="*/ 0 w 365"/>
                <a:gd name="T5" fmla="*/ 0 h 350"/>
                <a:gd name="T6" fmla="*/ 0 w 365"/>
                <a:gd name="T7" fmla="*/ 0 h 350"/>
                <a:gd name="T8" fmla="*/ 0 w 365"/>
                <a:gd name="T9" fmla="*/ 0 h 350"/>
                <a:gd name="T10" fmla="*/ 0 w 365"/>
                <a:gd name="T11" fmla="*/ 0 h 350"/>
                <a:gd name="T12" fmla="*/ 0 w 365"/>
                <a:gd name="T13" fmla="*/ 0 h 350"/>
                <a:gd name="T14" fmla="*/ 0 w 365"/>
                <a:gd name="T15" fmla="*/ 0 h 350"/>
                <a:gd name="T16" fmla="*/ 0 w 365"/>
                <a:gd name="T17" fmla="*/ 0 h 350"/>
                <a:gd name="T18" fmla="*/ 0 w 365"/>
                <a:gd name="T19" fmla="*/ 0 h 350"/>
                <a:gd name="T20" fmla="*/ 0 w 365"/>
                <a:gd name="T21" fmla="*/ 0 h 350"/>
                <a:gd name="T22" fmla="*/ 0 w 365"/>
                <a:gd name="T23" fmla="*/ 0 h 350"/>
                <a:gd name="T24" fmla="*/ 0 w 365"/>
                <a:gd name="T25" fmla="*/ 0 h 350"/>
                <a:gd name="T26" fmla="*/ 0 w 365"/>
                <a:gd name="T27" fmla="*/ 0 h 350"/>
                <a:gd name="T28" fmla="*/ 0 w 365"/>
                <a:gd name="T29" fmla="*/ 0 h 350"/>
                <a:gd name="T30" fmla="*/ 0 w 365"/>
                <a:gd name="T31" fmla="*/ 0 h 350"/>
                <a:gd name="T32" fmla="*/ 0 w 365"/>
                <a:gd name="T33" fmla="*/ 0 h 350"/>
                <a:gd name="T34" fmla="*/ 0 w 365"/>
                <a:gd name="T35" fmla="*/ 0 h 350"/>
                <a:gd name="T36" fmla="*/ 0 w 365"/>
                <a:gd name="T37" fmla="*/ 0 h 350"/>
                <a:gd name="T38" fmla="*/ 0 w 365"/>
                <a:gd name="T39" fmla="*/ 0 h 350"/>
                <a:gd name="T40" fmla="*/ 0 w 365"/>
                <a:gd name="T41" fmla="*/ 0 h 350"/>
                <a:gd name="T42" fmla="*/ 0 w 365"/>
                <a:gd name="T43" fmla="*/ 0 h 350"/>
                <a:gd name="T44" fmla="*/ 0 w 365"/>
                <a:gd name="T45" fmla="*/ 0 h 350"/>
                <a:gd name="T46" fmla="*/ 0 w 365"/>
                <a:gd name="T47" fmla="*/ 0 h 350"/>
                <a:gd name="T48" fmla="*/ 0 w 365"/>
                <a:gd name="T49" fmla="*/ 0 h 350"/>
                <a:gd name="T50" fmla="*/ 0 w 365"/>
                <a:gd name="T51" fmla="*/ 0 h 350"/>
                <a:gd name="T52" fmla="*/ 0 w 365"/>
                <a:gd name="T53" fmla="*/ 0 h 350"/>
                <a:gd name="T54" fmla="*/ 0 w 365"/>
                <a:gd name="T55" fmla="*/ 0 h 350"/>
                <a:gd name="T56" fmla="*/ 0 w 365"/>
                <a:gd name="T57" fmla="*/ 0 h 350"/>
                <a:gd name="T58" fmla="*/ 0 w 365"/>
                <a:gd name="T59" fmla="*/ 0 h 350"/>
                <a:gd name="T60" fmla="*/ 0 w 365"/>
                <a:gd name="T61" fmla="*/ 0 h 350"/>
                <a:gd name="T62" fmla="*/ 0 w 365"/>
                <a:gd name="T63" fmla="*/ 0 h 350"/>
                <a:gd name="T64" fmla="*/ 0 w 365"/>
                <a:gd name="T65" fmla="*/ 0 h 350"/>
                <a:gd name="T66" fmla="*/ 0 w 365"/>
                <a:gd name="T67" fmla="*/ 0 h 350"/>
                <a:gd name="T68" fmla="*/ 0 w 365"/>
                <a:gd name="T69" fmla="*/ 0 h 350"/>
                <a:gd name="T70" fmla="*/ 0 w 365"/>
                <a:gd name="T71" fmla="*/ 0 h 350"/>
                <a:gd name="T72" fmla="*/ 0 w 365"/>
                <a:gd name="T73" fmla="*/ 0 h 350"/>
                <a:gd name="T74" fmla="*/ 0 w 365"/>
                <a:gd name="T75" fmla="*/ 0 h 350"/>
                <a:gd name="T76" fmla="*/ 0 w 365"/>
                <a:gd name="T77" fmla="*/ 0 h 350"/>
                <a:gd name="T78" fmla="*/ 0 w 365"/>
                <a:gd name="T79" fmla="*/ 0 h 350"/>
                <a:gd name="T80" fmla="*/ 0 w 365"/>
                <a:gd name="T81" fmla="*/ 0 h 350"/>
                <a:gd name="T82" fmla="*/ 0 w 365"/>
                <a:gd name="T83" fmla="*/ 0 h 350"/>
                <a:gd name="T84" fmla="*/ 0 w 365"/>
                <a:gd name="T85" fmla="*/ 0 h 3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5"/>
                <a:gd name="T130" fmla="*/ 0 h 350"/>
                <a:gd name="T131" fmla="*/ 365 w 365"/>
                <a:gd name="T132" fmla="*/ 350 h 3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5" h="350">
                  <a:moveTo>
                    <a:pt x="163" y="3"/>
                  </a:moveTo>
                  <a:lnTo>
                    <a:pt x="102" y="30"/>
                  </a:lnTo>
                  <a:lnTo>
                    <a:pt x="75" y="54"/>
                  </a:lnTo>
                  <a:lnTo>
                    <a:pt x="2" y="78"/>
                  </a:lnTo>
                  <a:lnTo>
                    <a:pt x="0" y="87"/>
                  </a:lnTo>
                  <a:lnTo>
                    <a:pt x="75" y="135"/>
                  </a:lnTo>
                  <a:lnTo>
                    <a:pt x="75" y="92"/>
                  </a:lnTo>
                  <a:lnTo>
                    <a:pt x="114" y="87"/>
                  </a:lnTo>
                  <a:lnTo>
                    <a:pt x="163" y="135"/>
                  </a:lnTo>
                  <a:lnTo>
                    <a:pt x="163" y="219"/>
                  </a:lnTo>
                  <a:lnTo>
                    <a:pt x="145" y="262"/>
                  </a:lnTo>
                  <a:lnTo>
                    <a:pt x="171" y="222"/>
                  </a:lnTo>
                  <a:lnTo>
                    <a:pt x="181" y="184"/>
                  </a:lnTo>
                  <a:lnTo>
                    <a:pt x="187" y="131"/>
                  </a:lnTo>
                  <a:lnTo>
                    <a:pt x="187" y="84"/>
                  </a:lnTo>
                  <a:lnTo>
                    <a:pt x="211" y="78"/>
                  </a:lnTo>
                  <a:lnTo>
                    <a:pt x="226" y="78"/>
                  </a:lnTo>
                  <a:lnTo>
                    <a:pt x="334" y="219"/>
                  </a:lnTo>
                  <a:lnTo>
                    <a:pt x="358" y="256"/>
                  </a:lnTo>
                  <a:lnTo>
                    <a:pt x="353" y="282"/>
                  </a:lnTo>
                  <a:lnTo>
                    <a:pt x="343" y="303"/>
                  </a:lnTo>
                  <a:lnTo>
                    <a:pt x="316" y="303"/>
                  </a:lnTo>
                  <a:lnTo>
                    <a:pt x="269" y="282"/>
                  </a:lnTo>
                  <a:lnTo>
                    <a:pt x="235" y="279"/>
                  </a:lnTo>
                  <a:lnTo>
                    <a:pt x="220" y="298"/>
                  </a:lnTo>
                  <a:lnTo>
                    <a:pt x="193" y="296"/>
                  </a:lnTo>
                  <a:lnTo>
                    <a:pt x="159" y="282"/>
                  </a:lnTo>
                  <a:lnTo>
                    <a:pt x="144" y="296"/>
                  </a:lnTo>
                  <a:lnTo>
                    <a:pt x="173" y="331"/>
                  </a:lnTo>
                  <a:lnTo>
                    <a:pt x="226" y="331"/>
                  </a:lnTo>
                  <a:lnTo>
                    <a:pt x="246" y="350"/>
                  </a:lnTo>
                  <a:lnTo>
                    <a:pt x="267" y="324"/>
                  </a:lnTo>
                  <a:lnTo>
                    <a:pt x="343" y="327"/>
                  </a:lnTo>
                  <a:lnTo>
                    <a:pt x="361" y="303"/>
                  </a:lnTo>
                  <a:lnTo>
                    <a:pt x="365" y="262"/>
                  </a:lnTo>
                  <a:lnTo>
                    <a:pt x="358" y="234"/>
                  </a:lnTo>
                  <a:lnTo>
                    <a:pt x="255" y="92"/>
                  </a:lnTo>
                  <a:lnTo>
                    <a:pt x="238" y="69"/>
                  </a:lnTo>
                  <a:lnTo>
                    <a:pt x="238" y="51"/>
                  </a:lnTo>
                  <a:lnTo>
                    <a:pt x="187" y="48"/>
                  </a:lnTo>
                  <a:lnTo>
                    <a:pt x="178" y="24"/>
                  </a:lnTo>
                  <a:lnTo>
                    <a:pt x="173" y="0"/>
                  </a:lnTo>
                  <a:lnTo>
                    <a:pt x="16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Freeform 230"/>
            <p:cNvSpPr>
              <a:spLocks/>
            </p:cNvSpPr>
            <p:nvPr/>
          </p:nvSpPr>
          <p:spPr bwMode="auto">
            <a:xfrm>
              <a:off x="1916" y="2845"/>
              <a:ext cx="19" cy="39"/>
            </a:xfrm>
            <a:custGeom>
              <a:avLst/>
              <a:gdLst>
                <a:gd name="T0" fmla="*/ 0 w 56"/>
                <a:gd name="T1" fmla="*/ 0 h 117"/>
                <a:gd name="T2" fmla="*/ 0 w 56"/>
                <a:gd name="T3" fmla="*/ 0 h 117"/>
                <a:gd name="T4" fmla="*/ 0 w 56"/>
                <a:gd name="T5" fmla="*/ 0 h 117"/>
                <a:gd name="T6" fmla="*/ 0 w 56"/>
                <a:gd name="T7" fmla="*/ 0 h 117"/>
                <a:gd name="T8" fmla="*/ 0 w 56"/>
                <a:gd name="T9" fmla="*/ 0 h 117"/>
                <a:gd name="T10" fmla="*/ 0 w 56"/>
                <a:gd name="T11" fmla="*/ 0 h 117"/>
                <a:gd name="T12" fmla="*/ 0 w 56"/>
                <a:gd name="T13" fmla="*/ 0 h 117"/>
                <a:gd name="T14" fmla="*/ 0 w 56"/>
                <a:gd name="T15" fmla="*/ 0 h 117"/>
                <a:gd name="T16" fmla="*/ 0 w 56"/>
                <a:gd name="T17" fmla="*/ 0 h 117"/>
                <a:gd name="T18" fmla="*/ 0 w 56"/>
                <a:gd name="T19" fmla="*/ 0 h 117"/>
                <a:gd name="T20" fmla="*/ 0 w 56"/>
                <a:gd name="T21" fmla="*/ 0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117"/>
                <a:gd name="T35" fmla="*/ 56 w 56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117">
                  <a:moveTo>
                    <a:pt x="0" y="69"/>
                  </a:moveTo>
                  <a:lnTo>
                    <a:pt x="12" y="30"/>
                  </a:lnTo>
                  <a:lnTo>
                    <a:pt x="0" y="18"/>
                  </a:lnTo>
                  <a:lnTo>
                    <a:pt x="8" y="0"/>
                  </a:lnTo>
                  <a:lnTo>
                    <a:pt x="31" y="5"/>
                  </a:lnTo>
                  <a:lnTo>
                    <a:pt x="56" y="48"/>
                  </a:lnTo>
                  <a:lnTo>
                    <a:pt x="56" y="117"/>
                  </a:lnTo>
                  <a:lnTo>
                    <a:pt x="47" y="76"/>
                  </a:lnTo>
                  <a:lnTo>
                    <a:pt x="37" y="54"/>
                  </a:lnTo>
                  <a:lnTo>
                    <a:pt x="5" y="9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Freeform 231"/>
            <p:cNvSpPr>
              <a:spLocks/>
            </p:cNvSpPr>
            <p:nvPr/>
          </p:nvSpPr>
          <p:spPr bwMode="auto">
            <a:xfrm>
              <a:off x="1865" y="2900"/>
              <a:ext cx="26" cy="37"/>
            </a:xfrm>
            <a:custGeom>
              <a:avLst/>
              <a:gdLst>
                <a:gd name="T0" fmla="*/ 0 w 79"/>
                <a:gd name="T1" fmla="*/ 0 h 110"/>
                <a:gd name="T2" fmla="*/ 0 w 79"/>
                <a:gd name="T3" fmla="*/ 0 h 110"/>
                <a:gd name="T4" fmla="*/ 0 w 79"/>
                <a:gd name="T5" fmla="*/ 0 h 110"/>
                <a:gd name="T6" fmla="*/ 0 w 79"/>
                <a:gd name="T7" fmla="*/ 0 h 110"/>
                <a:gd name="T8" fmla="*/ 0 w 79"/>
                <a:gd name="T9" fmla="*/ 0 h 110"/>
                <a:gd name="T10" fmla="*/ 0 w 79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110"/>
                <a:gd name="T20" fmla="*/ 79 w 79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110">
                  <a:moveTo>
                    <a:pt x="0" y="0"/>
                  </a:moveTo>
                  <a:lnTo>
                    <a:pt x="0" y="53"/>
                  </a:lnTo>
                  <a:lnTo>
                    <a:pt x="21" y="97"/>
                  </a:lnTo>
                  <a:lnTo>
                    <a:pt x="39" y="110"/>
                  </a:lnTo>
                  <a:lnTo>
                    <a:pt x="63" y="110"/>
                  </a:lnTo>
                  <a:lnTo>
                    <a:pt x="79" y="10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Freeform 232"/>
            <p:cNvSpPr>
              <a:spLocks/>
            </p:cNvSpPr>
            <p:nvPr/>
          </p:nvSpPr>
          <p:spPr bwMode="auto">
            <a:xfrm>
              <a:off x="1660" y="2871"/>
              <a:ext cx="198" cy="13"/>
            </a:xfrm>
            <a:custGeom>
              <a:avLst/>
              <a:gdLst>
                <a:gd name="T0" fmla="*/ 0 w 594"/>
                <a:gd name="T1" fmla="*/ 0 h 41"/>
                <a:gd name="T2" fmla="*/ 0 w 594"/>
                <a:gd name="T3" fmla="*/ 0 h 41"/>
                <a:gd name="T4" fmla="*/ 0 w 594"/>
                <a:gd name="T5" fmla="*/ 0 h 41"/>
                <a:gd name="T6" fmla="*/ 0 w 594"/>
                <a:gd name="T7" fmla="*/ 0 h 41"/>
                <a:gd name="T8" fmla="*/ 0 w 594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4"/>
                <a:gd name="T16" fmla="*/ 0 h 41"/>
                <a:gd name="T17" fmla="*/ 594 w 59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4" h="41">
                  <a:moveTo>
                    <a:pt x="594" y="29"/>
                  </a:moveTo>
                  <a:lnTo>
                    <a:pt x="7" y="0"/>
                  </a:lnTo>
                  <a:lnTo>
                    <a:pt x="0" y="11"/>
                  </a:lnTo>
                  <a:lnTo>
                    <a:pt x="578" y="41"/>
                  </a:lnTo>
                  <a:lnTo>
                    <a:pt x="59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Freeform 233"/>
            <p:cNvSpPr>
              <a:spLocks/>
            </p:cNvSpPr>
            <p:nvPr/>
          </p:nvSpPr>
          <p:spPr bwMode="auto">
            <a:xfrm>
              <a:off x="1857" y="2928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59"/>
                <a:gd name="T29" fmla="*/ 115 w 115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59">
                  <a:moveTo>
                    <a:pt x="115" y="0"/>
                  </a:moveTo>
                  <a:lnTo>
                    <a:pt x="115" y="60"/>
                  </a:lnTo>
                  <a:lnTo>
                    <a:pt x="39" y="96"/>
                  </a:lnTo>
                  <a:lnTo>
                    <a:pt x="0" y="159"/>
                  </a:lnTo>
                  <a:lnTo>
                    <a:pt x="0" y="93"/>
                  </a:lnTo>
                  <a:lnTo>
                    <a:pt x="45" y="17"/>
                  </a:lnTo>
                  <a:lnTo>
                    <a:pt x="69" y="24"/>
                  </a:lnTo>
                  <a:lnTo>
                    <a:pt x="93" y="2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Freeform 234"/>
            <p:cNvSpPr>
              <a:spLocks/>
            </p:cNvSpPr>
            <p:nvPr/>
          </p:nvSpPr>
          <p:spPr bwMode="auto">
            <a:xfrm>
              <a:off x="1853" y="2986"/>
              <a:ext cx="21" cy="37"/>
            </a:xfrm>
            <a:custGeom>
              <a:avLst/>
              <a:gdLst>
                <a:gd name="T0" fmla="*/ 0 w 63"/>
                <a:gd name="T1" fmla="*/ 0 h 109"/>
                <a:gd name="T2" fmla="*/ 0 w 63"/>
                <a:gd name="T3" fmla="*/ 0 h 109"/>
                <a:gd name="T4" fmla="*/ 0 w 63"/>
                <a:gd name="T5" fmla="*/ 0 h 109"/>
                <a:gd name="T6" fmla="*/ 0 w 63"/>
                <a:gd name="T7" fmla="*/ 0 h 109"/>
                <a:gd name="T8" fmla="*/ 0 w 63"/>
                <a:gd name="T9" fmla="*/ 0 h 109"/>
                <a:gd name="T10" fmla="*/ 0 w 63"/>
                <a:gd name="T11" fmla="*/ 0 h 109"/>
                <a:gd name="T12" fmla="*/ 0 w 63"/>
                <a:gd name="T13" fmla="*/ 0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09"/>
                <a:gd name="T23" fmla="*/ 63 w 63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09">
                  <a:moveTo>
                    <a:pt x="63" y="39"/>
                  </a:moveTo>
                  <a:lnTo>
                    <a:pt x="38" y="0"/>
                  </a:lnTo>
                  <a:lnTo>
                    <a:pt x="18" y="21"/>
                  </a:lnTo>
                  <a:lnTo>
                    <a:pt x="0" y="73"/>
                  </a:lnTo>
                  <a:lnTo>
                    <a:pt x="16" y="109"/>
                  </a:lnTo>
                  <a:lnTo>
                    <a:pt x="63" y="48"/>
                  </a:lnTo>
                  <a:lnTo>
                    <a:pt x="63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Line 235"/>
            <p:cNvSpPr>
              <a:spLocks noChangeShapeType="1"/>
            </p:cNvSpPr>
            <p:nvPr/>
          </p:nvSpPr>
          <p:spPr bwMode="auto">
            <a:xfrm>
              <a:off x="1872" y="300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Freeform 236"/>
            <p:cNvSpPr>
              <a:spLocks/>
            </p:cNvSpPr>
            <p:nvPr/>
          </p:nvSpPr>
          <p:spPr bwMode="auto">
            <a:xfrm>
              <a:off x="1897" y="2962"/>
              <a:ext cx="26" cy="70"/>
            </a:xfrm>
            <a:custGeom>
              <a:avLst/>
              <a:gdLst>
                <a:gd name="T0" fmla="*/ 0 w 79"/>
                <a:gd name="T1" fmla="*/ 0 h 210"/>
                <a:gd name="T2" fmla="*/ 0 w 79"/>
                <a:gd name="T3" fmla="*/ 0 h 210"/>
                <a:gd name="T4" fmla="*/ 0 w 79"/>
                <a:gd name="T5" fmla="*/ 0 h 210"/>
                <a:gd name="T6" fmla="*/ 0 w 79"/>
                <a:gd name="T7" fmla="*/ 0 h 210"/>
                <a:gd name="T8" fmla="*/ 0 w 79"/>
                <a:gd name="T9" fmla="*/ 0 h 210"/>
                <a:gd name="T10" fmla="*/ 0 w 79"/>
                <a:gd name="T11" fmla="*/ 0 h 210"/>
                <a:gd name="T12" fmla="*/ 0 w 79"/>
                <a:gd name="T13" fmla="*/ 0 h 210"/>
                <a:gd name="T14" fmla="*/ 0 w 79"/>
                <a:gd name="T15" fmla="*/ 0 h 210"/>
                <a:gd name="T16" fmla="*/ 0 w 79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210"/>
                <a:gd name="T29" fmla="*/ 79 w 79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210">
                  <a:moveTo>
                    <a:pt x="79" y="0"/>
                  </a:moveTo>
                  <a:lnTo>
                    <a:pt x="50" y="118"/>
                  </a:lnTo>
                  <a:lnTo>
                    <a:pt x="36" y="122"/>
                  </a:lnTo>
                  <a:lnTo>
                    <a:pt x="55" y="155"/>
                  </a:lnTo>
                  <a:lnTo>
                    <a:pt x="43" y="210"/>
                  </a:lnTo>
                  <a:lnTo>
                    <a:pt x="49" y="161"/>
                  </a:lnTo>
                  <a:lnTo>
                    <a:pt x="0" y="122"/>
                  </a:lnTo>
                  <a:lnTo>
                    <a:pt x="43" y="107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6" name="Freeform 237"/>
            <p:cNvSpPr>
              <a:spLocks/>
            </p:cNvSpPr>
            <p:nvPr/>
          </p:nvSpPr>
          <p:spPr bwMode="auto">
            <a:xfrm>
              <a:off x="1875" y="3023"/>
              <a:ext cx="36" cy="60"/>
            </a:xfrm>
            <a:custGeom>
              <a:avLst/>
              <a:gdLst>
                <a:gd name="T0" fmla="*/ 0 w 108"/>
                <a:gd name="T1" fmla="*/ 0 h 180"/>
                <a:gd name="T2" fmla="*/ 0 w 108"/>
                <a:gd name="T3" fmla="*/ 0 h 180"/>
                <a:gd name="T4" fmla="*/ 0 w 108"/>
                <a:gd name="T5" fmla="*/ 0 h 180"/>
                <a:gd name="T6" fmla="*/ 0 w 108"/>
                <a:gd name="T7" fmla="*/ 0 h 180"/>
                <a:gd name="T8" fmla="*/ 0 w 108"/>
                <a:gd name="T9" fmla="*/ 0 h 180"/>
                <a:gd name="T10" fmla="*/ 0 w 108"/>
                <a:gd name="T11" fmla="*/ 0 h 180"/>
                <a:gd name="T12" fmla="*/ 0 w 108"/>
                <a:gd name="T13" fmla="*/ 0 h 180"/>
                <a:gd name="T14" fmla="*/ 0 w 108"/>
                <a:gd name="T15" fmla="*/ 0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180"/>
                <a:gd name="T38" fmla="*/ 108 w 108"/>
                <a:gd name="T39" fmla="*/ 180 h 1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180">
                  <a:moveTo>
                    <a:pt x="8" y="0"/>
                  </a:moveTo>
                  <a:lnTo>
                    <a:pt x="67" y="0"/>
                  </a:lnTo>
                  <a:lnTo>
                    <a:pt x="87" y="24"/>
                  </a:lnTo>
                  <a:lnTo>
                    <a:pt x="108" y="18"/>
                  </a:lnTo>
                  <a:lnTo>
                    <a:pt x="108" y="37"/>
                  </a:lnTo>
                  <a:lnTo>
                    <a:pt x="72" y="72"/>
                  </a:lnTo>
                  <a:lnTo>
                    <a:pt x="84" y="124"/>
                  </a:lnTo>
                  <a:lnTo>
                    <a:pt x="75" y="180"/>
                  </a:lnTo>
                  <a:lnTo>
                    <a:pt x="75" y="124"/>
                  </a:lnTo>
                  <a:lnTo>
                    <a:pt x="60" y="75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7" name="Freeform 238"/>
            <p:cNvSpPr>
              <a:spLocks/>
            </p:cNvSpPr>
            <p:nvPr/>
          </p:nvSpPr>
          <p:spPr bwMode="auto">
            <a:xfrm>
              <a:off x="1604" y="2748"/>
              <a:ext cx="151" cy="140"/>
            </a:xfrm>
            <a:custGeom>
              <a:avLst/>
              <a:gdLst>
                <a:gd name="T0" fmla="*/ 0 w 452"/>
                <a:gd name="T1" fmla="*/ 0 h 422"/>
                <a:gd name="T2" fmla="*/ 0 w 452"/>
                <a:gd name="T3" fmla="*/ 0 h 422"/>
                <a:gd name="T4" fmla="*/ 0 w 452"/>
                <a:gd name="T5" fmla="*/ 0 h 422"/>
                <a:gd name="T6" fmla="*/ 0 w 452"/>
                <a:gd name="T7" fmla="*/ 0 h 422"/>
                <a:gd name="T8" fmla="*/ 0 w 452"/>
                <a:gd name="T9" fmla="*/ 0 h 422"/>
                <a:gd name="T10" fmla="*/ 0 w 452"/>
                <a:gd name="T11" fmla="*/ 0 h 422"/>
                <a:gd name="T12" fmla="*/ 0 w 452"/>
                <a:gd name="T13" fmla="*/ 0 h 422"/>
                <a:gd name="T14" fmla="*/ 0 w 452"/>
                <a:gd name="T15" fmla="*/ 0 h 422"/>
                <a:gd name="T16" fmla="*/ 0 w 452"/>
                <a:gd name="T17" fmla="*/ 0 h 422"/>
                <a:gd name="T18" fmla="*/ 0 w 452"/>
                <a:gd name="T19" fmla="*/ 0 h 422"/>
                <a:gd name="T20" fmla="*/ 0 w 452"/>
                <a:gd name="T21" fmla="*/ 0 h 422"/>
                <a:gd name="T22" fmla="*/ 0 w 452"/>
                <a:gd name="T23" fmla="*/ 0 h 422"/>
                <a:gd name="T24" fmla="*/ 0 w 452"/>
                <a:gd name="T25" fmla="*/ 0 h 422"/>
                <a:gd name="T26" fmla="*/ 0 w 452"/>
                <a:gd name="T27" fmla="*/ 0 h 422"/>
                <a:gd name="T28" fmla="*/ 0 w 452"/>
                <a:gd name="T29" fmla="*/ 0 h 422"/>
                <a:gd name="T30" fmla="*/ 0 w 452"/>
                <a:gd name="T31" fmla="*/ 0 h 422"/>
                <a:gd name="T32" fmla="*/ 0 w 452"/>
                <a:gd name="T33" fmla="*/ 0 h 422"/>
                <a:gd name="T34" fmla="*/ 0 w 452"/>
                <a:gd name="T35" fmla="*/ 0 h 422"/>
                <a:gd name="T36" fmla="*/ 0 w 452"/>
                <a:gd name="T37" fmla="*/ 0 h 422"/>
                <a:gd name="T38" fmla="*/ 0 w 452"/>
                <a:gd name="T39" fmla="*/ 0 h 422"/>
                <a:gd name="T40" fmla="*/ 0 w 452"/>
                <a:gd name="T41" fmla="*/ 0 h 422"/>
                <a:gd name="T42" fmla="*/ 0 w 452"/>
                <a:gd name="T43" fmla="*/ 0 h 422"/>
                <a:gd name="T44" fmla="*/ 0 w 452"/>
                <a:gd name="T45" fmla="*/ 0 h 422"/>
                <a:gd name="T46" fmla="*/ 0 w 452"/>
                <a:gd name="T47" fmla="*/ 0 h 422"/>
                <a:gd name="T48" fmla="*/ 0 w 452"/>
                <a:gd name="T49" fmla="*/ 0 h 422"/>
                <a:gd name="T50" fmla="*/ 0 w 452"/>
                <a:gd name="T51" fmla="*/ 0 h 422"/>
                <a:gd name="T52" fmla="*/ 0 w 452"/>
                <a:gd name="T53" fmla="*/ 0 h 422"/>
                <a:gd name="T54" fmla="*/ 0 w 452"/>
                <a:gd name="T55" fmla="*/ 0 h 422"/>
                <a:gd name="T56" fmla="*/ 0 w 452"/>
                <a:gd name="T57" fmla="*/ 0 h 422"/>
                <a:gd name="T58" fmla="*/ 0 w 452"/>
                <a:gd name="T59" fmla="*/ 0 h 422"/>
                <a:gd name="T60" fmla="*/ 0 w 452"/>
                <a:gd name="T61" fmla="*/ 0 h 422"/>
                <a:gd name="T62" fmla="*/ 0 w 452"/>
                <a:gd name="T63" fmla="*/ 0 h 422"/>
                <a:gd name="T64" fmla="*/ 0 w 452"/>
                <a:gd name="T65" fmla="*/ 0 h 422"/>
                <a:gd name="T66" fmla="*/ 0 w 452"/>
                <a:gd name="T67" fmla="*/ 0 h 422"/>
                <a:gd name="T68" fmla="*/ 0 w 452"/>
                <a:gd name="T69" fmla="*/ 0 h 422"/>
                <a:gd name="T70" fmla="*/ 0 w 452"/>
                <a:gd name="T71" fmla="*/ 0 h 422"/>
                <a:gd name="T72" fmla="*/ 0 w 452"/>
                <a:gd name="T73" fmla="*/ 0 h 422"/>
                <a:gd name="T74" fmla="*/ 0 w 452"/>
                <a:gd name="T75" fmla="*/ 0 h 422"/>
                <a:gd name="T76" fmla="*/ 0 w 452"/>
                <a:gd name="T77" fmla="*/ 0 h 422"/>
                <a:gd name="T78" fmla="*/ 0 w 452"/>
                <a:gd name="T79" fmla="*/ 0 h 422"/>
                <a:gd name="T80" fmla="*/ 0 w 452"/>
                <a:gd name="T81" fmla="*/ 0 h 422"/>
                <a:gd name="T82" fmla="*/ 0 w 452"/>
                <a:gd name="T83" fmla="*/ 0 h 422"/>
                <a:gd name="T84" fmla="*/ 0 w 452"/>
                <a:gd name="T85" fmla="*/ 0 h 4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2"/>
                <a:gd name="T130" fmla="*/ 0 h 422"/>
                <a:gd name="T131" fmla="*/ 452 w 452"/>
                <a:gd name="T132" fmla="*/ 422 h 4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2" h="422">
                  <a:moveTo>
                    <a:pt x="358" y="350"/>
                  </a:moveTo>
                  <a:lnTo>
                    <a:pt x="376" y="422"/>
                  </a:lnTo>
                  <a:lnTo>
                    <a:pt x="235" y="410"/>
                  </a:lnTo>
                  <a:lnTo>
                    <a:pt x="223" y="365"/>
                  </a:lnTo>
                  <a:lnTo>
                    <a:pt x="187" y="341"/>
                  </a:lnTo>
                  <a:lnTo>
                    <a:pt x="151" y="340"/>
                  </a:lnTo>
                  <a:lnTo>
                    <a:pt x="0" y="200"/>
                  </a:lnTo>
                  <a:lnTo>
                    <a:pt x="44" y="182"/>
                  </a:lnTo>
                  <a:lnTo>
                    <a:pt x="82" y="179"/>
                  </a:lnTo>
                  <a:lnTo>
                    <a:pt x="129" y="188"/>
                  </a:lnTo>
                  <a:lnTo>
                    <a:pt x="159" y="207"/>
                  </a:lnTo>
                  <a:lnTo>
                    <a:pt x="178" y="230"/>
                  </a:lnTo>
                  <a:lnTo>
                    <a:pt x="205" y="270"/>
                  </a:lnTo>
                  <a:lnTo>
                    <a:pt x="215" y="304"/>
                  </a:lnTo>
                  <a:lnTo>
                    <a:pt x="263" y="292"/>
                  </a:lnTo>
                  <a:lnTo>
                    <a:pt x="310" y="262"/>
                  </a:lnTo>
                  <a:lnTo>
                    <a:pt x="361" y="222"/>
                  </a:lnTo>
                  <a:lnTo>
                    <a:pt x="391" y="188"/>
                  </a:lnTo>
                  <a:lnTo>
                    <a:pt x="396" y="160"/>
                  </a:lnTo>
                  <a:lnTo>
                    <a:pt x="358" y="173"/>
                  </a:lnTo>
                  <a:lnTo>
                    <a:pt x="294" y="191"/>
                  </a:lnTo>
                  <a:lnTo>
                    <a:pt x="231" y="200"/>
                  </a:lnTo>
                  <a:lnTo>
                    <a:pt x="178" y="200"/>
                  </a:lnTo>
                  <a:lnTo>
                    <a:pt x="254" y="188"/>
                  </a:lnTo>
                  <a:lnTo>
                    <a:pt x="327" y="167"/>
                  </a:lnTo>
                  <a:lnTo>
                    <a:pt x="379" y="148"/>
                  </a:lnTo>
                  <a:lnTo>
                    <a:pt x="385" y="136"/>
                  </a:lnTo>
                  <a:lnTo>
                    <a:pt x="370" y="105"/>
                  </a:lnTo>
                  <a:lnTo>
                    <a:pt x="331" y="79"/>
                  </a:lnTo>
                  <a:lnTo>
                    <a:pt x="283" y="52"/>
                  </a:lnTo>
                  <a:lnTo>
                    <a:pt x="231" y="32"/>
                  </a:lnTo>
                  <a:lnTo>
                    <a:pt x="171" y="0"/>
                  </a:lnTo>
                  <a:lnTo>
                    <a:pt x="331" y="57"/>
                  </a:lnTo>
                  <a:lnTo>
                    <a:pt x="398" y="95"/>
                  </a:lnTo>
                  <a:lnTo>
                    <a:pt x="401" y="133"/>
                  </a:lnTo>
                  <a:lnTo>
                    <a:pt x="424" y="139"/>
                  </a:lnTo>
                  <a:lnTo>
                    <a:pt x="425" y="167"/>
                  </a:lnTo>
                  <a:lnTo>
                    <a:pt x="452" y="167"/>
                  </a:lnTo>
                  <a:lnTo>
                    <a:pt x="439" y="227"/>
                  </a:lnTo>
                  <a:lnTo>
                    <a:pt x="401" y="274"/>
                  </a:lnTo>
                  <a:lnTo>
                    <a:pt x="367" y="311"/>
                  </a:lnTo>
                  <a:lnTo>
                    <a:pt x="348" y="326"/>
                  </a:lnTo>
                  <a:lnTo>
                    <a:pt x="358" y="3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8" name="Line 239"/>
            <p:cNvSpPr>
              <a:spLocks noChangeShapeType="1"/>
            </p:cNvSpPr>
            <p:nvPr/>
          </p:nvSpPr>
          <p:spPr bwMode="auto">
            <a:xfrm>
              <a:off x="1720" y="2863"/>
              <a:ext cx="19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9" name="Line 240"/>
            <p:cNvSpPr>
              <a:spLocks noChangeShapeType="1"/>
            </p:cNvSpPr>
            <p:nvPr/>
          </p:nvSpPr>
          <p:spPr bwMode="auto">
            <a:xfrm>
              <a:off x="1731" y="2869"/>
              <a:ext cx="24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0" name="Line 241"/>
            <p:cNvSpPr>
              <a:spLocks noChangeShapeType="1"/>
            </p:cNvSpPr>
            <p:nvPr/>
          </p:nvSpPr>
          <p:spPr bwMode="auto">
            <a:xfrm>
              <a:off x="1747" y="2884"/>
              <a:ext cx="28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1" name="Line 242"/>
            <p:cNvSpPr>
              <a:spLocks noChangeShapeType="1"/>
            </p:cNvSpPr>
            <p:nvPr/>
          </p:nvSpPr>
          <p:spPr bwMode="auto">
            <a:xfrm>
              <a:off x="1767" y="2900"/>
              <a:ext cx="30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2" name="Freeform 243"/>
            <p:cNvSpPr>
              <a:spLocks/>
            </p:cNvSpPr>
            <p:nvPr/>
          </p:nvSpPr>
          <p:spPr bwMode="auto">
            <a:xfrm>
              <a:off x="1586" y="2785"/>
              <a:ext cx="145" cy="10"/>
            </a:xfrm>
            <a:custGeom>
              <a:avLst/>
              <a:gdLst>
                <a:gd name="T0" fmla="*/ 0 w 437"/>
                <a:gd name="T1" fmla="*/ 0 h 30"/>
                <a:gd name="T2" fmla="*/ 0 w 437"/>
                <a:gd name="T3" fmla="*/ 0 h 30"/>
                <a:gd name="T4" fmla="*/ 0 w 437"/>
                <a:gd name="T5" fmla="*/ 0 h 30"/>
                <a:gd name="T6" fmla="*/ 0 w 437"/>
                <a:gd name="T7" fmla="*/ 0 h 30"/>
                <a:gd name="T8" fmla="*/ 0 w 43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"/>
                <a:gd name="T16" fmla="*/ 0 h 30"/>
                <a:gd name="T17" fmla="*/ 437 w 43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" h="30">
                  <a:moveTo>
                    <a:pt x="437" y="0"/>
                  </a:moveTo>
                  <a:lnTo>
                    <a:pt x="355" y="14"/>
                  </a:lnTo>
                  <a:lnTo>
                    <a:pt x="218" y="26"/>
                  </a:lnTo>
                  <a:lnTo>
                    <a:pt x="95" y="26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3" name="Freeform 244"/>
            <p:cNvSpPr>
              <a:spLocks/>
            </p:cNvSpPr>
            <p:nvPr/>
          </p:nvSpPr>
          <p:spPr bwMode="auto">
            <a:xfrm>
              <a:off x="1575" y="2779"/>
              <a:ext cx="149" cy="8"/>
            </a:xfrm>
            <a:custGeom>
              <a:avLst/>
              <a:gdLst>
                <a:gd name="T0" fmla="*/ 0 w 449"/>
                <a:gd name="T1" fmla="*/ 0 h 24"/>
                <a:gd name="T2" fmla="*/ 0 w 449"/>
                <a:gd name="T3" fmla="*/ 0 h 24"/>
                <a:gd name="T4" fmla="*/ 0 w 449"/>
                <a:gd name="T5" fmla="*/ 0 h 24"/>
                <a:gd name="T6" fmla="*/ 0 w 449"/>
                <a:gd name="T7" fmla="*/ 0 h 24"/>
                <a:gd name="T8" fmla="*/ 0 w 44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9"/>
                <a:gd name="T16" fmla="*/ 0 h 24"/>
                <a:gd name="T17" fmla="*/ 449 w 4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9" h="24">
                  <a:moveTo>
                    <a:pt x="449" y="0"/>
                  </a:moveTo>
                  <a:lnTo>
                    <a:pt x="314" y="10"/>
                  </a:lnTo>
                  <a:lnTo>
                    <a:pt x="202" y="10"/>
                  </a:lnTo>
                  <a:lnTo>
                    <a:pt x="76" y="17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4" name="Freeform 245"/>
            <p:cNvSpPr>
              <a:spLocks/>
            </p:cNvSpPr>
            <p:nvPr/>
          </p:nvSpPr>
          <p:spPr bwMode="auto">
            <a:xfrm>
              <a:off x="1513" y="2672"/>
              <a:ext cx="393" cy="165"/>
            </a:xfrm>
            <a:custGeom>
              <a:avLst/>
              <a:gdLst>
                <a:gd name="T0" fmla="*/ 0 w 1179"/>
                <a:gd name="T1" fmla="*/ 0 h 494"/>
                <a:gd name="T2" fmla="*/ 0 w 1179"/>
                <a:gd name="T3" fmla="*/ 0 h 494"/>
                <a:gd name="T4" fmla="*/ 0 w 1179"/>
                <a:gd name="T5" fmla="*/ 0 h 494"/>
                <a:gd name="T6" fmla="*/ 0 w 1179"/>
                <a:gd name="T7" fmla="*/ 0 h 494"/>
                <a:gd name="T8" fmla="*/ 0 w 1179"/>
                <a:gd name="T9" fmla="*/ 0 h 494"/>
                <a:gd name="T10" fmla="*/ 0 w 1179"/>
                <a:gd name="T11" fmla="*/ 0 h 494"/>
                <a:gd name="T12" fmla="*/ 0 w 1179"/>
                <a:gd name="T13" fmla="*/ 0 h 494"/>
                <a:gd name="T14" fmla="*/ 0 w 1179"/>
                <a:gd name="T15" fmla="*/ 0 h 494"/>
                <a:gd name="T16" fmla="*/ 0 w 1179"/>
                <a:gd name="T17" fmla="*/ 0 h 494"/>
                <a:gd name="T18" fmla="*/ 0 w 1179"/>
                <a:gd name="T19" fmla="*/ 0 h 494"/>
                <a:gd name="T20" fmla="*/ 0 w 1179"/>
                <a:gd name="T21" fmla="*/ 0 h 494"/>
                <a:gd name="T22" fmla="*/ 0 w 1179"/>
                <a:gd name="T23" fmla="*/ 0 h 494"/>
                <a:gd name="T24" fmla="*/ 0 w 1179"/>
                <a:gd name="T25" fmla="*/ 0 h 494"/>
                <a:gd name="T26" fmla="*/ 0 w 1179"/>
                <a:gd name="T27" fmla="*/ 0 h 494"/>
                <a:gd name="T28" fmla="*/ 0 w 1179"/>
                <a:gd name="T29" fmla="*/ 0 h 494"/>
                <a:gd name="T30" fmla="*/ 0 w 1179"/>
                <a:gd name="T31" fmla="*/ 0 h 494"/>
                <a:gd name="T32" fmla="*/ 0 w 1179"/>
                <a:gd name="T33" fmla="*/ 0 h 494"/>
                <a:gd name="T34" fmla="*/ 0 w 1179"/>
                <a:gd name="T35" fmla="*/ 0 h 494"/>
                <a:gd name="T36" fmla="*/ 0 w 1179"/>
                <a:gd name="T37" fmla="*/ 0 h 494"/>
                <a:gd name="T38" fmla="*/ 0 w 1179"/>
                <a:gd name="T39" fmla="*/ 0 h 494"/>
                <a:gd name="T40" fmla="*/ 0 w 1179"/>
                <a:gd name="T41" fmla="*/ 0 h 494"/>
                <a:gd name="T42" fmla="*/ 0 w 1179"/>
                <a:gd name="T43" fmla="*/ 0 h 494"/>
                <a:gd name="T44" fmla="*/ 0 w 1179"/>
                <a:gd name="T45" fmla="*/ 0 h 494"/>
                <a:gd name="T46" fmla="*/ 0 w 1179"/>
                <a:gd name="T47" fmla="*/ 0 h 494"/>
                <a:gd name="T48" fmla="*/ 0 w 1179"/>
                <a:gd name="T49" fmla="*/ 0 h 494"/>
                <a:gd name="T50" fmla="*/ 0 w 1179"/>
                <a:gd name="T51" fmla="*/ 0 h 494"/>
                <a:gd name="T52" fmla="*/ 0 w 1179"/>
                <a:gd name="T53" fmla="*/ 0 h 494"/>
                <a:gd name="T54" fmla="*/ 0 w 1179"/>
                <a:gd name="T55" fmla="*/ 0 h 494"/>
                <a:gd name="T56" fmla="*/ 0 w 1179"/>
                <a:gd name="T57" fmla="*/ 0 h 494"/>
                <a:gd name="T58" fmla="*/ 0 w 1179"/>
                <a:gd name="T59" fmla="*/ 0 h 494"/>
                <a:gd name="T60" fmla="*/ 0 w 1179"/>
                <a:gd name="T61" fmla="*/ 0 h 494"/>
                <a:gd name="T62" fmla="*/ 0 w 1179"/>
                <a:gd name="T63" fmla="*/ 0 h 494"/>
                <a:gd name="T64" fmla="*/ 0 w 1179"/>
                <a:gd name="T65" fmla="*/ 0 h 494"/>
                <a:gd name="T66" fmla="*/ 0 w 1179"/>
                <a:gd name="T67" fmla="*/ 0 h 494"/>
                <a:gd name="T68" fmla="*/ 0 w 1179"/>
                <a:gd name="T69" fmla="*/ 0 h 494"/>
                <a:gd name="T70" fmla="*/ 0 w 1179"/>
                <a:gd name="T71" fmla="*/ 0 h 494"/>
                <a:gd name="T72" fmla="*/ 0 w 1179"/>
                <a:gd name="T73" fmla="*/ 0 h 4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9"/>
                <a:gd name="T112" fmla="*/ 0 h 494"/>
                <a:gd name="T113" fmla="*/ 1179 w 1179"/>
                <a:gd name="T114" fmla="*/ 494 h 4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9" h="494">
                  <a:moveTo>
                    <a:pt x="1170" y="494"/>
                  </a:moveTo>
                  <a:lnTo>
                    <a:pt x="1170" y="437"/>
                  </a:lnTo>
                  <a:lnTo>
                    <a:pt x="1118" y="354"/>
                  </a:lnTo>
                  <a:lnTo>
                    <a:pt x="1057" y="238"/>
                  </a:lnTo>
                  <a:lnTo>
                    <a:pt x="971" y="150"/>
                  </a:lnTo>
                  <a:lnTo>
                    <a:pt x="842" y="66"/>
                  </a:lnTo>
                  <a:lnTo>
                    <a:pt x="698" y="24"/>
                  </a:lnTo>
                  <a:lnTo>
                    <a:pt x="561" y="17"/>
                  </a:lnTo>
                  <a:lnTo>
                    <a:pt x="408" y="29"/>
                  </a:lnTo>
                  <a:lnTo>
                    <a:pt x="337" y="51"/>
                  </a:lnTo>
                  <a:lnTo>
                    <a:pt x="360" y="86"/>
                  </a:lnTo>
                  <a:lnTo>
                    <a:pt x="381" y="138"/>
                  </a:lnTo>
                  <a:lnTo>
                    <a:pt x="414" y="187"/>
                  </a:lnTo>
                  <a:lnTo>
                    <a:pt x="369" y="145"/>
                  </a:lnTo>
                  <a:lnTo>
                    <a:pt x="332" y="86"/>
                  </a:lnTo>
                  <a:lnTo>
                    <a:pt x="297" y="72"/>
                  </a:lnTo>
                  <a:lnTo>
                    <a:pt x="234" y="79"/>
                  </a:lnTo>
                  <a:lnTo>
                    <a:pt x="182" y="114"/>
                  </a:lnTo>
                  <a:lnTo>
                    <a:pt x="128" y="175"/>
                  </a:lnTo>
                  <a:lnTo>
                    <a:pt x="72" y="215"/>
                  </a:lnTo>
                  <a:lnTo>
                    <a:pt x="43" y="255"/>
                  </a:lnTo>
                  <a:lnTo>
                    <a:pt x="29" y="294"/>
                  </a:lnTo>
                  <a:lnTo>
                    <a:pt x="0" y="284"/>
                  </a:lnTo>
                  <a:lnTo>
                    <a:pt x="29" y="223"/>
                  </a:lnTo>
                  <a:lnTo>
                    <a:pt x="110" y="163"/>
                  </a:lnTo>
                  <a:lnTo>
                    <a:pt x="182" y="81"/>
                  </a:lnTo>
                  <a:lnTo>
                    <a:pt x="284" y="43"/>
                  </a:lnTo>
                  <a:lnTo>
                    <a:pt x="326" y="35"/>
                  </a:lnTo>
                  <a:lnTo>
                    <a:pt x="429" y="11"/>
                  </a:lnTo>
                  <a:lnTo>
                    <a:pt x="561" y="0"/>
                  </a:lnTo>
                  <a:lnTo>
                    <a:pt x="703" y="11"/>
                  </a:lnTo>
                  <a:lnTo>
                    <a:pt x="808" y="40"/>
                  </a:lnTo>
                  <a:lnTo>
                    <a:pt x="916" y="90"/>
                  </a:lnTo>
                  <a:lnTo>
                    <a:pt x="1022" y="175"/>
                  </a:lnTo>
                  <a:lnTo>
                    <a:pt x="1082" y="255"/>
                  </a:lnTo>
                  <a:lnTo>
                    <a:pt x="1179" y="430"/>
                  </a:lnTo>
                  <a:lnTo>
                    <a:pt x="1170" y="4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5" name="Freeform 246"/>
            <p:cNvSpPr>
              <a:spLocks/>
            </p:cNvSpPr>
            <p:nvPr/>
          </p:nvSpPr>
          <p:spPr bwMode="auto">
            <a:xfrm>
              <a:off x="1676" y="2686"/>
              <a:ext cx="94" cy="67"/>
            </a:xfrm>
            <a:custGeom>
              <a:avLst/>
              <a:gdLst>
                <a:gd name="T0" fmla="*/ 0 w 282"/>
                <a:gd name="T1" fmla="*/ 0 h 201"/>
                <a:gd name="T2" fmla="*/ 0 w 282"/>
                <a:gd name="T3" fmla="*/ 0 h 201"/>
                <a:gd name="T4" fmla="*/ 0 w 282"/>
                <a:gd name="T5" fmla="*/ 0 h 201"/>
                <a:gd name="T6" fmla="*/ 0 w 282"/>
                <a:gd name="T7" fmla="*/ 0 h 201"/>
                <a:gd name="T8" fmla="*/ 0 w 282"/>
                <a:gd name="T9" fmla="*/ 0 h 201"/>
                <a:gd name="T10" fmla="*/ 0 w 282"/>
                <a:gd name="T11" fmla="*/ 0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"/>
                <a:gd name="T19" fmla="*/ 0 h 201"/>
                <a:gd name="T20" fmla="*/ 282 w 282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" h="201">
                  <a:moveTo>
                    <a:pt x="0" y="201"/>
                  </a:moveTo>
                  <a:lnTo>
                    <a:pt x="32" y="137"/>
                  </a:lnTo>
                  <a:lnTo>
                    <a:pt x="73" y="83"/>
                  </a:lnTo>
                  <a:lnTo>
                    <a:pt x="133" y="43"/>
                  </a:lnTo>
                  <a:lnTo>
                    <a:pt x="186" y="20"/>
                  </a:lnTo>
                  <a:lnTo>
                    <a:pt x="2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6" name="Freeform 247"/>
            <p:cNvSpPr>
              <a:spLocks/>
            </p:cNvSpPr>
            <p:nvPr/>
          </p:nvSpPr>
          <p:spPr bwMode="auto">
            <a:xfrm>
              <a:off x="1662" y="2678"/>
              <a:ext cx="8" cy="75"/>
            </a:xfrm>
            <a:custGeom>
              <a:avLst/>
              <a:gdLst>
                <a:gd name="T0" fmla="*/ 0 w 22"/>
                <a:gd name="T1" fmla="*/ 0 h 225"/>
                <a:gd name="T2" fmla="*/ 0 w 22"/>
                <a:gd name="T3" fmla="*/ 0 h 225"/>
                <a:gd name="T4" fmla="*/ 0 w 22"/>
                <a:gd name="T5" fmla="*/ 0 h 225"/>
                <a:gd name="T6" fmla="*/ 0 w 22"/>
                <a:gd name="T7" fmla="*/ 0 h 225"/>
                <a:gd name="T8" fmla="*/ 0 w 22"/>
                <a:gd name="T9" fmla="*/ 0 h 225"/>
                <a:gd name="T10" fmla="*/ 0 w 22"/>
                <a:gd name="T11" fmla="*/ 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25"/>
                <a:gd name="T20" fmla="*/ 22 w 22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25">
                  <a:moveTo>
                    <a:pt x="22" y="225"/>
                  </a:moveTo>
                  <a:lnTo>
                    <a:pt x="8" y="161"/>
                  </a:lnTo>
                  <a:lnTo>
                    <a:pt x="8" y="115"/>
                  </a:lnTo>
                  <a:lnTo>
                    <a:pt x="12" y="60"/>
                  </a:lnTo>
                  <a:lnTo>
                    <a:pt x="8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7" name="Freeform 248"/>
            <p:cNvSpPr>
              <a:spLocks/>
            </p:cNvSpPr>
            <p:nvPr/>
          </p:nvSpPr>
          <p:spPr bwMode="auto">
            <a:xfrm>
              <a:off x="1672" y="2678"/>
              <a:ext cx="59" cy="72"/>
            </a:xfrm>
            <a:custGeom>
              <a:avLst/>
              <a:gdLst>
                <a:gd name="T0" fmla="*/ 0 w 178"/>
                <a:gd name="T1" fmla="*/ 0 h 218"/>
                <a:gd name="T2" fmla="*/ 0 w 178"/>
                <a:gd name="T3" fmla="*/ 0 h 218"/>
                <a:gd name="T4" fmla="*/ 0 w 178"/>
                <a:gd name="T5" fmla="*/ 0 h 218"/>
                <a:gd name="T6" fmla="*/ 0 w 178"/>
                <a:gd name="T7" fmla="*/ 0 h 218"/>
                <a:gd name="T8" fmla="*/ 0 w 178"/>
                <a:gd name="T9" fmla="*/ 0 h 218"/>
                <a:gd name="T10" fmla="*/ 0 w 178"/>
                <a:gd name="T11" fmla="*/ 0 h 218"/>
                <a:gd name="T12" fmla="*/ 0 w 178"/>
                <a:gd name="T13" fmla="*/ 0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218"/>
                <a:gd name="T23" fmla="*/ 178 w 17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218">
                  <a:moveTo>
                    <a:pt x="0" y="218"/>
                  </a:moveTo>
                  <a:lnTo>
                    <a:pt x="11" y="170"/>
                  </a:lnTo>
                  <a:lnTo>
                    <a:pt x="35" y="115"/>
                  </a:lnTo>
                  <a:lnTo>
                    <a:pt x="66" y="73"/>
                  </a:lnTo>
                  <a:lnTo>
                    <a:pt x="110" y="34"/>
                  </a:lnTo>
                  <a:lnTo>
                    <a:pt x="144" y="12"/>
                  </a:lnTo>
                  <a:lnTo>
                    <a:pt x="1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8" name="Freeform 249"/>
            <p:cNvSpPr>
              <a:spLocks/>
            </p:cNvSpPr>
            <p:nvPr/>
          </p:nvSpPr>
          <p:spPr bwMode="auto">
            <a:xfrm>
              <a:off x="1651" y="2963"/>
              <a:ext cx="246" cy="222"/>
            </a:xfrm>
            <a:custGeom>
              <a:avLst/>
              <a:gdLst>
                <a:gd name="T0" fmla="*/ 0 w 737"/>
                <a:gd name="T1" fmla="*/ 0 h 667"/>
                <a:gd name="T2" fmla="*/ 0 w 737"/>
                <a:gd name="T3" fmla="*/ 0 h 667"/>
                <a:gd name="T4" fmla="*/ 0 w 737"/>
                <a:gd name="T5" fmla="*/ 0 h 667"/>
                <a:gd name="T6" fmla="*/ 0 w 737"/>
                <a:gd name="T7" fmla="*/ 0 h 667"/>
                <a:gd name="T8" fmla="*/ 0 w 737"/>
                <a:gd name="T9" fmla="*/ 0 h 667"/>
                <a:gd name="T10" fmla="*/ 0 w 737"/>
                <a:gd name="T11" fmla="*/ 0 h 667"/>
                <a:gd name="T12" fmla="*/ 0 w 737"/>
                <a:gd name="T13" fmla="*/ 0 h 667"/>
                <a:gd name="T14" fmla="*/ 0 w 737"/>
                <a:gd name="T15" fmla="*/ 0 h 667"/>
                <a:gd name="T16" fmla="*/ 0 w 737"/>
                <a:gd name="T17" fmla="*/ 0 h 667"/>
                <a:gd name="T18" fmla="*/ 0 w 737"/>
                <a:gd name="T19" fmla="*/ 0 h 667"/>
                <a:gd name="T20" fmla="*/ 0 w 737"/>
                <a:gd name="T21" fmla="*/ 0 h 667"/>
                <a:gd name="T22" fmla="*/ 0 w 737"/>
                <a:gd name="T23" fmla="*/ 0 h 667"/>
                <a:gd name="T24" fmla="*/ 0 w 737"/>
                <a:gd name="T25" fmla="*/ 0 h 667"/>
                <a:gd name="T26" fmla="*/ 0 w 737"/>
                <a:gd name="T27" fmla="*/ 0 h 667"/>
                <a:gd name="T28" fmla="*/ 0 w 737"/>
                <a:gd name="T29" fmla="*/ 0 h 667"/>
                <a:gd name="T30" fmla="*/ 0 w 737"/>
                <a:gd name="T31" fmla="*/ 0 h 667"/>
                <a:gd name="T32" fmla="*/ 0 w 737"/>
                <a:gd name="T33" fmla="*/ 0 h 667"/>
                <a:gd name="T34" fmla="*/ 0 w 737"/>
                <a:gd name="T35" fmla="*/ 0 h 667"/>
                <a:gd name="T36" fmla="*/ 0 w 737"/>
                <a:gd name="T37" fmla="*/ 0 h 667"/>
                <a:gd name="T38" fmla="*/ 0 w 737"/>
                <a:gd name="T39" fmla="*/ 0 h 667"/>
                <a:gd name="T40" fmla="*/ 0 w 737"/>
                <a:gd name="T41" fmla="*/ 0 h 667"/>
                <a:gd name="T42" fmla="*/ 0 w 737"/>
                <a:gd name="T43" fmla="*/ 0 h 667"/>
                <a:gd name="T44" fmla="*/ 0 w 737"/>
                <a:gd name="T45" fmla="*/ 0 h 667"/>
                <a:gd name="T46" fmla="*/ 0 w 737"/>
                <a:gd name="T47" fmla="*/ 0 h 667"/>
                <a:gd name="T48" fmla="*/ 0 w 737"/>
                <a:gd name="T49" fmla="*/ 0 h 667"/>
                <a:gd name="T50" fmla="*/ 0 w 737"/>
                <a:gd name="T51" fmla="*/ 0 h 667"/>
                <a:gd name="T52" fmla="*/ 0 w 737"/>
                <a:gd name="T53" fmla="*/ 0 h 667"/>
                <a:gd name="T54" fmla="*/ 0 w 737"/>
                <a:gd name="T55" fmla="*/ 0 h 667"/>
                <a:gd name="T56" fmla="*/ 0 w 737"/>
                <a:gd name="T57" fmla="*/ 0 h 667"/>
                <a:gd name="T58" fmla="*/ 0 w 737"/>
                <a:gd name="T59" fmla="*/ 0 h 667"/>
                <a:gd name="T60" fmla="*/ 0 w 737"/>
                <a:gd name="T61" fmla="*/ 0 h 667"/>
                <a:gd name="T62" fmla="*/ 0 w 737"/>
                <a:gd name="T63" fmla="*/ 0 h 667"/>
                <a:gd name="T64" fmla="*/ 0 w 737"/>
                <a:gd name="T65" fmla="*/ 0 h 667"/>
                <a:gd name="T66" fmla="*/ 0 w 737"/>
                <a:gd name="T67" fmla="*/ 0 h 667"/>
                <a:gd name="T68" fmla="*/ 0 w 737"/>
                <a:gd name="T69" fmla="*/ 0 h 667"/>
                <a:gd name="T70" fmla="*/ 0 w 737"/>
                <a:gd name="T71" fmla="*/ 0 h 667"/>
                <a:gd name="T72" fmla="*/ 0 w 737"/>
                <a:gd name="T73" fmla="*/ 0 h 6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37"/>
                <a:gd name="T112" fmla="*/ 0 h 667"/>
                <a:gd name="T113" fmla="*/ 737 w 737"/>
                <a:gd name="T114" fmla="*/ 667 h 6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37" h="667">
                  <a:moveTo>
                    <a:pt x="27" y="0"/>
                  </a:moveTo>
                  <a:lnTo>
                    <a:pt x="58" y="67"/>
                  </a:lnTo>
                  <a:lnTo>
                    <a:pt x="85" y="76"/>
                  </a:lnTo>
                  <a:lnTo>
                    <a:pt x="129" y="65"/>
                  </a:lnTo>
                  <a:lnTo>
                    <a:pt x="153" y="37"/>
                  </a:lnTo>
                  <a:lnTo>
                    <a:pt x="260" y="217"/>
                  </a:lnTo>
                  <a:lnTo>
                    <a:pt x="433" y="343"/>
                  </a:lnTo>
                  <a:lnTo>
                    <a:pt x="545" y="327"/>
                  </a:lnTo>
                  <a:lnTo>
                    <a:pt x="568" y="267"/>
                  </a:lnTo>
                  <a:lnTo>
                    <a:pt x="600" y="375"/>
                  </a:lnTo>
                  <a:lnTo>
                    <a:pt x="680" y="413"/>
                  </a:lnTo>
                  <a:lnTo>
                    <a:pt x="737" y="399"/>
                  </a:lnTo>
                  <a:lnTo>
                    <a:pt x="725" y="418"/>
                  </a:lnTo>
                  <a:lnTo>
                    <a:pt x="653" y="435"/>
                  </a:lnTo>
                  <a:lnTo>
                    <a:pt x="582" y="435"/>
                  </a:lnTo>
                  <a:lnTo>
                    <a:pt x="509" y="463"/>
                  </a:lnTo>
                  <a:lnTo>
                    <a:pt x="428" y="471"/>
                  </a:lnTo>
                  <a:lnTo>
                    <a:pt x="397" y="500"/>
                  </a:lnTo>
                  <a:lnTo>
                    <a:pt x="351" y="567"/>
                  </a:lnTo>
                  <a:lnTo>
                    <a:pt x="347" y="615"/>
                  </a:lnTo>
                  <a:lnTo>
                    <a:pt x="298" y="667"/>
                  </a:lnTo>
                  <a:lnTo>
                    <a:pt x="341" y="534"/>
                  </a:lnTo>
                  <a:lnTo>
                    <a:pt x="305" y="508"/>
                  </a:lnTo>
                  <a:lnTo>
                    <a:pt x="283" y="460"/>
                  </a:lnTo>
                  <a:lnTo>
                    <a:pt x="257" y="390"/>
                  </a:lnTo>
                  <a:lnTo>
                    <a:pt x="217" y="341"/>
                  </a:lnTo>
                  <a:lnTo>
                    <a:pt x="169" y="299"/>
                  </a:lnTo>
                  <a:lnTo>
                    <a:pt x="129" y="255"/>
                  </a:lnTo>
                  <a:lnTo>
                    <a:pt x="111" y="226"/>
                  </a:lnTo>
                  <a:lnTo>
                    <a:pt x="98" y="197"/>
                  </a:lnTo>
                  <a:lnTo>
                    <a:pt x="85" y="137"/>
                  </a:lnTo>
                  <a:lnTo>
                    <a:pt x="85" y="113"/>
                  </a:lnTo>
                  <a:lnTo>
                    <a:pt x="51" y="110"/>
                  </a:lnTo>
                  <a:lnTo>
                    <a:pt x="22" y="80"/>
                  </a:lnTo>
                  <a:lnTo>
                    <a:pt x="10" y="41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9" name="Freeform 250"/>
            <p:cNvSpPr>
              <a:spLocks/>
            </p:cNvSpPr>
            <p:nvPr/>
          </p:nvSpPr>
          <p:spPr bwMode="auto">
            <a:xfrm>
              <a:off x="1657" y="2877"/>
              <a:ext cx="32" cy="74"/>
            </a:xfrm>
            <a:custGeom>
              <a:avLst/>
              <a:gdLst>
                <a:gd name="T0" fmla="*/ 0 w 95"/>
                <a:gd name="T1" fmla="*/ 0 h 220"/>
                <a:gd name="T2" fmla="*/ 0 w 95"/>
                <a:gd name="T3" fmla="*/ 0 h 220"/>
                <a:gd name="T4" fmla="*/ 0 w 95"/>
                <a:gd name="T5" fmla="*/ 0 h 220"/>
                <a:gd name="T6" fmla="*/ 0 w 95"/>
                <a:gd name="T7" fmla="*/ 0 h 220"/>
                <a:gd name="T8" fmla="*/ 0 w 95"/>
                <a:gd name="T9" fmla="*/ 0 h 220"/>
                <a:gd name="T10" fmla="*/ 0 w 95"/>
                <a:gd name="T11" fmla="*/ 0 h 220"/>
                <a:gd name="T12" fmla="*/ 0 w 95"/>
                <a:gd name="T13" fmla="*/ 0 h 220"/>
                <a:gd name="T14" fmla="*/ 0 w 95"/>
                <a:gd name="T15" fmla="*/ 0 h 220"/>
                <a:gd name="T16" fmla="*/ 0 w 95"/>
                <a:gd name="T17" fmla="*/ 0 h 220"/>
                <a:gd name="T18" fmla="*/ 0 w 95"/>
                <a:gd name="T19" fmla="*/ 0 h 220"/>
                <a:gd name="T20" fmla="*/ 0 w 95"/>
                <a:gd name="T21" fmla="*/ 0 h 220"/>
                <a:gd name="T22" fmla="*/ 0 w 95"/>
                <a:gd name="T23" fmla="*/ 0 h 220"/>
                <a:gd name="T24" fmla="*/ 0 w 95"/>
                <a:gd name="T25" fmla="*/ 0 h 220"/>
                <a:gd name="T26" fmla="*/ 0 w 95"/>
                <a:gd name="T27" fmla="*/ 0 h 220"/>
                <a:gd name="T28" fmla="*/ 0 w 95"/>
                <a:gd name="T29" fmla="*/ 0 h 220"/>
                <a:gd name="T30" fmla="*/ 0 w 95"/>
                <a:gd name="T31" fmla="*/ 0 h 2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220"/>
                <a:gd name="T50" fmla="*/ 95 w 95"/>
                <a:gd name="T51" fmla="*/ 220 h 2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220">
                  <a:moveTo>
                    <a:pt x="80" y="85"/>
                  </a:moveTo>
                  <a:lnTo>
                    <a:pt x="76" y="117"/>
                  </a:lnTo>
                  <a:lnTo>
                    <a:pt x="80" y="156"/>
                  </a:lnTo>
                  <a:lnTo>
                    <a:pt x="93" y="172"/>
                  </a:lnTo>
                  <a:lnTo>
                    <a:pt x="95" y="198"/>
                  </a:lnTo>
                  <a:lnTo>
                    <a:pt x="93" y="218"/>
                  </a:lnTo>
                  <a:lnTo>
                    <a:pt x="76" y="220"/>
                  </a:lnTo>
                  <a:lnTo>
                    <a:pt x="46" y="204"/>
                  </a:lnTo>
                  <a:lnTo>
                    <a:pt x="33" y="172"/>
                  </a:lnTo>
                  <a:lnTo>
                    <a:pt x="28" y="113"/>
                  </a:lnTo>
                  <a:lnTo>
                    <a:pt x="33" y="82"/>
                  </a:lnTo>
                  <a:lnTo>
                    <a:pt x="12" y="28"/>
                  </a:lnTo>
                  <a:lnTo>
                    <a:pt x="0" y="0"/>
                  </a:lnTo>
                  <a:lnTo>
                    <a:pt x="40" y="19"/>
                  </a:lnTo>
                  <a:lnTo>
                    <a:pt x="88" y="82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0" name="Freeform 251"/>
            <p:cNvSpPr>
              <a:spLocks/>
            </p:cNvSpPr>
            <p:nvPr/>
          </p:nvSpPr>
          <p:spPr bwMode="auto">
            <a:xfrm>
              <a:off x="2137" y="2725"/>
              <a:ext cx="54" cy="21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"/>
                <a:gd name="T31" fmla="*/ 0 h 61"/>
                <a:gd name="T32" fmla="*/ 162 w 162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" h="61">
                  <a:moveTo>
                    <a:pt x="39" y="24"/>
                  </a:moveTo>
                  <a:lnTo>
                    <a:pt x="76" y="49"/>
                  </a:lnTo>
                  <a:lnTo>
                    <a:pt x="125" y="49"/>
                  </a:lnTo>
                  <a:lnTo>
                    <a:pt x="142" y="61"/>
                  </a:lnTo>
                  <a:lnTo>
                    <a:pt x="162" y="21"/>
                  </a:lnTo>
                  <a:lnTo>
                    <a:pt x="142" y="21"/>
                  </a:lnTo>
                  <a:lnTo>
                    <a:pt x="113" y="0"/>
                  </a:lnTo>
                  <a:lnTo>
                    <a:pt x="39" y="0"/>
                  </a:lnTo>
                  <a:lnTo>
                    <a:pt x="0" y="40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1" name="Freeform 252"/>
            <p:cNvSpPr>
              <a:spLocks/>
            </p:cNvSpPr>
            <p:nvPr/>
          </p:nvSpPr>
          <p:spPr bwMode="auto">
            <a:xfrm>
              <a:off x="2120" y="2738"/>
              <a:ext cx="44" cy="45"/>
            </a:xfrm>
            <a:custGeom>
              <a:avLst/>
              <a:gdLst>
                <a:gd name="T0" fmla="*/ 0 w 134"/>
                <a:gd name="T1" fmla="*/ 0 h 137"/>
                <a:gd name="T2" fmla="*/ 0 w 134"/>
                <a:gd name="T3" fmla="*/ 0 h 137"/>
                <a:gd name="T4" fmla="*/ 0 w 134"/>
                <a:gd name="T5" fmla="*/ 0 h 137"/>
                <a:gd name="T6" fmla="*/ 0 w 134"/>
                <a:gd name="T7" fmla="*/ 0 h 137"/>
                <a:gd name="T8" fmla="*/ 0 w 134"/>
                <a:gd name="T9" fmla="*/ 0 h 137"/>
                <a:gd name="T10" fmla="*/ 0 w 134"/>
                <a:gd name="T11" fmla="*/ 0 h 137"/>
                <a:gd name="T12" fmla="*/ 0 w 134"/>
                <a:gd name="T13" fmla="*/ 0 h 137"/>
                <a:gd name="T14" fmla="*/ 0 w 134"/>
                <a:gd name="T15" fmla="*/ 0 h 137"/>
                <a:gd name="T16" fmla="*/ 0 w 134"/>
                <a:gd name="T17" fmla="*/ 0 h 137"/>
                <a:gd name="T18" fmla="*/ 0 w 134"/>
                <a:gd name="T19" fmla="*/ 0 h 137"/>
                <a:gd name="T20" fmla="*/ 0 w 134"/>
                <a:gd name="T21" fmla="*/ 0 h 137"/>
                <a:gd name="T22" fmla="*/ 0 w 134"/>
                <a:gd name="T23" fmla="*/ 0 h 137"/>
                <a:gd name="T24" fmla="*/ 0 w 134"/>
                <a:gd name="T25" fmla="*/ 0 h 137"/>
                <a:gd name="T26" fmla="*/ 0 w 134"/>
                <a:gd name="T27" fmla="*/ 0 h 137"/>
                <a:gd name="T28" fmla="*/ 0 w 134"/>
                <a:gd name="T29" fmla="*/ 0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"/>
                <a:gd name="T46" fmla="*/ 0 h 137"/>
                <a:gd name="T47" fmla="*/ 134 w 134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" h="137">
                  <a:moveTo>
                    <a:pt x="122" y="20"/>
                  </a:moveTo>
                  <a:lnTo>
                    <a:pt x="134" y="36"/>
                  </a:lnTo>
                  <a:lnTo>
                    <a:pt x="91" y="36"/>
                  </a:lnTo>
                  <a:lnTo>
                    <a:pt x="70" y="63"/>
                  </a:lnTo>
                  <a:lnTo>
                    <a:pt x="94" y="75"/>
                  </a:lnTo>
                  <a:lnTo>
                    <a:pt x="82" y="103"/>
                  </a:lnTo>
                  <a:lnTo>
                    <a:pt x="82" y="137"/>
                  </a:lnTo>
                  <a:lnTo>
                    <a:pt x="74" y="109"/>
                  </a:lnTo>
                  <a:lnTo>
                    <a:pt x="34" y="72"/>
                  </a:lnTo>
                  <a:lnTo>
                    <a:pt x="12" y="75"/>
                  </a:lnTo>
                  <a:lnTo>
                    <a:pt x="0" y="88"/>
                  </a:lnTo>
                  <a:lnTo>
                    <a:pt x="7" y="63"/>
                  </a:lnTo>
                  <a:lnTo>
                    <a:pt x="46" y="49"/>
                  </a:lnTo>
                  <a:lnTo>
                    <a:pt x="125" y="0"/>
                  </a:lnTo>
                  <a:lnTo>
                    <a:pt x="12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2" name="Freeform 253"/>
            <p:cNvSpPr>
              <a:spLocks/>
            </p:cNvSpPr>
            <p:nvPr/>
          </p:nvSpPr>
          <p:spPr bwMode="auto">
            <a:xfrm>
              <a:off x="2183" y="2671"/>
              <a:ext cx="8" cy="45"/>
            </a:xfrm>
            <a:custGeom>
              <a:avLst/>
              <a:gdLst>
                <a:gd name="T0" fmla="*/ 0 w 25"/>
                <a:gd name="T1" fmla="*/ 0 h 136"/>
                <a:gd name="T2" fmla="*/ 0 w 25"/>
                <a:gd name="T3" fmla="*/ 0 h 136"/>
                <a:gd name="T4" fmla="*/ 0 w 25"/>
                <a:gd name="T5" fmla="*/ 0 h 136"/>
                <a:gd name="T6" fmla="*/ 0 w 25"/>
                <a:gd name="T7" fmla="*/ 0 h 136"/>
                <a:gd name="T8" fmla="*/ 0 w 25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36"/>
                <a:gd name="T17" fmla="*/ 25 w 25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36">
                  <a:moveTo>
                    <a:pt x="10" y="0"/>
                  </a:moveTo>
                  <a:lnTo>
                    <a:pt x="25" y="51"/>
                  </a:lnTo>
                  <a:lnTo>
                    <a:pt x="25" y="136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3" name="Freeform 254"/>
            <p:cNvSpPr>
              <a:spLocks/>
            </p:cNvSpPr>
            <p:nvPr/>
          </p:nvSpPr>
          <p:spPr bwMode="auto">
            <a:xfrm>
              <a:off x="2140" y="2746"/>
              <a:ext cx="79" cy="118"/>
            </a:xfrm>
            <a:custGeom>
              <a:avLst/>
              <a:gdLst>
                <a:gd name="T0" fmla="*/ 0 w 237"/>
                <a:gd name="T1" fmla="*/ 0 h 354"/>
                <a:gd name="T2" fmla="*/ 0 w 237"/>
                <a:gd name="T3" fmla="*/ 0 h 354"/>
                <a:gd name="T4" fmla="*/ 0 w 237"/>
                <a:gd name="T5" fmla="*/ 0 h 354"/>
                <a:gd name="T6" fmla="*/ 0 w 237"/>
                <a:gd name="T7" fmla="*/ 0 h 354"/>
                <a:gd name="T8" fmla="*/ 0 w 237"/>
                <a:gd name="T9" fmla="*/ 0 h 354"/>
                <a:gd name="T10" fmla="*/ 0 w 237"/>
                <a:gd name="T11" fmla="*/ 0 h 354"/>
                <a:gd name="T12" fmla="*/ 0 w 237"/>
                <a:gd name="T13" fmla="*/ 0 h 354"/>
                <a:gd name="T14" fmla="*/ 0 w 237"/>
                <a:gd name="T15" fmla="*/ 0 h 354"/>
                <a:gd name="T16" fmla="*/ 0 w 237"/>
                <a:gd name="T17" fmla="*/ 0 h 354"/>
                <a:gd name="T18" fmla="*/ 0 w 237"/>
                <a:gd name="T19" fmla="*/ 0 h 354"/>
                <a:gd name="T20" fmla="*/ 0 w 237"/>
                <a:gd name="T21" fmla="*/ 0 h 354"/>
                <a:gd name="T22" fmla="*/ 0 w 237"/>
                <a:gd name="T23" fmla="*/ 0 h 354"/>
                <a:gd name="T24" fmla="*/ 0 w 237"/>
                <a:gd name="T25" fmla="*/ 0 h 354"/>
                <a:gd name="T26" fmla="*/ 0 w 237"/>
                <a:gd name="T27" fmla="*/ 0 h 354"/>
                <a:gd name="T28" fmla="*/ 0 w 237"/>
                <a:gd name="T29" fmla="*/ 0 h 354"/>
                <a:gd name="T30" fmla="*/ 0 w 237"/>
                <a:gd name="T31" fmla="*/ 0 h 354"/>
                <a:gd name="T32" fmla="*/ 0 w 237"/>
                <a:gd name="T33" fmla="*/ 0 h 354"/>
                <a:gd name="T34" fmla="*/ 0 w 237"/>
                <a:gd name="T35" fmla="*/ 0 h 354"/>
                <a:gd name="T36" fmla="*/ 0 w 237"/>
                <a:gd name="T37" fmla="*/ 0 h 354"/>
                <a:gd name="T38" fmla="*/ 0 w 237"/>
                <a:gd name="T39" fmla="*/ 0 h 354"/>
                <a:gd name="T40" fmla="*/ 0 w 237"/>
                <a:gd name="T41" fmla="*/ 0 h 3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7"/>
                <a:gd name="T64" fmla="*/ 0 h 354"/>
                <a:gd name="T65" fmla="*/ 237 w 237"/>
                <a:gd name="T66" fmla="*/ 354 h 3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7" h="354">
                  <a:moveTo>
                    <a:pt x="149" y="0"/>
                  </a:moveTo>
                  <a:lnTo>
                    <a:pt x="237" y="187"/>
                  </a:lnTo>
                  <a:lnTo>
                    <a:pt x="228" y="200"/>
                  </a:lnTo>
                  <a:lnTo>
                    <a:pt x="200" y="213"/>
                  </a:lnTo>
                  <a:lnTo>
                    <a:pt x="158" y="209"/>
                  </a:lnTo>
                  <a:lnTo>
                    <a:pt x="118" y="224"/>
                  </a:lnTo>
                  <a:lnTo>
                    <a:pt x="124" y="291"/>
                  </a:lnTo>
                  <a:lnTo>
                    <a:pt x="0" y="354"/>
                  </a:lnTo>
                  <a:lnTo>
                    <a:pt x="111" y="286"/>
                  </a:lnTo>
                  <a:lnTo>
                    <a:pt x="106" y="261"/>
                  </a:lnTo>
                  <a:lnTo>
                    <a:pt x="91" y="231"/>
                  </a:lnTo>
                  <a:lnTo>
                    <a:pt x="57" y="224"/>
                  </a:lnTo>
                  <a:lnTo>
                    <a:pt x="60" y="173"/>
                  </a:lnTo>
                  <a:lnTo>
                    <a:pt x="94" y="212"/>
                  </a:lnTo>
                  <a:lnTo>
                    <a:pt x="106" y="209"/>
                  </a:lnTo>
                  <a:lnTo>
                    <a:pt x="127" y="185"/>
                  </a:lnTo>
                  <a:lnTo>
                    <a:pt x="197" y="195"/>
                  </a:lnTo>
                  <a:lnTo>
                    <a:pt x="218" y="187"/>
                  </a:lnTo>
                  <a:lnTo>
                    <a:pt x="221" y="176"/>
                  </a:lnTo>
                  <a:lnTo>
                    <a:pt x="166" y="3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4" name="Freeform 255"/>
            <p:cNvSpPr>
              <a:spLocks/>
            </p:cNvSpPr>
            <p:nvPr/>
          </p:nvSpPr>
          <p:spPr bwMode="auto">
            <a:xfrm>
              <a:off x="2100" y="2861"/>
              <a:ext cx="73" cy="76"/>
            </a:xfrm>
            <a:custGeom>
              <a:avLst/>
              <a:gdLst>
                <a:gd name="T0" fmla="*/ 0 w 219"/>
                <a:gd name="T1" fmla="*/ 0 h 227"/>
                <a:gd name="T2" fmla="*/ 0 w 219"/>
                <a:gd name="T3" fmla="*/ 0 h 227"/>
                <a:gd name="T4" fmla="*/ 0 w 219"/>
                <a:gd name="T5" fmla="*/ 0 h 227"/>
                <a:gd name="T6" fmla="*/ 0 w 219"/>
                <a:gd name="T7" fmla="*/ 0 h 227"/>
                <a:gd name="T8" fmla="*/ 0 w 219"/>
                <a:gd name="T9" fmla="*/ 0 h 227"/>
                <a:gd name="T10" fmla="*/ 0 w 219"/>
                <a:gd name="T11" fmla="*/ 0 h 227"/>
                <a:gd name="T12" fmla="*/ 0 w 219"/>
                <a:gd name="T13" fmla="*/ 0 h 227"/>
                <a:gd name="T14" fmla="*/ 0 w 219"/>
                <a:gd name="T15" fmla="*/ 0 h 227"/>
                <a:gd name="T16" fmla="*/ 0 w 219"/>
                <a:gd name="T17" fmla="*/ 0 h 227"/>
                <a:gd name="T18" fmla="*/ 0 w 219"/>
                <a:gd name="T19" fmla="*/ 0 h 227"/>
                <a:gd name="T20" fmla="*/ 0 w 219"/>
                <a:gd name="T21" fmla="*/ 0 h 227"/>
                <a:gd name="T22" fmla="*/ 0 w 219"/>
                <a:gd name="T23" fmla="*/ 0 h 227"/>
                <a:gd name="T24" fmla="*/ 0 w 219"/>
                <a:gd name="T25" fmla="*/ 0 h 227"/>
                <a:gd name="T26" fmla="*/ 0 w 219"/>
                <a:gd name="T27" fmla="*/ 0 h 227"/>
                <a:gd name="T28" fmla="*/ 0 w 219"/>
                <a:gd name="T29" fmla="*/ 0 h 227"/>
                <a:gd name="T30" fmla="*/ 0 w 219"/>
                <a:gd name="T31" fmla="*/ 0 h 2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227"/>
                <a:gd name="T50" fmla="*/ 219 w 219"/>
                <a:gd name="T51" fmla="*/ 227 h 2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227">
                  <a:moveTo>
                    <a:pt x="130" y="3"/>
                  </a:moveTo>
                  <a:lnTo>
                    <a:pt x="203" y="0"/>
                  </a:lnTo>
                  <a:lnTo>
                    <a:pt x="219" y="25"/>
                  </a:lnTo>
                  <a:lnTo>
                    <a:pt x="182" y="67"/>
                  </a:lnTo>
                  <a:lnTo>
                    <a:pt x="213" y="116"/>
                  </a:lnTo>
                  <a:lnTo>
                    <a:pt x="213" y="170"/>
                  </a:lnTo>
                  <a:lnTo>
                    <a:pt x="173" y="219"/>
                  </a:lnTo>
                  <a:lnTo>
                    <a:pt x="118" y="227"/>
                  </a:lnTo>
                  <a:lnTo>
                    <a:pt x="0" y="207"/>
                  </a:lnTo>
                  <a:lnTo>
                    <a:pt x="151" y="204"/>
                  </a:lnTo>
                  <a:lnTo>
                    <a:pt x="194" y="165"/>
                  </a:lnTo>
                  <a:lnTo>
                    <a:pt x="161" y="77"/>
                  </a:lnTo>
                  <a:lnTo>
                    <a:pt x="170" y="49"/>
                  </a:lnTo>
                  <a:lnTo>
                    <a:pt x="194" y="12"/>
                  </a:lnTo>
                  <a:lnTo>
                    <a:pt x="122" y="12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5" name="Freeform 256"/>
            <p:cNvSpPr>
              <a:spLocks/>
            </p:cNvSpPr>
            <p:nvPr/>
          </p:nvSpPr>
          <p:spPr bwMode="auto">
            <a:xfrm>
              <a:off x="1786" y="2522"/>
              <a:ext cx="351" cy="326"/>
            </a:xfrm>
            <a:custGeom>
              <a:avLst/>
              <a:gdLst>
                <a:gd name="T0" fmla="*/ 0 w 1054"/>
                <a:gd name="T1" fmla="*/ 0 h 978"/>
                <a:gd name="T2" fmla="*/ 0 w 1054"/>
                <a:gd name="T3" fmla="*/ 0 h 978"/>
                <a:gd name="T4" fmla="*/ 0 w 1054"/>
                <a:gd name="T5" fmla="*/ 0 h 978"/>
                <a:gd name="T6" fmla="*/ 0 w 1054"/>
                <a:gd name="T7" fmla="*/ 0 h 978"/>
                <a:gd name="T8" fmla="*/ 0 w 1054"/>
                <a:gd name="T9" fmla="*/ 0 h 978"/>
                <a:gd name="T10" fmla="*/ 0 w 1054"/>
                <a:gd name="T11" fmla="*/ 0 h 978"/>
                <a:gd name="T12" fmla="*/ 0 w 1054"/>
                <a:gd name="T13" fmla="*/ 0 h 978"/>
                <a:gd name="T14" fmla="*/ 0 w 1054"/>
                <a:gd name="T15" fmla="*/ 0 h 978"/>
                <a:gd name="T16" fmla="*/ 0 w 1054"/>
                <a:gd name="T17" fmla="*/ 0 h 978"/>
                <a:gd name="T18" fmla="*/ 0 w 1054"/>
                <a:gd name="T19" fmla="*/ 0 h 978"/>
                <a:gd name="T20" fmla="*/ 0 w 1054"/>
                <a:gd name="T21" fmla="*/ 0 h 978"/>
                <a:gd name="T22" fmla="*/ 0 w 1054"/>
                <a:gd name="T23" fmla="*/ 0 h 978"/>
                <a:gd name="T24" fmla="*/ 0 w 1054"/>
                <a:gd name="T25" fmla="*/ 0 h 978"/>
                <a:gd name="T26" fmla="*/ 0 w 1054"/>
                <a:gd name="T27" fmla="*/ 0 h 978"/>
                <a:gd name="T28" fmla="*/ 0 w 1054"/>
                <a:gd name="T29" fmla="*/ 0 h 978"/>
                <a:gd name="T30" fmla="*/ 0 w 1054"/>
                <a:gd name="T31" fmla="*/ 0 h 978"/>
                <a:gd name="T32" fmla="*/ 0 w 1054"/>
                <a:gd name="T33" fmla="*/ 0 h 978"/>
                <a:gd name="T34" fmla="*/ 0 w 1054"/>
                <a:gd name="T35" fmla="*/ 0 h 978"/>
                <a:gd name="T36" fmla="*/ 0 w 1054"/>
                <a:gd name="T37" fmla="*/ 0 h 978"/>
                <a:gd name="T38" fmla="*/ 0 w 1054"/>
                <a:gd name="T39" fmla="*/ 0 h 978"/>
                <a:gd name="T40" fmla="*/ 0 w 1054"/>
                <a:gd name="T41" fmla="*/ 0 h 978"/>
                <a:gd name="T42" fmla="*/ 0 w 1054"/>
                <a:gd name="T43" fmla="*/ 0 h 978"/>
                <a:gd name="T44" fmla="*/ 0 w 1054"/>
                <a:gd name="T45" fmla="*/ 0 h 978"/>
                <a:gd name="T46" fmla="*/ 0 w 1054"/>
                <a:gd name="T47" fmla="*/ 0 h 978"/>
                <a:gd name="T48" fmla="*/ 0 w 1054"/>
                <a:gd name="T49" fmla="*/ 0 h 978"/>
                <a:gd name="T50" fmla="*/ 0 w 1054"/>
                <a:gd name="T51" fmla="*/ 0 h 978"/>
                <a:gd name="T52" fmla="*/ 0 w 1054"/>
                <a:gd name="T53" fmla="*/ 0 h 978"/>
                <a:gd name="T54" fmla="*/ 0 w 1054"/>
                <a:gd name="T55" fmla="*/ 0 h 978"/>
                <a:gd name="T56" fmla="*/ 0 w 1054"/>
                <a:gd name="T57" fmla="*/ 0 h 978"/>
                <a:gd name="T58" fmla="*/ 0 w 1054"/>
                <a:gd name="T59" fmla="*/ 0 h 978"/>
                <a:gd name="T60" fmla="*/ 0 w 1054"/>
                <a:gd name="T61" fmla="*/ 0 h 978"/>
                <a:gd name="T62" fmla="*/ 0 w 1054"/>
                <a:gd name="T63" fmla="*/ 0 h 978"/>
                <a:gd name="T64" fmla="*/ 0 w 1054"/>
                <a:gd name="T65" fmla="*/ 0 h 978"/>
                <a:gd name="T66" fmla="*/ 0 w 1054"/>
                <a:gd name="T67" fmla="*/ 0 h 978"/>
                <a:gd name="T68" fmla="*/ 0 w 1054"/>
                <a:gd name="T69" fmla="*/ 0 h 978"/>
                <a:gd name="T70" fmla="*/ 0 w 1054"/>
                <a:gd name="T71" fmla="*/ 0 h 978"/>
                <a:gd name="T72" fmla="*/ 0 w 1054"/>
                <a:gd name="T73" fmla="*/ 0 h 978"/>
                <a:gd name="T74" fmla="*/ 0 w 1054"/>
                <a:gd name="T75" fmla="*/ 0 h 978"/>
                <a:gd name="T76" fmla="*/ 0 w 1054"/>
                <a:gd name="T77" fmla="*/ 0 h 978"/>
                <a:gd name="T78" fmla="*/ 0 w 1054"/>
                <a:gd name="T79" fmla="*/ 0 h 978"/>
                <a:gd name="T80" fmla="*/ 0 w 1054"/>
                <a:gd name="T81" fmla="*/ 0 h 978"/>
                <a:gd name="T82" fmla="*/ 0 w 1054"/>
                <a:gd name="T83" fmla="*/ 0 h 978"/>
                <a:gd name="T84" fmla="*/ 0 w 1054"/>
                <a:gd name="T85" fmla="*/ 0 h 978"/>
                <a:gd name="T86" fmla="*/ 0 w 1054"/>
                <a:gd name="T87" fmla="*/ 0 h 978"/>
                <a:gd name="T88" fmla="*/ 0 w 1054"/>
                <a:gd name="T89" fmla="*/ 0 h 978"/>
                <a:gd name="T90" fmla="*/ 0 w 1054"/>
                <a:gd name="T91" fmla="*/ 0 h 978"/>
                <a:gd name="T92" fmla="*/ 0 w 1054"/>
                <a:gd name="T93" fmla="*/ 0 h 978"/>
                <a:gd name="T94" fmla="*/ 0 w 1054"/>
                <a:gd name="T95" fmla="*/ 0 h 978"/>
                <a:gd name="T96" fmla="*/ 0 w 1054"/>
                <a:gd name="T97" fmla="*/ 0 h 978"/>
                <a:gd name="T98" fmla="*/ 0 w 1054"/>
                <a:gd name="T99" fmla="*/ 0 h 978"/>
                <a:gd name="T100" fmla="*/ 0 w 1054"/>
                <a:gd name="T101" fmla="*/ 0 h 9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54"/>
                <a:gd name="T154" fmla="*/ 0 h 978"/>
                <a:gd name="T155" fmla="*/ 1054 w 1054"/>
                <a:gd name="T156" fmla="*/ 978 h 9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54" h="978">
                  <a:moveTo>
                    <a:pt x="1054" y="356"/>
                  </a:moveTo>
                  <a:lnTo>
                    <a:pt x="993" y="400"/>
                  </a:lnTo>
                  <a:lnTo>
                    <a:pt x="938" y="450"/>
                  </a:lnTo>
                  <a:lnTo>
                    <a:pt x="923" y="485"/>
                  </a:lnTo>
                  <a:lnTo>
                    <a:pt x="923" y="509"/>
                  </a:lnTo>
                  <a:lnTo>
                    <a:pt x="920" y="522"/>
                  </a:lnTo>
                  <a:lnTo>
                    <a:pt x="904" y="534"/>
                  </a:lnTo>
                  <a:lnTo>
                    <a:pt x="883" y="552"/>
                  </a:lnTo>
                  <a:lnTo>
                    <a:pt x="911" y="549"/>
                  </a:lnTo>
                  <a:lnTo>
                    <a:pt x="914" y="556"/>
                  </a:lnTo>
                  <a:lnTo>
                    <a:pt x="911" y="576"/>
                  </a:lnTo>
                  <a:lnTo>
                    <a:pt x="896" y="588"/>
                  </a:lnTo>
                  <a:lnTo>
                    <a:pt x="865" y="607"/>
                  </a:lnTo>
                  <a:lnTo>
                    <a:pt x="832" y="616"/>
                  </a:lnTo>
                  <a:lnTo>
                    <a:pt x="795" y="621"/>
                  </a:lnTo>
                  <a:lnTo>
                    <a:pt x="761" y="640"/>
                  </a:lnTo>
                  <a:lnTo>
                    <a:pt x="746" y="655"/>
                  </a:lnTo>
                  <a:lnTo>
                    <a:pt x="746" y="671"/>
                  </a:lnTo>
                  <a:lnTo>
                    <a:pt x="752" y="683"/>
                  </a:lnTo>
                  <a:lnTo>
                    <a:pt x="761" y="695"/>
                  </a:lnTo>
                  <a:lnTo>
                    <a:pt x="685" y="686"/>
                  </a:lnTo>
                  <a:lnTo>
                    <a:pt x="609" y="671"/>
                  </a:lnTo>
                  <a:lnTo>
                    <a:pt x="580" y="650"/>
                  </a:lnTo>
                  <a:lnTo>
                    <a:pt x="546" y="631"/>
                  </a:lnTo>
                  <a:lnTo>
                    <a:pt x="499" y="625"/>
                  </a:lnTo>
                  <a:lnTo>
                    <a:pt x="439" y="640"/>
                  </a:lnTo>
                  <a:lnTo>
                    <a:pt x="405" y="664"/>
                  </a:lnTo>
                  <a:lnTo>
                    <a:pt x="389" y="701"/>
                  </a:lnTo>
                  <a:lnTo>
                    <a:pt x="384" y="756"/>
                  </a:lnTo>
                  <a:lnTo>
                    <a:pt x="393" y="816"/>
                  </a:lnTo>
                  <a:lnTo>
                    <a:pt x="410" y="871"/>
                  </a:lnTo>
                  <a:lnTo>
                    <a:pt x="437" y="911"/>
                  </a:lnTo>
                  <a:lnTo>
                    <a:pt x="484" y="945"/>
                  </a:lnTo>
                  <a:lnTo>
                    <a:pt x="533" y="951"/>
                  </a:lnTo>
                  <a:lnTo>
                    <a:pt x="577" y="948"/>
                  </a:lnTo>
                  <a:lnTo>
                    <a:pt x="599" y="941"/>
                  </a:lnTo>
                  <a:lnTo>
                    <a:pt x="573" y="957"/>
                  </a:lnTo>
                  <a:lnTo>
                    <a:pt x="530" y="972"/>
                  </a:lnTo>
                  <a:lnTo>
                    <a:pt x="487" y="978"/>
                  </a:lnTo>
                  <a:lnTo>
                    <a:pt x="444" y="970"/>
                  </a:lnTo>
                  <a:lnTo>
                    <a:pt x="417" y="951"/>
                  </a:lnTo>
                  <a:lnTo>
                    <a:pt x="398" y="935"/>
                  </a:lnTo>
                  <a:lnTo>
                    <a:pt x="380" y="902"/>
                  </a:lnTo>
                  <a:lnTo>
                    <a:pt x="358" y="926"/>
                  </a:lnTo>
                  <a:lnTo>
                    <a:pt x="353" y="883"/>
                  </a:lnTo>
                  <a:lnTo>
                    <a:pt x="292" y="777"/>
                  </a:lnTo>
                  <a:lnTo>
                    <a:pt x="239" y="683"/>
                  </a:lnTo>
                  <a:lnTo>
                    <a:pt x="164" y="607"/>
                  </a:lnTo>
                  <a:lnTo>
                    <a:pt x="79" y="546"/>
                  </a:lnTo>
                  <a:lnTo>
                    <a:pt x="0" y="503"/>
                  </a:lnTo>
                  <a:lnTo>
                    <a:pt x="4" y="470"/>
                  </a:lnTo>
                  <a:lnTo>
                    <a:pt x="21" y="435"/>
                  </a:lnTo>
                  <a:lnTo>
                    <a:pt x="48" y="400"/>
                  </a:lnTo>
                  <a:lnTo>
                    <a:pt x="75" y="369"/>
                  </a:lnTo>
                  <a:lnTo>
                    <a:pt x="107" y="345"/>
                  </a:lnTo>
                  <a:lnTo>
                    <a:pt x="141" y="318"/>
                  </a:lnTo>
                  <a:lnTo>
                    <a:pt x="98" y="326"/>
                  </a:lnTo>
                  <a:lnTo>
                    <a:pt x="83" y="326"/>
                  </a:lnTo>
                  <a:lnTo>
                    <a:pt x="83" y="314"/>
                  </a:lnTo>
                  <a:lnTo>
                    <a:pt x="103" y="297"/>
                  </a:lnTo>
                  <a:lnTo>
                    <a:pt x="115" y="266"/>
                  </a:lnTo>
                  <a:lnTo>
                    <a:pt x="127" y="229"/>
                  </a:lnTo>
                  <a:lnTo>
                    <a:pt x="149" y="176"/>
                  </a:lnTo>
                  <a:lnTo>
                    <a:pt x="170" y="153"/>
                  </a:lnTo>
                  <a:lnTo>
                    <a:pt x="189" y="132"/>
                  </a:lnTo>
                  <a:lnTo>
                    <a:pt x="219" y="114"/>
                  </a:lnTo>
                  <a:lnTo>
                    <a:pt x="255" y="102"/>
                  </a:lnTo>
                  <a:lnTo>
                    <a:pt x="295" y="82"/>
                  </a:lnTo>
                  <a:lnTo>
                    <a:pt x="259" y="71"/>
                  </a:lnTo>
                  <a:lnTo>
                    <a:pt x="259" y="59"/>
                  </a:lnTo>
                  <a:lnTo>
                    <a:pt x="272" y="34"/>
                  </a:lnTo>
                  <a:lnTo>
                    <a:pt x="306" y="19"/>
                  </a:lnTo>
                  <a:lnTo>
                    <a:pt x="362" y="4"/>
                  </a:lnTo>
                  <a:lnTo>
                    <a:pt x="412" y="0"/>
                  </a:lnTo>
                  <a:lnTo>
                    <a:pt x="472" y="0"/>
                  </a:lnTo>
                  <a:lnTo>
                    <a:pt x="511" y="0"/>
                  </a:lnTo>
                  <a:lnTo>
                    <a:pt x="439" y="38"/>
                  </a:lnTo>
                  <a:lnTo>
                    <a:pt x="412" y="71"/>
                  </a:lnTo>
                  <a:lnTo>
                    <a:pt x="410" y="80"/>
                  </a:lnTo>
                  <a:lnTo>
                    <a:pt x="453" y="114"/>
                  </a:lnTo>
                  <a:lnTo>
                    <a:pt x="505" y="114"/>
                  </a:lnTo>
                  <a:lnTo>
                    <a:pt x="594" y="181"/>
                  </a:lnTo>
                  <a:lnTo>
                    <a:pt x="594" y="211"/>
                  </a:lnTo>
                  <a:lnTo>
                    <a:pt x="645" y="229"/>
                  </a:lnTo>
                  <a:lnTo>
                    <a:pt x="667" y="251"/>
                  </a:lnTo>
                  <a:lnTo>
                    <a:pt x="649" y="263"/>
                  </a:lnTo>
                  <a:lnTo>
                    <a:pt x="621" y="266"/>
                  </a:lnTo>
                  <a:lnTo>
                    <a:pt x="645" y="287"/>
                  </a:lnTo>
                  <a:lnTo>
                    <a:pt x="685" y="297"/>
                  </a:lnTo>
                  <a:lnTo>
                    <a:pt x="731" y="306"/>
                  </a:lnTo>
                  <a:lnTo>
                    <a:pt x="767" y="310"/>
                  </a:lnTo>
                  <a:lnTo>
                    <a:pt x="722" y="321"/>
                  </a:lnTo>
                  <a:lnTo>
                    <a:pt x="746" y="345"/>
                  </a:lnTo>
                  <a:lnTo>
                    <a:pt x="715" y="366"/>
                  </a:lnTo>
                  <a:lnTo>
                    <a:pt x="676" y="375"/>
                  </a:lnTo>
                  <a:lnTo>
                    <a:pt x="628" y="375"/>
                  </a:lnTo>
                  <a:lnTo>
                    <a:pt x="712" y="395"/>
                  </a:lnTo>
                  <a:lnTo>
                    <a:pt x="777" y="400"/>
                  </a:lnTo>
                  <a:lnTo>
                    <a:pt x="841" y="395"/>
                  </a:lnTo>
                  <a:lnTo>
                    <a:pt x="920" y="378"/>
                  </a:lnTo>
                  <a:lnTo>
                    <a:pt x="1008" y="360"/>
                  </a:lnTo>
                  <a:lnTo>
                    <a:pt x="1054" y="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6" name="Freeform 257"/>
            <p:cNvSpPr>
              <a:spLocks/>
            </p:cNvSpPr>
            <p:nvPr/>
          </p:nvSpPr>
          <p:spPr bwMode="auto">
            <a:xfrm>
              <a:off x="1915" y="2500"/>
              <a:ext cx="304" cy="182"/>
            </a:xfrm>
            <a:custGeom>
              <a:avLst/>
              <a:gdLst>
                <a:gd name="T0" fmla="*/ 0 w 912"/>
                <a:gd name="T1" fmla="*/ 0 h 546"/>
                <a:gd name="T2" fmla="*/ 0 w 912"/>
                <a:gd name="T3" fmla="*/ 0 h 546"/>
                <a:gd name="T4" fmla="*/ 0 w 912"/>
                <a:gd name="T5" fmla="*/ 0 h 546"/>
                <a:gd name="T6" fmla="*/ 0 w 912"/>
                <a:gd name="T7" fmla="*/ 0 h 546"/>
                <a:gd name="T8" fmla="*/ 0 w 912"/>
                <a:gd name="T9" fmla="*/ 0 h 546"/>
                <a:gd name="T10" fmla="*/ 0 w 912"/>
                <a:gd name="T11" fmla="*/ 0 h 546"/>
                <a:gd name="T12" fmla="*/ 0 w 912"/>
                <a:gd name="T13" fmla="*/ 0 h 546"/>
                <a:gd name="T14" fmla="*/ 0 w 912"/>
                <a:gd name="T15" fmla="*/ 0 h 546"/>
                <a:gd name="T16" fmla="*/ 0 w 912"/>
                <a:gd name="T17" fmla="*/ 0 h 546"/>
                <a:gd name="T18" fmla="*/ 0 w 912"/>
                <a:gd name="T19" fmla="*/ 0 h 546"/>
                <a:gd name="T20" fmla="*/ 0 w 912"/>
                <a:gd name="T21" fmla="*/ 0 h 546"/>
                <a:gd name="T22" fmla="*/ 0 w 912"/>
                <a:gd name="T23" fmla="*/ 0 h 546"/>
                <a:gd name="T24" fmla="*/ 0 w 912"/>
                <a:gd name="T25" fmla="*/ 0 h 546"/>
                <a:gd name="T26" fmla="*/ 0 w 912"/>
                <a:gd name="T27" fmla="*/ 0 h 546"/>
                <a:gd name="T28" fmla="*/ 0 w 912"/>
                <a:gd name="T29" fmla="*/ 0 h 546"/>
                <a:gd name="T30" fmla="*/ 0 w 912"/>
                <a:gd name="T31" fmla="*/ 0 h 546"/>
                <a:gd name="T32" fmla="*/ 0 w 912"/>
                <a:gd name="T33" fmla="*/ 0 h 546"/>
                <a:gd name="T34" fmla="*/ 0 w 912"/>
                <a:gd name="T35" fmla="*/ 0 h 546"/>
                <a:gd name="T36" fmla="*/ 0 w 912"/>
                <a:gd name="T37" fmla="*/ 0 h 546"/>
                <a:gd name="T38" fmla="*/ 0 w 912"/>
                <a:gd name="T39" fmla="*/ 0 h 546"/>
                <a:gd name="T40" fmla="*/ 0 w 912"/>
                <a:gd name="T41" fmla="*/ 0 h 546"/>
                <a:gd name="T42" fmla="*/ 0 w 912"/>
                <a:gd name="T43" fmla="*/ 0 h 546"/>
                <a:gd name="T44" fmla="*/ 0 w 912"/>
                <a:gd name="T45" fmla="*/ 0 h 546"/>
                <a:gd name="T46" fmla="*/ 0 w 912"/>
                <a:gd name="T47" fmla="*/ 0 h 546"/>
                <a:gd name="T48" fmla="*/ 0 w 912"/>
                <a:gd name="T49" fmla="*/ 0 h 546"/>
                <a:gd name="T50" fmla="*/ 0 w 912"/>
                <a:gd name="T51" fmla="*/ 0 h 546"/>
                <a:gd name="T52" fmla="*/ 0 w 912"/>
                <a:gd name="T53" fmla="*/ 0 h 546"/>
                <a:gd name="T54" fmla="*/ 0 w 912"/>
                <a:gd name="T55" fmla="*/ 0 h 546"/>
                <a:gd name="T56" fmla="*/ 0 w 912"/>
                <a:gd name="T57" fmla="*/ 0 h 546"/>
                <a:gd name="T58" fmla="*/ 0 w 912"/>
                <a:gd name="T59" fmla="*/ 0 h 546"/>
                <a:gd name="T60" fmla="*/ 0 w 912"/>
                <a:gd name="T61" fmla="*/ 0 h 546"/>
                <a:gd name="T62" fmla="*/ 0 w 912"/>
                <a:gd name="T63" fmla="*/ 0 h 546"/>
                <a:gd name="T64" fmla="*/ 0 w 912"/>
                <a:gd name="T65" fmla="*/ 0 h 546"/>
                <a:gd name="T66" fmla="*/ 0 w 912"/>
                <a:gd name="T67" fmla="*/ 0 h 546"/>
                <a:gd name="T68" fmla="*/ 0 w 912"/>
                <a:gd name="T69" fmla="*/ 0 h 546"/>
                <a:gd name="T70" fmla="*/ 0 w 912"/>
                <a:gd name="T71" fmla="*/ 0 h 546"/>
                <a:gd name="T72" fmla="*/ 0 w 912"/>
                <a:gd name="T73" fmla="*/ 0 h 546"/>
                <a:gd name="T74" fmla="*/ 0 w 912"/>
                <a:gd name="T75" fmla="*/ 0 h 546"/>
                <a:gd name="T76" fmla="*/ 0 w 912"/>
                <a:gd name="T77" fmla="*/ 0 h 546"/>
                <a:gd name="T78" fmla="*/ 0 w 912"/>
                <a:gd name="T79" fmla="*/ 0 h 546"/>
                <a:gd name="T80" fmla="*/ 0 w 912"/>
                <a:gd name="T81" fmla="*/ 0 h 546"/>
                <a:gd name="T82" fmla="*/ 0 w 912"/>
                <a:gd name="T83" fmla="*/ 0 h 546"/>
                <a:gd name="T84" fmla="*/ 0 w 912"/>
                <a:gd name="T85" fmla="*/ 0 h 546"/>
                <a:gd name="T86" fmla="*/ 0 w 912"/>
                <a:gd name="T87" fmla="*/ 0 h 546"/>
                <a:gd name="T88" fmla="*/ 0 w 912"/>
                <a:gd name="T89" fmla="*/ 0 h 546"/>
                <a:gd name="T90" fmla="*/ 0 w 912"/>
                <a:gd name="T91" fmla="*/ 0 h 546"/>
                <a:gd name="T92" fmla="*/ 0 w 912"/>
                <a:gd name="T93" fmla="*/ 0 h 546"/>
                <a:gd name="T94" fmla="*/ 0 w 912"/>
                <a:gd name="T95" fmla="*/ 0 h 546"/>
                <a:gd name="T96" fmla="*/ 0 w 912"/>
                <a:gd name="T97" fmla="*/ 0 h 546"/>
                <a:gd name="T98" fmla="*/ 0 w 912"/>
                <a:gd name="T99" fmla="*/ 0 h 546"/>
                <a:gd name="T100" fmla="*/ 0 w 912"/>
                <a:gd name="T101" fmla="*/ 0 h 546"/>
                <a:gd name="T102" fmla="*/ 0 w 912"/>
                <a:gd name="T103" fmla="*/ 0 h 546"/>
                <a:gd name="T104" fmla="*/ 0 w 912"/>
                <a:gd name="T105" fmla="*/ 0 h 546"/>
                <a:gd name="T106" fmla="*/ 0 w 912"/>
                <a:gd name="T107" fmla="*/ 0 h 546"/>
                <a:gd name="T108" fmla="*/ 0 w 912"/>
                <a:gd name="T109" fmla="*/ 0 h 546"/>
                <a:gd name="T110" fmla="*/ 0 w 912"/>
                <a:gd name="T111" fmla="*/ 0 h 546"/>
                <a:gd name="T112" fmla="*/ 0 w 912"/>
                <a:gd name="T113" fmla="*/ 0 h 546"/>
                <a:gd name="T114" fmla="*/ 0 w 912"/>
                <a:gd name="T115" fmla="*/ 0 h 546"/>
                <a:gd name="T116" fmla="*/ 0 w 912"/>
                <a:gd name="T117" fmla="*/ 0 h 546"/>
                <a:gd name="T118" fmla="*/ 0 w 912"/>
                <a:gd name="T119" fmla="*/ 0 h 546"/>
                <a:gd name="T120" fmla="*/ 0 w 912"/>
                <a:gd name="T121" fmla="*/ 0 h 5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546"/>
                <a:gd name="T185" fmla="*/ 912 w 912"/>
                <a:gd name="T186" fmla="*/ 546 h 5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546">
                  <a:moveTo>
                    <a:pt x="432" y="364"/>
                  </a:moveTo>
                  <a:lnTo>
                    <a:pt x="421" y="385"/>
                  </a:lnTo>
                  <a:lnTo>
                    <a:pt x="426" y="393"/>
                  </a:lnTo>
                  <a:lnTo>
                    <a:pt x="443" y="408"/>
                  </a:lnTo>
                  <a:lnTo>
                    <a:pt x="491" y="421"/>
                  </a:lnTo>
                  <a:lnTo>
                    <a:pt x="549" y="423"/>
                  </a:lnTo>
                  <a:lnTo>
                    <a:pt x="625" y="427"/>
                  </a:lnTo>
                  <a:lnTo>
                    <a:pt x="656" y="427"/>
                  </a:lnTo>
                  <a:lnTo>
                    <a:pt x="512" y="527"/>
                  </a:lnTo>
                  <a:lnTo>
                    <a:pt x="586" y="546"/>
                  </a:lnTo>
                  <a:lnTo>
                    <a:pt x="656" y="546"/>
                  </a:lnTo>
                  <a:lnTo>
                    <a:pt x="726" y="542"/>
                  </a:lnTo>
                  <a:lnTo>
                    <a:pt x="799" y="517"/>
                  </a:lnTo>
                  <a:lnTo>
                    <a:pt x="848" y="489"/>
                  </a:lnTo>
                  <a:lnTo>
                    <a:pt x="912" y="445"/>
                  </a:lnTo>
                  <a:lnTo>
                    <a:pt x="893" y="421"/>
                  </a:lnTo>
                  <a:lnTo>
                    <a:pt x="848" y="445"/>
                  </a:lnTo>
                  <a:lnTo>
                    <a:pt x="772" y="455"/>
                  </a:lnTo>
                  <a:lnTo>
                    <a:pt x="790" y="423"/>
                  </a:lnTo>
                  <a:lnTo>
                    <a:pt x="833" y="397"/>
                  </a:lnTo>
                  <a:lnTo>
                    <a:pt x="857" y="377"/>
                  </a:lnTo>
                  <a:lnTo>
                    <a:pt x="799" y="373"/>
                  </a:lnTo>
                  <a:lnTo>
                    <a:pt x="659" y="373"/>
                  </a:lnTo>
                  <a:lnTo>
                    <a:pt x="714" y="354"/>
                  </a:lnTo>
                  <a:lnTo>
                    <a:pt x="781" y="337"/>
                  </a:lnTo>
                  <a:lnTo>
                    <a:pt x="812" y="322"/>
                  </a:lnTo>
                  <a:lnTo>
                    <a:pt x="766" y="290"/>
                  </a:lnTo>
                  <a:lnTo>
                    <a:pt x="717" y="274"/>
                  </a:lnTo>
                  <a:lnTo>
                    <a:pt x="647" y="274"/>
                  </a:lnTo>
                  <a:lnTo>
                    <a:pt x="646" y="251"/>
                  </a:lnTo>
                  <a:lnTo>
                    <a:pt x="646" y="223"/>
                  </a:lnTo>
                  <a:lnTo>
                    <a:pt x="589" y="188"/>
                  </a:lnTo>
                  <a:lnTo>
                    <a:pt x="512" y="149"/>
                  </a:lnTo>
                  <a:lnTo>
                    <a:pt x="418" y="95"/>
                  </a:lnTo>
                  <a:lnTo>
                    <a:pt x="323" y="35"/>
                  </a:lnTo>
                  <a:lnTo>
                    <a:pt x="243" y="4"/>
                  </a:lnTo>
                  <a:lnTo>
                    <a:pt x="188" y="0"/>
                  </a:lnTo>
                  <a:lnTo>
                    <a:pt x="131" y="12"/>
                  </a:lnTo>
                  <a:lnTo>
                    <a:pt x="88" y="35"/>
                  </a:lnTo>
                  <a:lnTo>
                    <a:pt x="37" y="71"/>
                  </a:lnTo>
                  <a:lnTo>
                    <a:pt x="0" y="158"/>
                  </a:lnTo>
                  <a:lnTo>
                    <a:pt x="55" y="138"/>
                  </a:lnTo>
                  <a:lnTo>
                    <a:pt x="103" y="138"/>
                  </a:lnTo>
                  <a:lnTo>
                    <a:pt x="144" y="141"/>
                  </a:lnTo>
                  <a:lnTo>
                    <a:pt x="173" y="165"/>
                  </a:lnTo>
                  <a:lnTo>
                    <a:pt x="144" y="176"/>
                  </a:lnTo>
                  <a:lnTo>
                    <a:pt x="212" y="232"/>
                  </a:lnTo>
                  <a:lnTo>
                    <a:pt x="251" y="239"/>
                  </a:lnTo>
                  <a:lnTo>
                    <a:pt x="290" y="248"/>
                  </a:lnTo>
                  <a:lnTo>
                    <a:pt x="330" y="243"/>
                  </a:lnTo>
                  <a:lnTo>
                    <a:pt x="320" y="254"/>
                  </a:lnTo>
                  <a:lnTo>
                    <a:pt x="302" y="274"/>
                  </a:lnTo>
                  <a:lnTo>
                    <a:pt x="272" y="287"/>
                  </a:lnTo>
                  <a:lnTo>
                    <a:pt x="296" y="290"/>
                  </a:lnTo>
                  <a:lnTo>
                    <a:pt x="330" y="309"/>
                  </a:lnTo>
                  <a:lnTo>
                    <a:pt x="345" y="326"/>
                  </a:lnTo>
                  <a:lnTo>
                    <a:pt x="385" y="330"/>
                  </a:lnTo>
                  <a:lnTo>
                    <a:pt x="448" y="333"/>
                  </a:lnTo>
                  <a:lnTo>
                    <a:pt x="503" y="330"/>
                  </a:lnTo>
                  <a:lnTo>
                    <a:pt x="476" y="348"/>
                  </a:lnTo>
                  <a:lnTo>
                    <a:pt x="432" y="3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7" name="Freeform 258"/>
            <p:cNvSpPr>
              <a:spLocks/>
            </p:cNvSpPr>
            <p:nvPr/>
          </p:nvSpPr>
          <p:spPr bwMode="auto">
            <a:xfrm>
              <a:off x="2053" y="2530"/>
              <a:ext cx="197" cy="125"/>
            </a:xfrm>
            <a:custGeom>
              <a:avLst/>
              <a:gdLst>
                <a:gd name="T0" fmla="*/ 0 w 591"/>
                <a:gd name="T1" fmla="*/ 0 h 375"/>
                <a:gd name="T2" fmla="*/ 0 w 591"/>
                <a:gd name="T3" fmla="*/ 0 h 375"/>
                <a:gd name="T4" fmla="*/ 0 w 591"/>
                <a:gd name="T5" fmla="*/ 0 h 375"/>
                <a:gd name="T6" fmla="*/ 0 w 591"/>
                <a:gd name="T7" fmla="*/ 0 h 375"/>
                <a:gd name="T8" fmla="*/ 0 w 591"/>
                <a:gd name="T9" fmla="*/ 0 h 375"/>
                <a:gd name="T10" fmla="*/ 0 w 591"/>
                <a:gd name="T11" fmla="*/ 0 h 375"/>
                <a:gd name="T12" fmla="*/ 0 w 591"/>
                <a:gd name="T13" fmla="*/ 0 h 375"/>
                <a:gd name="T14" fmla="*/ 0 w 591"/>
                <a:gd name="T15" fmla="*/ 0 h 375"/>
                <a:gd name="T16" fmla="*/ 0 w 591"/>
                <a:gd name="T17" fmla="*/ 0 h 375"/>
                <a:gd name="T18" fmla="*/ 0 w 591"/>
                <a:gd name="T19" fmla="*/ 0 h 375"/>
                <a:gd name="T20" fmla="*/ 0 w 591"/>
                <a:gd name="T21" fmla="*/ 0 h 375"/>
                <a:gd name="T22" fmla="*/ 0 w 591"/>
                <a:gd name="T23" fmla="*/ 0 h 375"/>
                <a:gd name="T24" fmla="*/ 0 w 591"/>
                <a:gd name="T25" fmla="*/ 0 h 375"/>
                <a:gd name="T26" fmla="*/ 0 w 591"/>
                <a:gd name="T27" fmla="*/ 0 h 375"/>
                <a:gd name="T28" fmla="*/ 0 w 591"/>
                <a:gd name="T29" fmla="*/ 0 h 375"/>
                <a:gd name="T30" fmla="*/ 0 w 591"/>
                <a:gd name="T31" fmla="*/ 0 h 375"/>
                <a:gd name="T32" fmla="*/ 0 w 591"/>
                <a:gd name="T33" fmla="*/ 0 h 375"/>
                <a:gd name="T34" fmla="*/ 0 w 591"/>
                <a:gd name="T35" fmla="*/ 0 h 375"/>
                <a:gd name="T36" fmla="*/ 0 w 591"/>
                <a:gd name="T37" fmla="*/ 0 h 375"/>
                <a:gd name="T38" fmla="*/ 0 w 591"/>
                <a:gd name="T39" fmla="*/ 0 h 375"/>
                <a:gd name="T40" fmla="*/ 0 w 591"/>
                <a:gd name="T41" fmla="*/ 0 h 375"/>
                <a:gd name="T42" fmla="*/ 0 w 591"/>
                <a:gd name="T43" fmla="*/ 0 h 375"/>
                <a:gd name="T44" fmla="*/ 0 w 591"/>
                <a:gd name="T45" fmla="*/ 0 h 375"/>
                <a:gd name="T46" fmla="*/ 0 w 591"/>
                <a:gd name="T47" fmla="*/ 0 h 375"/>
                <a:gd name="T48" fmla="*/ 0 w 591"/>
                <a:gd name="T49" fmla="*/ 0 h 375"/>
                <a:gd name="T50" fmla="*/ 0 w 591"/>
                <a:gd name="T51" fmla="*/ 0 h 3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1"/>
                <a:gd name="T79" fmla="*/ 0 h 375"/>
                <a:gd name="T80" fmla="*/ 591 w 591"/>
                <a:gd name="T81" fmla="*/ 375 h 3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1" h="375">
                  <a:moveTo>
                    <a:pt x="0" y="0"/>
                  </a:moveTo>
                  <a:lnTo>
                    <a:pt x="82" y="43"/>
                  </a:lnTo>
                  <a:lnTo>
                    <a:pt x="186" y="73"/>
                  </a:lnTo>
                  <a:lnTo>
                    <a:pt x="301" y="113"/>
                  </a:lnTo>
                  <a:lnTo>
                    <a:pt x="378" y="151"/>
                  </a:lnTo>
                  <a:lnTo>
                    <a:pt x="445" y="204"/>
                  </a:lnTo>
                  <a:lnTo>
                    <a:pt x="476" y="245"/>
                  </a:lnTo>
                  <a:lnTo>
                    <a:pt x="515" y="281"/>
                  </a:lnTo>
                  <a:lnTo>
                    <a:pt x="558" y="301"/>
                  </a:lnTo>
                  <a:lnTo>
                    <a:pt x="591" y="311"/>
                  </a:lnTo>
                  <a:lnTo>
                    <a:pt x="567" y="323"/>
                  </a:lnTo>
                  <a:lnTo>
                    <a:pt x="545" y="350"/>
                  </a:lnTo>
                  <a:lnTo>
                    <a:pt x="515" y="359"/>
                  </a:lnTo>
                  <a:lnTo>
                    <a:pt x="467" y="375"/>
                  </a:lnTo>
                  <a:lnTo>
                    <a:pt x="484" y="353"/>
                  </a:lnTo>
                  <a:lnTo>
                    <a:pt x="515" y="341"/>
                  </a:lnTo>
                  <a:lnTo>
                    <a:pt x="546" y="308"/>
                  </a:lnTo>
                  <a:lnTo>
                    <a:pt x="500" y="289"/>
                  </a:lnTo>
                  <a:lnTo>
                    <a:pt x="460" y="255"/>
                  </a:lnTo>
                  <a:lnTo>
                    <a:pt x="436" y="222"/>
                  </a:lnTo>
                  <a:lnTo>
                    <a:pt x="395" y="180"/>
                  </a:lnTo>
                  <a:lnTo>
                    <a:pt x="323" y="131"/>
                  </a:lnTo>
                  <a:lnTo>
                    <a:pt x="253" y="101"/>
                  </a:lnTo>
                  <a:lnTo>
                    <a:pt x="146" y="73"/>
                  </a:lnTo>
                  <a:lnTo>
                    <a:pt x="67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8" name="Freeform 259"/>
            <p:cNvSpPr>
              <a:spLocks/>
            </p:cNvSpPr>
            <p:nvPr/>
          </p:nvSpPr>
          <p:spPr bwMode="auto">
            <a:xfrm>
              <a:off x="1760" y="2516"/>
              <a:ext cx="169" cy="166"/>
            </a:xfrm>
            <a:custGeom>
              <a:avLst/>
              <a:gdLst>
                <a:gd name="T0" fmla="*/ 0 w 507"/>
                <a:gd name="T1" fmla="*/ 0 h 496"/>
                <a:gd name="T2" fmla="*/ 0 w 507"/>
                <a:gd name="T3" fmla="*/ 0 h 496"/>
                <a:gd name="T4" fmla="*/ 0 w 507"/>
                <a:gd name="T5" fmla="*/ 0 h 496"/>
                <a:gd name="T6" fmla="*/ 0 w 507"/>
                <a:gd name="T7" fmla="*/ 0 h 496"/>
                <a:gd name="T8" fmla="*/ 0 w 507"/>
                <a:gd name="T9" fmla="*/ 0 h 496"/>
                <a:gd name="T10" fmla="*/ 0 w 507"/>
                <a:gd name="T11" fmla="*/ 0 h 496"/>
                <a:gd name="T12" fmla="*/ 0 w 507"/>
                <a:gd name="T13" fmla="*/ 0 h 496"/>
                <a:gd name="T14" fmla="*/ 0 w 507"/>
                <a:gd name="T15" fmla="*/ 0 h 496"/>
                <a:gd name="T16" fmla="*/ 0 w 507"/>
                <a:gd name="T17" fmla="*/ 0 h 496"/>
                <a:gd name="T18" fmla="*/ 0 w 507"/>
                <a:gd name="T19" fmla="*/ 0 h 496"/>
                <a:gd name="T20" fmla="*/ 0 w 507"/>
                <a:gd name="T21" fmla="*/ 0 h 496"/>
                <a:gd name="T22" fmla="*/ 0 w 507"/>
                <a:gd name="T23" fmla="*/ 0 h 496"/>
                <a:gd name="T24" fmla="*/ 0 w 507"/>
                <a:gd name="T25" fmla="*/ 0 h 496"/>
                <a:gd name="T26" fmla="*/ 0 w 507"/>
                <a:gd name="T27" fmla="*/ 0 h 496"/>
                <a:gd name="T28" fmla="*/ 0 w 507"/>
                <a:gd name="T29" fmla="*/ 0 h 496"/>
                <a:gd name="T30" fmla="*/ 0 w 507"/>
                <a:gd name="T31" fmla="*/ 0 h 496"/>
                <a:gd name="T32" fmla="*/ 0 w 507"/>
                <a:gd name="T33" fmla="*/ 0 h 496"/>
                <a:gd name="T34" fmla="*/ 0 w 507"/>
                <a:gd name="T35" fmla="*/ 0 h 496"/>
                <a:gd name="T36" fmla="*/ 0 w 507"/>
                <a:gd name="T37" fmla="*/ 0 h 496"/>
                <a:gd name="T38" fmla="*/ 0 w 507"/>
                <a:gd name="T39" fmla="*/ 0 h 496"/>
                <a:gd name="T40" fmla="*/ 0 w 507"/>
                <a:gd name="T41" fmla="*/ 0 h 496"/>
                <a:gd name="T42" fmla="*/ 0 w 507"/>
                <a:gd name="T43" fmla="*/ 0 h 496"/>
                <a:gd name="T44" fmla="*/ 0 w 507"/>
                <a:gd name="T45" fmla="*/ 0 h 496"/>
                <a:gd name="T46" fmla="*/ 0 w 507"/>
                <a:gd name="T47" fmla="*/ 0 h 496"/>
                <a:gd name="T48" fmla="*/ 0 w 507"/>
                <a:gd name="T49" fmla="*/ 0 h 496"/>
                <a:gd name="T50" fmla="*/ 0 w 507"/>
                <a:gd name="T51" fmla="*/ 0 h 496"/>
                <a:gd name="T52" fmla="*/ 0 w 507"/>
                <a:gd name="T53" fmla="*/ 0 h 496"/>
                <a:gd name="T54" fmla="*/ 0 w 507"/>
                <a:gd name="T55" fmla="*/ 0 h 496"/>
                <a:gd name="T56" fmla="*/ 0 w 507"/>
                <a:gd name="T57" fmla="*/ 0 h 496"/>
                <a:gd name="T58" fmla="*/ 0 w 507"/>
                <a:gd name="T59" fmla="*/ 0 h 496"/>
                <a:gd name="T60" fmla="*/ 0 w 507"/>
                <a:gd name="T61" fmla="*/ 0 h 496"/>
                <a:gd name="T62" fmla="*/ 0 w 507"/>
                <a:gd name="T63" fmla="*/ 0 h 496"/>
                <a:gd name="T64" fmla="*/ 0 w 507"/>
                <a:gd name="T65" fmla="*/ 0 h 4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7"/>
                <a:gd name="T100" fmla="*/ 0 h 496"/>
                <a:gd name="T101" fmla="*/ 507 w 507"/>
                <a:gd name="T102" fmla="*/ 496 h 4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7" h="496">
                  <a:moveTo>
                    <a:pt x="507" y="17"/>
                  </a:moveTo>
                  <a:lnTo>
                    <a:pt x="421" y="0"/>
                  </a:lnTo>
                  <a:lnTo>
                    <a:pt x="350" y="0"/>
                  </a:lnTo>
                  <a:lnTo>
                    <a:pt x="295" y="24"/>
                  </a:lnTo>
                  <a:lnTo>
                    <a:pt x="257" y="60"/>
                  </a:lnTo>
                  <a:lnTo>
                    <a:pt x="232" y="108"/>
                  </a:lnTo>
                  <a:lnTo>
                    <a:pt x="208" y="143"/>
                  </a:lnTo>
                  <a:lnTo>
                    <a:pt x="172" y="193"/>
                  </a:lnTo>
                  <a:lnTo>
                    <a:pt x="147" y="237"/>
                  </a:lnTo>
                  <a:lnTo>
                    <a:pt x="123" y="276"/>
                  </a:lnTo>
                  <a:lnTo>
                    <a:pt x="114" y="306"/>
                  </a:lnTo>
                  <a:lnTo>
                    <a:pt x="99" y="338"/>
                  </a:lnTo>
                  <a:lnTo>
                    <a:pt x="71" y="383"/>
                  </a:lnTo>
                  <a:lnTo>
                    <a:pt x="40" y="417"/>
                  </a:lnTo>
                  <a:lnTo>
                    <a:pt x="21" y="439"/>
                  </a:lnTo>
                  <a:lnTo>
                    <a:pt x="7" y="477"/>
                  </a:lnTo>
                  <a:lnTo>
                    <a:pt x="0" y="492"/>
                  </a:lnTo>
                  <a:lnTo>
                    <a:pt x="16" y="496"/>
                  </a:lnTo>
                  <a:lnTo>
                    <a:pt x="21" y="460"/>
                  </a:lnTo>
                  <a:lnTo>
                    <a:pt x="36" y="439"/>
                  </a:lnTo>
                  <a:lnTo>
                    <a:pt x="62" y="401"/>
                  </a:lnTo>
                  <a:lnTo>
                    <a:pt x="91" y="365"/>
                  </a:lnTo>
                  <a:lnTo>
                    <a:pt x="114" y="323"/>
                  </a:lnTo>
                  <a:lnTo>
                    <a:pt x="133" y="283"/>
                  </a:lnTo>
                  <a:lnTo>
                    <a:pt x="161" y="224"/>
                  </a:lnTo>
                  <a:lnTo>
                    <a:pt x="193" y="185"/>
                  </a:lnTo>
                  <a:lnTo>
                    <a:pt x="227" y="131"/>
                  </a:lnTo>
                  <a:lnTo>
                    <a:pt x="257" y="79"/>
                  </a:lnTo>
                  <a:lnTo>
                    <a:pt x="297" y="42"/>
                  </a:lnTo>
                  <a:lnTo>
                    <a:pt x="342" y="13"/>
                  </a:lnTo>
                  <a:lnTo>
                    <a:pt x="373" y="13"/>
                  </a:lnTo>
                  <a:lnTo>
                    <a:pt x="428" y="24"/>
                  </a:lnTo>
                  <a:lnTo>
                    <a:pt x="50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9" name="Line 260"/>
            <p:cNvSpPr>
              <a:spLocks noChangeShapeType="1"/>
            </p:cNvSpPr>
            <p:nvPr/>
          </p:nvSpPr>
          <p:spPr bwMode="auto">
            <a:xfrm>
              <a:off x="2008" y="2744"/>
              <a:ext cx="18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0" name="Line 261"/>
            <p:cNvSpPr>
              <a:spLocks noChangeShapeType="1"/>
            </p:cNvSpPr>
            <p:nvPr/>
          </p:nvSpPr>
          <p:spPr bwMode="auto">
            <a:xfrm>
              <a:off x="2020" y="2744"/>
              <a:ext cx="24" cy="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1" name="Line 262"/>
            <p:cNvSpPr>
              <a:spLocks noChangeShapeType="1"/>
            </p:cNvSpPr>
            <p:nvPr/>
          </p:nvSpPr>
          <p:spPr bwMode="auto">
            <a:xfrm>
              <a:off x="2033" y="2744"/>
              <a:ext cx="28" cy="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2" name="Line 263"/>
            <p:cNvSpPr>
              <a:spLocks noChangeShapeType="1"/>
            </p:cNvSpPr>
            <p:nvPr/>
          </p:nvSpPr>
          <p:spPr bwMode="auto">
            <a:xfrm>
              <a:off x="2053" y="2767"/>
              <a:ext cx="21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3" name="Line 264"/>
            <p:cNvSpPr>
              <a:spLocks noChangeShapeType="1"/>
            </p:cNvSpPr>
            <p:nvPr/>
          </p:nvSpPr>
          <p:spPr bwMode="auto">
            <a:xfrm>
              <a:off x="2074" y="2795"/>
              <a:ext cx="1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4" name="Freeform 265"/>
            <p:cNvSpPr>
              <a:spLocks/>
            </p:cNvSpPr>
            <p:nvPr/>
          </p:nvSpPr>
          <p:spPr bwMode="auto">
            <a:xfrm>
              <a:off x="1988" y="2843"/>
              <a:ext cx="130" cy="209"/>
            </a:xfrm>
            <a:custGeom>
              <a:avLst/>
              <a:gdLst>
                <a:gd name="T0" fmla="*/ 0 w 391"/>
                <a:gd name="T1" fmla="*/ 0 h 627"/>
                <a:gd name="T2" fmla="*/ 0 w 391"/>
                <a:gd name="T3" fmla="*/ 0 h 627"/>
                <a:gd name="T4" fmla="*/ 0 w 391"/>
                <a:gd name="T5" fmla="*/ 0 h 627"/>
                <a:gd name="T6" fmla="*/ 0 w 391"/>
                <a:gd name="T7" fmla="*/ 0 h 627"/>
                <a:gd name="T8" fmla="*/ 0 w 391"/>
                <a:gd name="T9" fmla="*/ 0 h 627"/>
                <a:gd name="T10" fmla="*/ 0 w 391"/>
                <a:gd name="T11" fmla="*/ 0 h 627"/>
                <a:gd name="T12" fmla="*/ 0 w 391"/>
                <a:gd name="T13" fmla="*/ 0 h 627"/>
                <a:gd name="T14" fmla="*/ 0 w 391"/>
                <a:gd name="T15" fmla="*/ 0 h 627"/>
                <a:gd name="T16" fmla="*/ 0 w 391"/>
                <a:gd name="T17" fmla="*/ 0 h 627"/>
                <a:gd name="T18" fmla="*/ 0 w 391"/>
                <a:gd name="T19" fmla="*/ 0 h 627"/>
                <a:gd name="T20" fmla="*/ 0 w 391"/>
                <a:gd name="T21" fmla="*/ 0 h 627"/>
                <a:gd name="T22" fmla="*/ 0 w 391"/>
                <a:gd name="T23" fmla="*/ 0 h 627"/>
                <a:gd name="T24" fmla="*/ 0 w 391"/>
                <a:gd name="T25" fmla="*/ 0 h 627"/>
                <a:gd name="T26" fmla="*/ 0 w 391"/>
                <a:gd name="T27" fmla="*/ 0 h 627"/>
                <a:gd name="T28" fmla="*/ 0 w 391"/>
                <a:gd name="T29" fmla="*/ 0 h 627"/>
                <a:gd name="T30" fmla="*/ 0 w 391"/>
                <a:gd name="T31" fmla="*/ 0 h 627"/>
                <a:gd name="T32" fmla="*/ 0 w 391"/>
                <a:gd name="T33" fmla="*/ 0 h 627"/>
                <a:gd name="T34" fmla="*/ 0 w 391"/>
                <a:gd name="T35" fmla="*/ 0 h 627"/>
                <a:gd name="T36" fmla="*/ 0 w 391"/>
                <a:gd name="T37" fmla="*/ 0 h 627"/>
                <a:gd name="T38" fmla="*/ 0 w 391"/>
                <a:gd name="T39" fmla="*/ 0 h 627"/>
                <a:gd name="T40" fmla="*/ 0 w 391"/>
                <a:gd name="T41" fmla="*/ 0 h 6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1"/>
                <a:gd name="T64" fmla="*/ 0 h 627"/>
                <a:gd name="T65" fmla="*/ 391 w 391"/>
                <a:gd name="T66" fmla="*/ 627 h 6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1" h="627">
                  <a:moveTo>
                    <a:pt x="0" y="0"/>
                  </a:moveTo>
                  <a:lnTo>
                    <a:pt x="0" y="129"/>
                  </a:lnTo>
                  <a:lnTo>
                    <a:pt x="120" y="282"/>
                  </a:lnTo>
                  <a:lnTo>
                    <a:pt x="120" y="365"/>
                  </a:lnTo>
                  <a:lnTo>
                    <a:pt x="66" y="439"/>
                  </a:lnTo>
                  <a:lnTo>
                    <a:pt x="89" y="499"/>
                  </a:lnTo>
                  <a:lnTo>
                    <a:pt x="140" y="530"/>
                  </a:lnTo>
                  <a:lnTo>
                    <a:pt x="189" y="627"/>
                  </a:lnTo>
                  <a:lnTo>
                    <a:pt x="210" y="549"/>
                  </a:lnTo>
                  <a:lnTo>
                    <a:pt x="219" y="499"/>
                  </a:lnTo>
                  <a:lnTo>
                    <a:pt x="219" y="444"/>
                  </a:lnTo>
                  <a:lnTo>
                    <a:pt x="210" y="391"/>
                  </a:lnTo>
                  <a:lnTo>
                    <a:pt x="204" y="350"/>
                  </a:lnTo>
                  <a:lnTo>
                    <a:pt x="180" y="305"/>
                  </a:lnTo>
                  <a:lnTo>
                    <a:pt x="189" y="274"/>
                  </a:lnTo>
                  <a:lnTo>
                    <a:pt x="256" y="274"/>
                  </a:lnTo>
                  <a:lnTo>
                    <a:pt x="391" y="271"/>
                  </a:lnTo>
                  <a:lnTo>
                    <a:pt x="314" y="245"/>
                  </a:lnTo>
                  <a:lnTo>
                    <a:pt x="73" y="98"/>
                  </a:lnTo>
                  <a:lnTo>
                    <a:pt x="39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5" name="Freeform 266"/>
            <p:cNvSpPr>
              <a:spLocks/>
            </p:cNvSpPr>
            <p:nvPr/>
          </p:nvSpPr>
          <p:spPr bwMode="auto">
            <a:xfrm>
              <a:off x="1926" y="2747"/>
              <a:ext cx="58" cy="64"/>
            </a:xfrm>
            <a:custGeom>
              <a:avLst/>
              <a:gdLst>
                <a:gd name="T0" fmla="*/ 0 w 174"/>
                <a:gd name="T1" fmla="*/ 0 h 190"/>
                <a:gd name="T2" fmla="*/ 0 w 174"/>
                <a:gd name="T3" fmla="*/ 0 h 190"/>
                <a:gd name="T4" fmla="*/ 0 w 174"/>
                <a:gd name="T5" fmla="*/ 0 h 190"/>
                <a:gd name="T6" fmla="*/ 0 w 174"/>
                <a:gd name="T7" fmla="*/ 0 h 190"/>
                <a:gd name="T8" fmla="*/ 0 w 174"/>
                <a:gd name="T9" fmla="*/ 0 h 190"/>
                <a:gd name="T10" fmla="*/ 0 w 174"/>
                <a:gd name="T11" fmla="*/ 0 h 190"/>
                <a:gd name="T12" fmla="*/ 0 w 174"/>
                <a:gd name="T13" fmla="*/ 0 h 190"/>
                <a:gd name="T14" fmla="*/ 0 w 174"/>
                <a:gd name="T15" fmla="*/ 0 h 190"/>
                <a:gd name="T16" fmla="*/ 0 w 174"/>
                <a:gd name="T17" fmla="*/ 0 h 190"/>
                <a:gd name="T18" fmla="*/ 0 w 174"/>
                <a:gd name="T19" fmla="*/ 0 h 190"/>
                <a:gd name="T20" fmla="*/ 0 w 174"/>
                <a:gd name="T21" fmla="*/ 0 h 190"/>
                <a:gd name="T22" fmla="*/ 0 w 174"/>
                <a:gd name="T23" fmla="*/ 0 h 190"/>
                <a:gd name="T24" fmla="*/ 0 w 174"/>
                <a:gd name="T25" fmla="*/ 0 h 190"/>
                <a:gd name="T26" fmla="*/ 0 w 174"/>
                <a:gd name="T27" fmla="*/ 0 h 190"/>
                <a:gd name="T28" fmla="*/ 0 w 174"/>
                <a:gd name="T29" fmla="*/ 0 h 190"/>
                <a:gd name="T30" fmla="*/ 0 w 174"/>
                <a:gd name="T31" fmla="*/ 0 h 190"/>
                <a:gd name="T32" fmla="*/ 0 w 174"/>
                <a:gd name="T33" fmla="*/ 0 h 190"/>
                <a:gd name="T34" fmla="*/ 0 w 174"/>
                <a:gd name="T35" fmla="*/ 0 h 190"/>
                <a:gd name="T36" fmla="*/ 0 w 174"/>
                <a:gd name="T37" fmla="*/ 0 h 190"/>
                <a:gd name="T38" fmla="*/ 0 w 174"/>
                <a:gd name="T39" fmla="*/ 0 h 190"/>
                <a:gd name="T40" fmla="*/ 0 w 174"/>
                <a:gd name="T41" fmla="*/ 0 h 190"/>
                <a:gd name="T42" fmla="*/ 0 w 174"/>
                <a:gd name="T43" fmla="*/ 0 h 190"/>
                <a:gd name="T44" fmla="*/ 0 w 174"/>
                <a:gd name="T45" fmla="*/ 0 h 190"/>
                <a:gd name="T46" fmla="*/ 0 w 174"/>
                <a:gd name="T47" fmla="*/ 0 h 190"/>
                <a:gd name="T48" fmla="*/ 0 w 174"/>
                <a:gd name="T49" fmla="*/ 0 h 190"/>
                <a:gd name="T50" fmla="*/ 0 w 174"/>
                <a:gd name="T51" fmla="*/ 0 h 190"/>
                <a:gd name="T52" fmla="*/ 0 w 174"/>
                <a:gd name="T53" fmla="*/ 0 h 190"/>
                <a:gd name="T54" fmla="*/ 0 w 174"/>
                <a:gd name="T55" fmla="*/ 0 h 190"/>
                <a:gd name="T56" fmla="*/ 0 w 174"/>
                <a:gd name="T57" fmla="*/ 0 h 190"/>
                <a:gd name="T58" fmla="*/ 0 w 174"/>
                <a:gd name="T59" fmla="*/ 0 h 190"/>
                <a:gd name="T60" fmla="*/ 0 w 174"/>
                <a:gd name="T61" fmla="*/ 0 h 190"/>
                <a:gd name="T62" fmla="*/ 0 w 174"/>
                <a:gd name="T63" fmla="*/ 0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190"/>
                <a:gd name="T98" fmla="*/ 174 w 174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190">
                  <a:moveTo>
                    <a:pt x="6" y="58"/>
                  </a:moveTo>
                  <a:lnTo>
                    <a:pt x="17" y="25"/>
                  </a:lnTo>
                  <a:lnTo>
                    <a:pt x="40" y="3"/>
                  </a:lnTo>
                  <a:lnTo>
                    <a:pt x="67" y="0"/>
                  </a:lnTo>
                  <a:lnTo>
                    <a:pt x="113" y="0"/>
                  </a:lnTo>
                  <a:lnTo>
                    <a:pt x="174" y="25"/>
                  </a:lnTo>
                  <a:lnTo>
                    <a:pt x="174" y="58"/>
                  </a:lnTo>
                  <a:lnTo>
                    <a:pt x="126" y="96"/>
                  </a:lnTo>
                  <a:lnTo>
                    <a:pt x="119" y="113"/>
                  </a:lnTo>
                  <a:lnTo>
                    <a:pt x="122" y="137"/>
                  </a:lnTo>
                  <a:lnTo>
                    <a:pt x="131" y="144"/>
                  </a:lnTo>
                  <a:lnTo>
                    <a:pt x="153" y="159"/>
                  </a:lnTo>
                  <a:lnTo>
                    <a:pt x="160" y="171"/>
                  </a:lnTo>
                  <a:lnTo>
                    <a:pt x="165" y="187"/>
                  </a:lnTo>
                  <a:lnTo>
                    <a:pt x="165" y="190"/>
                  </a:lnTo>
                  <a:lnTo>
                    <a:pt x="140" y="182"/>
                  </a:lnTo>
                  <a:lnTo>
                    <a:pt x="103" y="174"/>
                  </a:lnTo>
                  <a:lnTo>
                    <a:pt x="76" y="171"/>
                  </a:lnTo>
                  <a:lnTo>
                    <a:pt x="52" y="153"/>
                  </a:lnTo>
                  <a:lnTo>
                    <a:pt x="47" y="140"/>
                  </a:lnTo>
                  <a:lnTo>
                    <a:pt x="57" y="113"/>
                  </a:lnTo>
                  <a:lnTo>
                    <a:pt x="67" y="92"/>
                  </a:lnTo>
                  <a:lnTo>
                    <a:pt x="87" y="74"/>
                  </a:lnTo>
                  <a:lnTo>
                    <a:pt x="100" y="49"/>
                  </a:lnTo>
                  <a:lnTo>
                    <a:pt x="76" y="43"/>
                  </a:lnTo>
                  <a:lnTo>
                    <a:pt x="45" y="43"/>
                  </a:lnTo>
                  <a:lnTo>
                    <a:pt x="24" y="49"/>
                  </a:lnTo>
                  <a:lnTo>
                    <a:pt x="17" y="65"/>
                  </a:lnTo>
                  <a:lnTo>
                    <a:pt x="9" y="92"/>
                  </a:lnTo>
                  <a:lnTo>
                    <a:pt x="9" y="134"/>
                  </a:lnTo>
                  <a:lnTo>
                    <a:pt x="0" y="96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6" name="Freeform 267"/>
            <p:cNvSpPr>
              <a:spLocks/>
            </p:cNvSpPr>
            <p:nvPr/>
          </p:nvSpPr>
          <p:spPr bwMode="auto">
            <a:xfrm>
              <a:off x="1749" y="3117"/>
              <a:ext cx="647" cy="513"/>
            </a:xfrm>
            <a:custGeom>
              <a:avLst/>
              <a:gdLst>
                <a:gd name="T0" fmla="*/ 0 w 1942"/>
                <a:gd name="T1" fmla="*/ 0 h 1538"/>
                <a:gd name="T2" fmla="*/ 0 w 1942"/>
                <a:gd name="T3" fmla="*/ 0 h 1538"/>
                <a:gd name="T4" fmla="*/ 0 w 1942"/>
                <a:gd name="T5" fmla="*/ 0 h 1538"/>
                <a:gd name="T6" fmla="*/ 0 w 1942"/>
                <a:gd name="T7" fmla="*/ 0 h 1538"/>
                <a:gd name="T8" fmla="*/ 0 w 1942"/>
                <a:gd name="T9" fmla="*/ 0 h 1538"/>
                <a:gd name="T10" fmla="*/ 0 w 1942"/>
                <a:gd name="T11" fmla="*/ 0 h 1538"/>
                <a:gd name="T12" fmla="*/ 0 w 1942"/>
                <a:gd name="T13" fmla="*/ 0 h 1538"/>
                <a:gd name="T14" fmla="*/ 0 w 1942"/>
                <a:gd name="T15" fmla="*/ 0 h 1538"/>
                <a:gd name="T16" fmla="*/ 0 w 1942"/>
                <a:gd name="T17" fmla="*/ 0 h 1538"/>
                <a:gd name="T18" fmla="*/ 0 w 1942"/>
                <a:gd name="T19" fmla="*/ 0 h 1538"/>
                <a:gd name="T20" fmla="*/ 0 w 1942"/>
                <a:gd name="T21" fmla="*/ 0 h 1538"/>
                <a:gd name="T22" fmla="*/ 0 w 1942"/>
                <a:gd name="T23" fmla="*/ 0 h 1538"/>
                <a:gd name="T24" fmla="*/ 0 w 1942"/>
                <a:gd name="T25" fmla="*/ 0 h 1538"/>
                <a:gd name="T26" fmla="*/ 0 w 1942"/>
                <a:gd name="T27" fmla="*/ 0 h 1538"/>
                <a:gd name="T28" fmla="*/ 0 w 1942"/>
                <a:gd name="T29" fmla="*/ 0 h 1538"/>
                <a:gd name="T30" fmla="*/ 0 w 1942"/>
                <a:gd name="T31" fmla="*/ 0 h 1538"/>
                <a:gd name="T32" fmla="*/ 0 w 1942"/>
                <a:gd name="T33" fmla="*/ 0 h 1538"/>
                <a:gd name="T34" fmla="*/ 0 w 1942"/>
                <a:gd name="T35" fmla="*/ 0 h 1538"/>
                <a:gd name="T36" fmla="*/ 0 w 1942"/>
                <a:gd name="T37" fmla="*/ 0 h 1538"/>
                <a:gd name="T38" fmla="*/ 0 w 1942"/>
                <a:gd name="T39" fmla="*/ 0 h 1538"/>
                <a:gd name="T40" fmla="*/ 0 w 1942"/>
                <a:gd name="T41" fmla="*/ 0 h 1538"/>
                <a:gd name="T42" fmla="*/ 0 w 1942"/>
                <a:gd name="T43" fmla="*/ 0 h 1538"/>
                <a:gd name="T44" fmla="*/ 0 w 1942"/>
                <a:gd name="T45" fmla="*/ 0 h 1538"/>
                <a:gd name="T46" fmla="*/ 0 w 1942"/>
                <a:gd name="T47" fmla="*/ 0 h 1538"/>
                <a:gd name="T48" fmla="*/ 0 w 1942"/>
                <a:gd name="T49" fmla="*/ 0 h 1538"/>
                <a:gd name="T50" fmla="*/ 0 w 1942"/>
                <a:gd name="T51" fmla="*/ 0 h 1538"/>
                <a:gd name="T52" fmla="*/ 0 w 1942"/>
                <a:gd name="T53" fmla="*/ 0 h 1538"/>
                <a:gd name="T54" fmla="*/ 0 w 1942"/>
                <a:gd name="T55" fmla="*/ 0 h 1538"/>
                <a:gd name="T56" fmla="*/ 0 w 1942"/>
                <a:gd name="T57" fmla="*/ 0 h 1538"/>
                <a:gd name="T58" fmla="*/ 0 w 1942"/>
                <a:gd name="T59" fmla="*/ 0 h 1538"/>
                <a:gd name="T60" fmla="*/ 0 w 1942"/>
                <a:gd name="T61" fmla="*/ 0 h 1538"/>
                <a:gd name="T62" fmla="*/ 0 w 1942"/>
                <a:gd name="T63" fmla="*/ 0 h 1538"/>
                <a:gd name="T64" fmla="*/ 0 w 1942"/>
                <a:gd name="T65" fmla="*/ 0 h 1538"/>
                <a:gd name="T66" fmla="*/ 0 w 1942"/>
                <a:gd name="T67" fmla="*/ 0 h 1538"/>
                <a:gd name="T68" fmla="*/ 0 w 1942"/>
                <a:gd name="T69" fmla="*/ 0 h 1538"/>
                <a:gd name="T70" fmla="*/ 0 w 1942"/>
                <a:gd name="T71" fmla="*/ 0 h 1538"/>
                <a:gd name="T72" fmla="*/ 0 w 1942"/>
                <a:gd name="T73" fmla="*/ 0 h 1538"/>
                <a:gd name="T74" fmla="*/ 0 w 1942"/>
                <a:gd name="T75" fmla="*/ 0 h 1538"/>
                <a:gd name="T76" fmla="*/ 0 w 1942"/>
                <a:gd name="T77" fmla="*/ 0 h 1538"/>
                <a:gd name="T78" fmla="*/ 0 w 1942"/>
                <a:gd name="T79" fmla="*/ 0 h 1538"/>
                <a:gd name="T80" fmla="*/ 0 w 1942"/>
                <a:gd name="T81" fmla="*/ 0 h 1538"/>
                <a:gd name="T82" fmla="*/ 0 w 1942"/>
                <a:gd name="T83" fmla="*/ 0 h 1538"/>
                <a:gd name="T84" fmla="*/ 0 w 1942"/>
                <a:gd name="T85" fmla="*/ 0 h 1538"/>
                <a:gd name="T86" fmla="*/ 0 w 1942"/>
                <a:gd name="T87" fmla="*/ 0 h 1538"/>
                <a:gd name="T88" fmla="*/ 0 w 1942"/>
                <a:gd name="T89" fmla="*/ 0 h 1538"/>
                <a:gd name="T90" fmla="*/ 0 w 1942"/>
                <a:gd name="T91" fmla="*/ 0 h 1538"/>
                <a:gd name="T92" fmla="*/ 0 w 1942"/>
                <a:gd name="T93" fmla="*/ 0 h 1538"/>
                <a:gd name="T94" fmla="*/ 0 w 1942"/>
                <a:gd name="T95" fmla="*/ 0 h 1538"/>
                <a:gd name="T96" fmla="*/ 0 w 1942"/>
                <a:gd name="T97" fmla="*/ 0 h 1538"/>
                <a:gd name="T98" fmla="*/ 0 w 1942"/>
                <a:gd name="T99" fmla="*/ 0 h 15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42"/>
                <a:gd name="T151" fmla="*/ 0 h 1538"/>
                <a:gd name="T152" fmla="*/ 1942 w 1942"/>
                <a:gd name="T153" fmla="*/ 1538 h 15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42" h="1538">
                  <a:moveTo>
                    <a:pt x="382" y="0"/>
                  </a:moveTo>
                  <a:lnTo>
                    <a:pt x="291" y="0"/>
                  </a:lnTo>
                  <a:lnTo>
                    <a:pt x="248" y="28"/>
                  </a:lnTo>
                  <a:lnTo>
                    <a:pt x="201" y="37"/>
                  </a:lnTo>
                  <a:lnTo>
                    <a:pt x="146" y="37"/>
                  </a:lnTo>
                  <a:lnTo>
                    <a:pt x="115" y="95"/>
                  </a:lnTo>
                  <a:lnTo>
                    <a:pt x="91" y="156"/>
                  </a:lnTo>
                  <a:lnTo>
                    <a:pt x="44" y="217"/>
                  </a:lnTo>
                  <a:lnTo>
                    <a:pt x="0" y="198"/>
                  </a:lnTo>
                  <a:lnTo>
                    <a:pt x="55" y="255"/>
                  </a:lnTo>
                  <a:lnTo>
                    <a:pt x="75" y="302"/>
                  </a:lnTo>
                  <a:lnTo>
                    <a:pt x="84" y="374"/>
                  </a:lnTo>
                  <a:lnTo>
                    <a:pt x="84" y="439"/>
                  </a:lnTo>
                  <a:lnTo>
                    <a:pt x="84" y="483"/>
                  </a:lnTo>
                  <a:lnTo>
                    <a:pt x="103" y="530"/>
                  </a:lnTo>
                  <a:lnTo>
                    <a:pt x="103" y="615"/>
                  </a:lnTo>
                  <a:lnTo>
                    <a:pt x="99" y="784"/>
                  </a:lnTo>
                  <a:lnTo>
                    <a:pt x="109" y="928"/>
                  </a:lnTo>
                  <a:lnTo>
                    <a:pt x="123" y="1109"/>
                  </a:lnTo>
                  <a:lnTo>
                    <a:pt x="142" y="1236"/>
                  </a:lnTo>
                  <a:lnTo>
                    <a:pt x="163" y="1368"/>
                  </a:lnTo>
                  <a:lnTo>
                    <a:pt x="163" y="1416"/>
                  </a:lnTo>
                  <a:lnTo>
                    <a:pt x="146" y="1455"/>
                  </a:lnTo>
                  <a:lnTo>
                    <a:pt x="142" y="1466"/>
                  </a:lnTo>
                  <a:lnTo>
                    <a:pt x="84" y="1455"/>
                  </a:lnTo>
                  <a:lnTo>
                    <a:pt x="188" y="1538"/>
                  </a:lnTo>
                  <a:lnTo>
                    <a:pt x="255" y="1466"/>
                  </a:lnTo>
                  <a:lnTo>
                    <a:pt x="279" y="1459"/>
                  </a:lnTo>
                  <a:lnTo>
                    <a:pt x="331" y="1483"/>
                  </a:lnTo>
                  <a:lnTo>
                    <a:pt x="374" y="1532"/>
                  </a:lnTo>
                  <a:lnTo>
                    <a:pt x="405" y="1483"/>
                  </a:lnTo>
                  <a:lnTo>
                    <a:pt x="477" y="1483"/>
                  </a:lnTo>
                  <a:lnTo>
                    <a:pt x="575" y="1490"/>
                  </a:lnTo>
                  <a:lnTo>
                    <a:pt x="755" y="1490"/>
                  </a:lnTo>
                  <a:lnTo>
                    <a:pt x="973" y="1466"/>
                  </a:lnTo>
                  <a:lnTo>
                    <a:pt x="1153" y="1428"/>
                  </a:lnTo>
                  <a:lnTo>
                    <a:pt x="1292" y="1411"/>
                  </a:lnTo>
                  <a:lnTo>
                    <a:pt x="1063" y="1428"/>
                  </a:lnTo>
                  <a:lnTo>
                    <a:pt x="749" y="1459"/>
                  </a:lnTo>
                  <a:lnTo>
                    <a:pt x="877" y="1401"/>
                  </a:lnTo>
                  <a:lnTo>
                    <a:pt x="1004" y="1352"/>
                  </a:lnTo>
                  <a:lnTo>
                    <a:pt x="1184" y="1325"/>
                  </a:lnTo>
                  <a:lnTo>
                    <a:pt x="1411" y="1285"/>
                  </a:lnTo>
                  <a:lnTo>
                    <a:pt x="1522" y="1266"/>
                  </a:lnTo>
                  <a:lnTo>
                    <a:pt x="1605" y="1248"/>
                  </a:lnTo>
                  <a:lnTo>
                    <a:pt x="1652" y="1194"/>
                  </a:lnTo>
                  <a:lnTo>
                    <a:pt x="1703" y="1175"/>
                  </a:lnTo>
                  <a:lnTo>
                    <a:pt x="1762" y="1194"/>
                  </a:lnTo>
                  <a:lnTo>
                    <a:pt x="1872" y="1248"/>
                  </a:lnTo>
                  <a:lnTo>
                    <a:pt x="1932" y="1200"/>
                  </a:lnTo>
                  <a:lnTo>
                    <a:pt x="1942" y="1121"/>
                  </a:lnTo>
                  <a:lnTo>
                    <a:pt x="1938" y="1031"/>
                  </a:lnTo>
                  <a:lnTo>
                    <a:pt x="1906" y="954"/>
                  </a:lnTo>
                  <a:lnTo>
                    <a:pt x="1859" y="868"/>
                  </a:lnTo>
                  <a:lnTo>
                    <a:pt x="1792" y="808"/>
                  </a:lnTo>
                  <a:lnTo>
                    <a:pt x="1840" y="940"/>
                  </a:lnTo>
                  <a:lnTo>
                    <a:pt x="1582" y="995"/>
                  </a:lnTo>
                  <a:lnTo>
                    <a:pt x="1515" y="940"/>
                  </a:lnTo>
                  <a:lnTo>
                    <a:pt x="1515" y="1014"/>
                  </a:lnTo>
                  <a:lnTo>
                    <a:pt x="1243" y="1042"/>
                  </a:lnTo>
                  <a:lnTo>
                    <a:pt x="1190" y="1007"/>
                  </a:lnTo>
                  <a:lnTo>
                    <a:pt x="1142" y="954"/>
                  </a:lnTo>
                  <a:lnTo>
                    <a:pt x="1118" y="887"/>
                  </a:lnTo>
                  <a:lnTo>
                    <a:pt x="1098" y="935"/>
                  </a:lnTo>
                  <a:lnTo>
                    <a:pt x="1091" y="990"/>
                  </a:lnTo>
                  <a:lnTo>
                    <a:pt x="1098" y="1014"/>
                  </a:lnTo>
                  <a:lnTo>
                    <a:pt x="990" y="971"/>
                  </a:lnTo>
                  <a:lnTo>
                    <a:pt x="962" y="1014"/>
                  </a:lnTo>
                  <a:lnTo>
                    <a:pt x="942" y="1066"/>
                  </a:lnTo>
                  <a:lnTo>
                    <a:pt x="935" y="1133"/>
                  </a:lnTo>
                  <a:lnTo>
                    <a:pt x="942" y="1200"/>
                  </a:lnTo>
                  <a:lnTo>
                    <a:pt x="962" y="1266"/>
                  </a:lnTo>
                  <a:lnTo>
                    <a:pt x="918" y="1206"/>
                  </a:lnTo>
                  <a:lnTo>
                    <a:pt x="899" y="1121"/>
                  </a:lnTo>
                  <a:lnTo>
                    <a:pt x="892" y="1042"/>
                  </a:lnTo>
                  <a:lnTo>
                    <a:pt x="907" y="995"/>
                  </a:lnTo>
                  <a:lnTo>
                    <a:pt x="925" y="928"/>
                  </a:lnTo>
                  <a:lnTo>
                    <a:pt x="947" y="874"/>
                  </a:lnTo>
                  <a:lnTo>
                    <a:pt x="892" y="916"/>
                  </a:lnTo>
                  <a:lnTo>
                    <a:pt x="858" y="954"/>
                  </a:lnTo>
                  <a:lnTo>
                    <a:pt x="832" y="983"/>
                  </a:lnTo>
                  <a:lnTo>
                    <a:pt x="808" y="1007"/>
                  </a:lnTo>
                  <a:lnTo>
                    <a:pt x="797" y="1038"/>
                  </a:lnTo>
                  <a:lnTo>
                    <a:pt x="658" y="971"/>
                  </a:lnTo>
                  <a:lnTo>
                    <a:pt x="658" y="773"/>
                  </a:lnTo>
                  <a:lnTo>
                    <a:pt x="502" y="874"/>
                  </a:lnTo>
                  <a:lnTo>
                    <a:pt x="459" y="796"/>
                  </a:lnTo>
                  <a:lnTo>
                    <a:pt x="459" y="758"/>
                  </a:lnTo>
                  <a:lnTo>
                    <a:pt x="477" y="710"/>
                  </a:lnTo>
                  <a:lnTo>
                    <a:pt x="508" y="682"/>
                  </a:lnTo>
                  <a:lnTo>
                    <a:pt x="549" y="645"/>
                  </a:lnTo>
                  <a:lnTo>
                    <a:pt x="617" y="621"/>
                  </a:lnTo>
                  <a:lnTo>
                    <a:pt x="645" y="608"/>
                  </a:lnTo>
                  <a:lnTo>
                    <a:pt x="322" y="255"/>
                  </a:lnTo>
                  <a:lnTo>
                    <a:pt x="532" y="255"/>
                  </a:lnTo>
                  <a:lnTo>
                    <a:pt x="532" y="235"/>
                  </a:lnTo>
                  <a:lnTo>
                    <a:pt x="514" y="181"/>
                  </a:lnTo>
                  <a:lnTo>
                    <a:pt x="472" y="92"/>
                  </a:lnTo>
                  <a:lnTo>
                    <a:pt x="424" y="2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7" name="Freeform 268"/>
            <p:cNvSpPr>
              <a:spLocks/>
            </p:cNvSpPr>
            <p:nvPr/>
          </p:nvSpPr>
          <p:spPr bwMode="auto">
            <a:xfrm>
              <a:off x="1914" y="2944"/>
              <a:ext cx="531" cy="555"/>
            </a:xfrm>
            <a:custGeom>
              <a:avLst/>
              <a:gdLst>
                <a:gd name="T0" fmla="*/ 0 w 1593"/>
                <a:gd name="T1" fmla="*/ 0 h 1663"/>
                <a:gd name="T2" fmla="*/ 0 w 1593"/>
                <a:gd name="T3" fmla="*/ 0 h 1663"/>
                <a:gd name="T4" fmla="*/ 0 w 1593"/>
                <a:gd name="T5" fmla="*/ 0 h 1663"/>
                <a:gd name="T6" fmla="*/ 0 w 1593"/>
                <a:gd name="T7" fmla="*/ 0 h 1663"/>
                <a:gd name="T8" fmla="*/ 0 w 1593"/>
                <a:gd name="T9" fmla="*/ 0 h 1663"/>
                <a:gd name="T10" fmla="*/ 0 w 1593"/>
                <a:gd name="T11" fmla="*/ 0 h 1663"/>
                <a:gd name="T12" fmla="*/ 0 w 1593"/>
                <a:gd name="T13" fmla="*/ 0 h 1663"/>
                <a:gd name="T14" fmla="*/ 0 w 1593"/>
                <a:gd name="T15" fmla="*/ 0 h 1663"/>
                <a:gd name="T16" fmla="*/ 0 w 1593"/>
                <a:gd name="T17" fmla="*/ 0 h 1663"/>
                <a:gd name="T18" fmla="*/ 0 w 1593"/>
                <a:gd name="T19" fmla="*/ 0 h 1663"/>
                <a:gd name="T20" fmla="*/ 0 w 1593"/>
                <a:gd name="T21" fmla="*/ 0 h 1663"/>
                <a:gd name="T22" fmla="*/ 0 w 1593"/>
                <a:gd name="T23" fmla="*/ 0 h 1663"/>
                <a:gd name="T24" fmla="*/ 0 w 1593"/>
                <a:gd name="T25" fmla="*/ 0 h 1663"/>
                <a:gd name="T26" fmla="*/ 0 w 1593"/>
                <a:gd name="T27" fmla="*/ 0 h 1663"/>
                <a:gd name="T28" fmla="*/ 0 w 1593"/>
                <a:gd name="T29" fmla="*/ 0 h 1663"/>
                <a:gd name="T30" fmla="*/ 0 w 1593"/>
                <a:gd name="T31" fmla="*/ 0 h 1663"/>
                <a:gd name="T32" fmla="*/ 0 w 1593"/>
                <a:gd name="T33" fmla="*/ 0 h 1663"/>
                <a:gd name="T34" fmla="*/ 0 w 1593"/>
                <a:gd name="T35" fmla="*/ 0 h 1663"/>
                <a:gd name="T36" fmla="*/ 0 w 1593"/>
                <a:gd name="T37" fmla="*/ 0 h 1663"/>
                <a:gd name="T38" fmla="*/ 0 w 1593"/>
                <a:gd name="T39" fmla="*/ 0 h 1663"/>
                <a:gd name="T40" fmla="*/ 0 w 1593"/>
                <a:gd name="T41" fmla="*/ 0 h 1663"/>
                <a:gd name="T42" fmla="*/ 0 w 1593"/>
                <a:gd name="T43" fmla="*/ 0 h 1663"/>
                <a:gd name="T44" fmla="*/ 0 w 1593"/>
                <a:gd name="T45" fmla="*/ 0 h 1663"/>
                <a:gd name="T46" fmla="*/ 0 w 1593"/>
                <a:gd name="T47" fmla="*/ 0 h 1663"/>
                <a:gd name="T48" fmla="*/ 0 w 1593"/>
                <a:gd name="T49" fmla="*/ 0 h 1663"/>
                <a:gd name="T50" fmla="*/ 0 w 1593"/>
                <a:gd name="T51" fmla="*/ 0 h 1663"/>
                <a:gd name="T52" fmla="*/ 0 w 1593"/>
                <a:gd name="T53" fmla="*/ 0 h 1663"/>
                <a:gd name="T54" fmla="*/ 0 w 1593"/>
                <a:gd name="T55" fmla="*/ 0 h 1663"/>
                <a:gd name="T56" fmla="*/ 0 w 1593"/>
                <a:gd name="T57" fmla="*/ 0 h 1663"/>
                <a:gd name="T58" fmla="*/ 0 w 1593"/>
                <a:gd name="T59" fmla="*/ 0 h 1663"/>
                <a:gd name="T60" fmla="*/ 0 w 1593"/>
                <a:gd name="T61" fmla="*/ 0 h 1663"/>
                <a:gd name="T62" fmla="*/ 0 w 1593"/>
                <a:gd name="T63" fmla="*/ 0 h 1663"/>
                <a:gd name="T64" fmla="*/ 0 w 1593"/>
                <a:gd name="T65" fmla="*/ 0 h 1663"/>
                <a:gd name="T66" fmla="*/ 0 w 1593"/>
                <a:gd name="T67" fmla="*/ 0 h 1663"/>
                <a:gd name="T68" fmla="*/ 0 w 1593"/>
                <a:gd name="T69" fmla="*/ 0 h 1663"/>
                <a:gd name="T70" fmla="*/ 0 w 1593"/>
                <a:gd name="T71" fmla="*/ 0 h 1663"/>
                <a:gd name="T72" fmla="*/ 0 w 1593"/>
                <a:gd name="T73" fmla="*/ 0 h 1663"/>
                <a:gd name="T74" fmla="*/ 0 w 1593"/>
                <a:gd name="T75" fmla="*/ 0 h 1663"/>
                <a:gd name="T76" fmla="*/ 0 w 1593"/>
                <a:gd name="T77" fmla="*/ 0 h 1663"/>
                <a:gd name="T78" fmla="*/ 0 w 1593"/>
                <a:gd name="T79" fmla="*/ 0 h 1663"/>
                <a:gd name="T80" fmla="*/ 0 w 1593"/>
                <a:gd name="T81" fmla="*/ 0 h 1663"/>
                <a:gd name="T82" fmla="*/ 0 w 1593"/>
                <a:gd name="T83" fmla="*/ 0 h 16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3"/>
                <a:gd name="T127" fmla="*/ 0 h 1663"/>
                <a:gd name="T128" fmla="*/ 1593 w 1593"/>
                <a:gd name="T129" fmla="*/ 1663 h 16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3" h="1663">
                  <a:moveTo>
                    <a:pt x="170" y="0"/>
                  </a:moveTo>
                  <a:lnTo>
                    <a:pt x="243" y="91"/>
                  </a:lnTo>
                  <a:lnTo>
                    <a:pt x="297" y="162"/>
                  </a:lnTo>
                  <a:lnTo>
                    <a:pt x="314" y="211"/>
                  </a:lnTo>
                  <a:lnTo>
                    <a:pt x="314" y="253"/>
                  </a:lnTo>
                  <a:lnTo>
                    <a:pt x="297" y="290"/>
                  </a:lnTo>
                  <a:lnTo>
                    <a:pt x="285" y="330"/>
                  </a:lnTo>
                  <a:lnTo>
                    <a:pt x="314" y="374"/>
                  </a:lnTo>
                  <a:lnTo>
                    <a:pt x="314" y="415"/>
                  </a:lnTo>
                  <a:lnTo>
                    <a:pt x="291" y="415"/>
                  </a:lnTo>
                  <a:lnTo>
                    <a:pt x="285" y="479"/>
                  </a:lnTo>
                  <a:lnTo>
                    <a:pt x="297" y="633"/>
                  </a:lnTo>
                  <a:lnTo>
                    <a:pt x="280" y="773"/>
                  </a:lnTo>
                  <a:lnTo>
                    <a:pt x="261" y="898"/>
                  </a:lnTo>
                  <a:lnTo>
                    <a:pt x="297" y="1030"/>
                  </a:lnTo>
                  <a:lnTo>
                    <a:pt x="255" y="1115"/>
                  </a:lnTo>
                  <a:lnTo>
                    <a:pt x="314" y="1236"/>
                  </a:lnTo>
                  <a:lnTo>
                    <a:pt x="468" y="1240"/>
                  </a:lnTo>
                  <a:lnTo>
                    <a:pt x="532" y="1302"/>
                  </a:lnTo>
                  <a:lnTo>
                    <a:pt x="579" y="1295"/>
                  </a:lnTo>
                  <a:lnTo>
                    <a:pt x="652" y="1267"/>
                  </a:lnTo>
                  <a:lnTo>
                    <a:pt x="737" y="1204"/>
                  </a:lnTo>
                  <a:lnTo>
                    <a:pt x="762" y="1176"/>
                  </a:lnTo>
                  <a:lnTo>
                    <a:pt x="749" y="1133"/>
                  </a:lnTo>
                  <a:lnTo>
                    <a:pt x="725" y="1103"/>
                  </a:lnTo>
                  <a:lnTo>
                    <a:pt x="672" y="1078"/>
                  </a:lnTo>
                  <a:lnTo>
                    <a:pt x="749" y="1103"/>
                  </a:lnTo>
                  <a:lnTo>
                    <a:pt x="798" y="1151"/>
                  </a:lnTo>
                  <a:lnTo>
                    <a:pt x="901" y="1145"/>
                  </a:lnTo>
                  <a:lnTo>
                    <a:pt x="997" y="1163"/>
                  </a:lnTo>
                  <a:lnTo>
                    <a:pt x="1172" y="1204"/>
                  </a:lnTo>
                  <a:lnTo>
                    <a:pt x="978" y="1176"/>
                  </a:lnTo>
                  <a:lnTo>
                    <a:pt x="931" y="1200"/>
                  </a:lnTo>
                  <a:lnTo>
                    <a:pt x="883" y="1247"/>
                  </a:lnTo>
                  <a:lnTo>
                    <a:pt x="846" y="1309"/>
                  </a:lnTo>
                  <a:lnTo>
                    <a:pt x="1063" y="1326"/>
                  </a:lnTo>
                  <a:lnTo>
                    <a:pt x="1225" y="1326"/>
                  </a:lnTo>
                  <a:lnTo>
                    <a:pt x="1390" y="1302"/>
                  </a:lnTo>
                  <a:lnTo>
                    <a:pt x="1505" y="1285"/>
                  </a:lnTo>
                  <a:lnTo>
                    <a:pt x="1570" y="1386"/>
                  </a:lnTo>
                  <a:lnTo>
                    <a:pt x="1593" y="1458"/>
                  </a:lnTo>
                  <a:lnTo>
                    <a:pt x="1593" y="1536"/>
                  </a:lnTo>
                  <a:lnTo>
                    <a:pt x="1582" y="1615"/>
                  </a:lnTo>
                  <a:lnTo>
                    <a:pt x="1563" y="1663"/>
                  </a:lnTo>
                  <a:lnTo>
                    <a:pt x="1575" y="1584"/>
                  </a:lnTo>
                  <a:lnTo>
                    <a:pt x="1582" y="1513"/>
                  </a:lnTo>
                  <a:lnTo>
                    <a:pt x="1575" y="1446"/>
                  </a:lnTo>
                  <a:lnTo>
                    <a:pt x="1551" y="1386"/>
                  </a:lnTo>
                  <a:lnTo>
                    <a:pt x="1490" y="1295"/>
                  </a:lnTo>
                  <a:lnTo>
                    <a:pt x="1316" y="1332"/>
                  </a:lnTo>
                  <a:lnTo>
                    <a:pt x="1148" y="1343"/>
                  </a:lnTo>
                  <a:lnTo>
                    <a:pt x="911" y="1362"/>
                  </a:lnTo>
                  <a:lnTo>
                    <a:pt x="714" y="1352"/>
                  </a:lnTo>
                  <a:lnTo>
                    <a:pt x="611" y="1326"/>
                  </a:lnTo>
                  <a:lnTo>
                    <a:pt x="496" y="1321"/>
                  </a:lnTo>
                  <a:lnTo>
                    <a:pt x="435" y="1352"/>
                  </a:lnTo>
                  <a:lnTo>
                    <a:pt x="405" y="1276"/>
                  </a:lnTo>
                  <a:lnTo>
                    <a:pt x="328" y="1267"/>
                  </a:lnTo>
                  <a:lnTo>
                    <a:pt x="267" y="1285"/>
                  </a:lnTo>
                  <a:lnTo>
                    <a:pt x="255" y="1192"/>
                  </a:lnTo>
                  <a:lnTo>
                    <a:pt x="206" y="1200"/>
                  </a:lnTo>
                  <a:lnTo>
                    <a:pt x="8" y="1314"/>
                  </a:lnTo>
                  <a:lnTo>
                    <a:pt x="0" y="1285"/>
                  </a:lnTo>
                  <a:lnTo>
                    <a:pt x="20" y="1236"/>
                  </a:lnTo>
                  <a:lnTo>
                    <a:pt x="72" y="1212"/>
                  </a:lnTo>
                  <a:lnTo>
                    <a:pt x="237" y="1170"/>
                  </a:lnTo>
                  <a:lnTo>
                    <a:pt x="225" y="1075"/>
                  </a:lnTo>
                  <a:lnTo>
                    <a:pt x="261" y="1008"/>
                  </a:lnTo>
                  <a:lnTo>
                    <a:pt x="200" y="742"/>
                  </a:lnTo>
                  <a:lnTo>
                    <a:pt x="93" y="472"/>
                  </a:lnTo>
                  <a:lnTo>
                    <a:pt x="188" y="692"/>
                  </a:lnTo>
                  <a:lnTo>
                    <a:pt x="237" y="831"/>
                  </a:lnTo>
                  <a:lnTo>
                    <a:pt x="248" y="625"/>
                  </a:lnTo>
                  <a:lnTo>
                    <a:pt x="243" y="479"/>
                  </a:lnTo>
                  <a:lnTo>
                    <a:pt x="200" y="348"/>
                  </a:lnTo>
                  <a:lnTo>
                    <a:pt x="145" y="205"/>
                  </a:lnTo>
                  <a:lnTo>
                    <a:pt x="87" y="96"/>
                  </a:lnTo>
                  <a:lnTo>
                    <a:pt x="164" y="228"/>
                  </a:lnTo>
                  <a:lnTo>
                    <a:pt x="230" y="385"/>
                  </a:lnTo>
                  <a:lnTo>
                    <a:pt x="297" y="272"/>
                  </a:lnTo>
                  <a:lnTo>
                    <a:pt x="303" y="235"/>
                  </a:lnTo>
                  <a:lnTo>
                    <a:pt x="297" y="192"/>
                  </a:lnTo>
                  <a:lnTo>
                    <a:pt x="267" y="14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8" name="Freeform 269"/>
            <p:cNvSpPr>
              <a:spLocks/>
            </p:cNvSpPr>
            <p:nvPr/>
          </p:nvSpPr>
          <p:spPr bwMode="auto">
            <a:xfrm>
              <a:off x="2013" y="3035"/>
              <a:ext cx="114" cy="338"/>
            </a:xfrm>
            <a:custGeom>
              <a:avLst/>
              <a:gdLst>
                <a:gd name="T0" fmla="*/ 0 w 343"/>
                <a:gd name="T1" fmla="*/ 0 h 1013"/>
                <a:gd name="T2" fmla="*/ 0 w 343"/>
                <a:gd name="T3" fmla="*/ 0 h 1013"/>
                <a:gd name="T4" fmla="*/ 0 w 343"/>
                <a:gd name="T5" fmla="*/ 0 h 1013"/>
                <a:gd name="T6" fmla="*/ 0 w 343"/>
                <a:gd name="T7" fmla="*/ 0 h 1013"/>
                <a:gd name="T8" fmla="*/ 0 w 343"/>
                <a:gd name="T9" fmla="*/ 0 h 1013"/>
                <a:gd name="T10" fmla="*/ 0 w 343"/>
                <a:gd name="T11" fmla="*/ 0 h 1013"/>
                <a:gd name="T12" fmla="*/ 0 w 343"/>
                <a:gd name="T13" fmla="*/ 0 h 1013"/>
                <a:gd name="T14" fmla="*/ 0 w 343"/>
                <a:gd name="T15" fmla="*/ 0 h 1013"/>
                <a:gd name="T16" fmla="*/ 0 w 343"/>
                <a:gd name="T17" fmla="*/ 0 h 1013"/>
                <a:gd name="T18" fmla="*/ 0 w 343"/>
                <a:gd name="T19" fmla="*/ 0 h 1013"/>
                <a:gd name="T20" fmla="*/ 0 w 343"/>
                <a:gd name="T21" fmla="*/ 0 h 1013"/>
                <a:gd name="T22" fmla="*/ 0 w 343"/>
                <a:gd name="T23" fmla="*/ 0 h 1013"/>
                <a:gd name="T24" fmla="*/ 0 w 343"/>
                <a:gd name="T25" fmla="*/ 0 h 1013"/>
                <a:gd name="T26" fmla="*/ 0 w 343"/>
                <a:gd name="T27" fmla="*/ 0 h 1013"/>
                <a:gd name="T28" fmla="*/ 0 w 343"/>
                <a:gd name="T29" fmla="*/ 0 h 1013"/>
                <a:gd name="T30" fmla="*/ 0 w 343"/>
                <a:gd name="T31" fmla="*/ 0 h 1013"/>
                <a:gd name="T32" fmla="*/ 0 w 343"/>
                <a:gd name="T33" fmla="*/ 0 h 1013"/>
                <a:gd name="T34" fmla="*/ 0 w 343"/>
                <a:gd name="T35" fmla="*/ 0 h 1013"/>
                <a:gd name="T36" fmla="*/ 0 w 343"/>
                <a:gd name="T37" fmla="*/ 0 h 1013"/>
                <a:gd name="T38" fmla="*/ 0 w 343"/>
                <a:gd name="T39" fmla="*/ 0 h 1013"/>
                <a:gd name="T40" fmla="*/ 0 w 343"/>
                <a:gd name="T41" fmla="*/ 0 h 1013"/>
                <a:gd name="T42" fmla="*/ 0 w 343"/>
                <a:gd name="T43" fmla="*/ 0 h 10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3"/>
                <a:gd name="T67" fmla="*/ 0 h 1013"/>
                <a:gd name="T68" fmla="*/ 343 w 343"/>
                <a:gd name="T69" fmla="*/ 1013 h 10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3" h="1013">
                  <a:moveTo>
                    <a:pt x="108" y="84"/>
                  </a:moveTo>
                  <a:lnTo>
                    <a:pt x="89" y="137"/>
                  </a:lnTo>
                  <a:lnTo>
                    <a:pt x="96" y="264"/>
                  </a:lnTo>
                  <a:lnTo>
                    <a:pt x="108" y="408"/>
                  </a:lnTo>
                  <a:lnTo>
                    <a:pt x="138" y="559"/>
                  </a:lnTo>
                  <a:lnTo>
                    <a:pt x="195" y="681"/>
                  </a:lnTo>
                  <a:lnTo>
                    <a:pt x="241" y="736"/>
                  </a:lnTo>
                  <a:lnTo>
                    <a:pt x="205" y="788"/>
                  </a:lnTo>
                  <a:lnTo>
                    <a:pt x="343" y="806"/>
                  </a:lnTo>
                  <a:lnTo>
                    <a:pt x="195" y="837"/>
                  </a:lnTo>
                  <a:lnTo>
                    <a:pt x="182" y="898"/>
                  </a:lnTo>
                  <a:lnTo>
                    <a:pt x="182" y="968"/>
                  </a:lnTo>
                  <a:lnTo>
                    <a:pt x="195" y="1013"/>
                  </a:lnTo>
                  <a:lnTo>
                    <a:pt x="0" y="964"/>
                  </a:lnTo>
                  <a:lnTo>
                    <a:pt x="41" y="861"/>
                  </a:lnTo>
                  <a:lnTo>
                    <a:pt x="61" y="736"/>
                  </a:lnTo>
                  <a:lnTo>
                    <a:pt x="89" y="523"/>
                  </a:lnTo>
                  <a:lnTo>
                    <a:pt x="89" y="331"/>
                  </a:lnTo>
                  <a:lnTo>
                    <a:pt x="72" y="133"/>
                  </a:lnTo>
                  <a:lnTo>
                    <a:pt x="96" y="84"/>
                  </a:lnTo>
                  <a:lnTo>
                    <a:pt x="120" y="0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9" name="Freeform 270"/>
            <p:cNvSpPr>
              <a:spLocks/>
            </p:cNvSpPr>
            <p:nvPr/>
          </p:nvSpPr>
          <p:spPr bwMode="auto">
            <a:xfrm>
              <a:off x="2317" y="3328"/>
              <a:ext cx="126" cy="60"/>
            </a:xfrm>
            <a:custGeom>
              <a:avLst/>
              <a:gdLst>
                <a:gd name="T0" fmla="*/ 0 w 378"/>
                <a:gd name="T1" fmla="*/ 0 h 181"/>
                <a:gd name="T2" fmla="*/ 0 w 378"/>
                <a:gd name="T3" fmla="*/ 0 h 181"/>
                <a:gd name="T4" fmla="*/ 0 w 378"/>
                <a:gd name="T5" fmla="*/ 0 h 181"/>
                <a:gd name="T6" fmla="*/ 0 w 378"/>
                <a:gd name="T7" fmla="*/ 0 h 181"/>
                <a:gd name="T8" fmla="*/ 0 w 378"/>
                <a:gd name="T9" fmla="*/ 0 h 181"/>
                <a:gd name="T10" fmla="*/ 0 w 378"/>
                <a:gd name="T11" fmla="*/ 0 h 181"/>
                <a:gd name="T12" fmla="*/ 0 w 378"/>
                <a:gd name="T13" fmla="*/ 0 h 181"/>
                <a:gd name="T14" fmla="*/ 0 w 378"/>
                <a:gd name="T15" fmla="*/ 0 h 181"/>
                <a:gd name="T16" fmla="*/ 0 w 378"/>
                <a:gd name="T17" fmla="*/ 0 h 181"/>
                <a:gd name="T18" fmla="*/ 0 w 378"/>
                <a:gd name="T19" fmla="*/ 0 h 181"/>
                <a:gd name="T20" fmla="*/ 0 w 378"/>
                <a:gd name="T21" fmla="*/ 0 h 181"/>
                <a:gd name="T22" fmla="*/ 0 w 378"/>
                <a:gd name="T23" fmla="*/ 0 h 181"/>
                <a:gd name="T24" fmla="*/ 0 w 378"/>
                <a:gd name="T25" fmla="*/ 0 h 1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181"/>
                <a:gd name="T41" fmla="*/ 378 w 378"/>
                <a:gd name="T42" fmla="*/ 181 h 1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181">
                  <a:moveTo>
                    <a:pt x="23" y="61"/>
                  </a:moveTo>
                  <a:lnTo>
                    <a:pt x="174" y="72"/>
                  </a:lnTo>
                  <a:lnTo>
                    <a:pt x="277" y="77"/>
                  </a:lnTo>
                  <a:lnTo>
                    <a:pt x="318" y="37"/>
                  </a:lnTo>
                  <a:lnTo>
                    <a:pt x="378" y="0"/>
                  </a:lnTo>
                  <a:lnTo>
                    <a:pt x="318" y="49"/>
                  </a:lnTo>
                  <a:lnTo>
                    <a:pt x="281" y="103"/>
                  </a:lnTo>
                  <a:lnTo>
                    <a:pt x="277" y="140"/>
                  </a:lnTo>
                  <a:lnTo>
                    <a:pt x="0" y="181"/>
                  </a:lnTo>
                  <a:lnTo>
                    <a:pt x="12" y="151"/>
                  </a:lnTo>
                  <a:lnTo>
                    <a:pt x="47" y="103"/>
                  </a:lnTo>
                  <a:lnTo>
                    <a:pt x="89" y="77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0" name="Freeform 271"/>
            <p:cNvSpPr>
              <a:spLocks/>
            </p:cNvSpPr>
            <p:nvPr/>
          </p:nvSpPr>
          <p:spPr bwMode="auto">
            <a:xfrm>
              <a:off x="1950" y="2991"/>
              <a:ext cx="39" cy="227"/>
            </a:xfrm>
            <a:custGeom>
              <a:avLst/>
              <a:gdLst>
                <a:gd name="T0" fmla="*/ 0 w 115"/>
                <a:gd name="T1" fmla="*/ 0 h 681"/>
                <a:gd name="T2" fmla="*/ 0 w 115"/>
                <a:gd name="T3" fmla="*/ 0 h 681"/>
                <a:gd name="T4" fmla="*/ 0 w 115"/>
                <a:gd name="T5" fmla="*/ 0 h 681"/>
                <a:gd name="T6" fmla="*/ 0 w 115"/>
                <a:gd name="T7" fmla="*/ 0 h 681"/>
                <a:gd name="T8" fmla="*/ 0 w 115"/>
                <a:gd name="T9" fmla="*/ 0 h 681"/>
                <a:gd name="T10" fmla="*/ 0 w 115"/>
                <a:gd name="T11" fmla="*/ 0 h 681"/>
                <a:gd name="T12" fmla="*/ 0 w 115"/>
                <a:gd name="T13" fmla="*/ 0 h 681"/>
                <a:gd name="T14" fmla="*/ 0 w 115"/>
                <a:gd name="T15" fmla="*/ 0 h 681"/>
                <a:gd name="T16" fmla="*/ 0 w 115"/>
                <a:gd name="T17" fmla="*/ 0 h 681"/>
                <a:gd name="T18" fmla="*/ 0 w 115"/>
                <a:gd name="T19" fmla="*/ 0 h 681"/>
                <a:gd name="T20" fmla="*/ 0 w 115"/>
                <a:gd name="T21" fmla="*/ 0 h 6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681"/>
                <a:gd name="T35" fmla="*/ 115 w 115"/>
                <a:gd name="T36" fmla="*/ 681 h 6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681">
                  <a:moveTo>
                    <a:pt x="0" y="0"/>
                  </a:moveTo>
                  <a:lnTo>
                    <a:pt x="54" y="156"/>
                  </a:lnTo>
                  <a:lnTo>
                    <a:pt x="78" y="306"/>
                  </a:lnTo>
                  <a:lnTo>
                    <a:pt x="96" y="486"/>
                  </a:lnTo>
                  <a:lnTo>
                    <a:pt x="103" y="620"/>
                  </a:lnTo>
                  <a:lnTo>
                    <a:pt x="115" y="681"/>
                  </a:lnTo>
                  <a:lnTo>
                    <a:pt x="108" y="535"/>
                  </a:lnTo>
                  <a:lnTo>
                    <a:pt x="96" y="360"/>
                  </a:lnTo>
                  <a:lnTo>
                    <a:pt x="78" y="251"/>
                  </a:lnTo>
                  <a:lnTo>
                    <a:pt x="68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1" name="Freeform 272"/>
            <p:cNvSpPr>
              <a:spLocks/>
            </p:cNvSpPr>
            <p:nvPr/>
          </p:nvSpPr>
          <p:spPr bwMode="auto">
            <a:xfrm>
              <a:off x="2439" y="3381"/>
              <a:ext cx="200" cy="112"/>
            </a:xfrm>
            <a:custGeom>
              <a:avLst/>
              <a:gdLst>
                <a:gd name="T0" fmla="*/ 0 w 601"/>
                <a:gd name="T1" fmla="*/ 0 h 335"/>
                <a:gd name="T2" fmla="*/ 0 w 601"/>
                <a:gd name="T3" fmla="*/ 0 h 335"/>
                <a:gd name="T4" fmla="*/ 0 w 601"/>
                <a:gd name="T5" fmla="*/ 0 h 335"/>
                <a:gd name="T6" fmla="*/ 0 w 601"/>
                <a:gd name="T7" fmla="*/ 0 h 335"/>
                <a:gd name="T8" fmla="*/ 0 w 601"/>
                <a:gd name="T9" fmla="*/ 0 h 335"/>
                <a:gd name="T10" fmla="*/ 0 w 601"/>
                <a:gd name="T11" fmla="*/ 0 h 335"/>
                <a:gd name="T12" fmla="*/ 0 w 601"/>
                <a:gd name="T13" fmla="*/ 0 h 335"/>
                <a:gd name="T14" fmla="*/ 0 w 601"/>
                <a:gd name="T15" fmla="*/ 0 h 335"/>
                <a:gd name="T16" fmla="*/ 0 w 601"/>
                <a:gd name="T17" fmla="*/ 0 h 335"/>
                <a:gd name="T18" fmla="*/ 0 w 601"/>
                <a:gd name="T19" fmla="*/ 0 h 335"/>
                <a:gd name="T20" fmla="*/ 0 w 601"/>
                <a:gd name="T21" fmla="*/ 0 h 335"/>
                <a:gd name="T22" fmla="*/ 0 w 601"/>
                <a:gd name="T23" fmla="*/ 0 h 335"/>
                <a:gd name="T24" fmla="*/ 0 w 601"/>
                <a:gd name="T25" fmla="*/ 0 h 335"/>
                <a:gd name="T26" fmla="*/ 0 w 601"/>
                <a:gd name="T27" fmla="*/ 0 h 335"/>
                <a:gd name="T28" fmla="*/ 0 w 601"/>
                <a:gd name="T29" fmla="*/ 0 h 335"/>
                <a:gd name="T30" fmla="*/ 0 w 601"/>
                <a:gd name="T31" fmla="*/ 0 h 335"/>
                <a:gd name="T32" fmla="*/ 0 w 601"/>
                <a:gd name="T33" fmla="*/ 0 h 335"/>
                <a:gd name="T34" fmla="*/ 0 w 601"/>
                <a:gd name="T35" fmla="*/ 0 h 335"/>
                <a:gd name="T36" fmla="*/ 0 w 601"/>
                <a:gd name="T37" fmla="*/ 0 h 335"/>
                <a:gd name="T38" fmla="*/ 0 w 601"/>
                <a:gd name="T39" fmla="*/ 0 h 335"/>
                <a:gd name="T40" fmla="*/ 0 w 601"/>
                <a:gd name="T41" fmla="*/ 0 h 335"/>
                <a:gd name="T42" fmla="*/ 0 w 601"/>
                <a:gd name="T43" fmla="*/ 0 h 335"/>
                <a:gd name="T44" fmla="*/ 0 w 601"/>
                <a:gd name="T45" fmla="*/ 0 h 335"/>
                <a:gd name="T46" fmla="*/ 0 w 601"/>
                <a:gd name="T47" fmla="*/ 0 h 335"/>
                <a:gd name="T48" fmla="*/ 0 w 601"/>
                <a:gd name="T49" fmla="*/ 0 h 335"/>
                <a:gd name="T50" fmla="*/ 0 w 601"/>
                <a:gd name="T51" fmla="*/ 0 h 335"/>
                <a:gd name="T52" fmla="*/ 0 w 601"/>
                <a:gd name="T53" fmla="*/ 0 h 335"/>
                <a:gd name="T54" fmla="*/ 0 w 601"/>
                <a:gd name="T55" fmla="*/ 0 h 335"/>
                <a:gd name="T56" fmla="*/ 0 w 601"/>
                <a:gd name="T57" fmla="*/ 0 h 335"/>
                <a:gd name="T58" fmla="*/ 0 w 601"/>
                <a:gd name="T59" fmla="*/ 0 h 335"/>
                <a:gd name="T60" fmla="*/ 0 w 601"/>
                <a:gd name="T61" fmla="*/ 0 h 335"/>
                <a:gd name="T62" fmla="*/ 0 w 601"/>
                <a:gd name="T63" fmla="*/ 0 h 335"/>
                <a:gd name="T64" fmla="*/ 0 w 601"/>
                <a:gd name="T65" fmla="*/ 0 h 335"/>
                <a:gd name="T66" fmla="*/ 0 w 601"/>
                <a:gd name="T67" fmla="*/ 0 h 335"/>
                <a:gd name="T68" fmla="*/ 0 w 601"/>
                <a:gd name="T69" fmla="*/ 0 h 335"/>
                <a:gd name="T70" fmla="*/ 0 w 601"/>
                <a:gd name="T71" fmla="*/ 0 h 335"/>
                <a:gd name="T72" fmla="*/ 0 w 601"/>
                <a:gd name="T73" fmla="*/ 0 h 335"/>
                <a:gd name="T74" fmla="*/ 0 w 601"/>
                <a:gd name="T75" fmla="*/ 0 h 335"/>
                <a:gd name="T76" fmla="*/ 0 w 601"/>
                <a:gd name="T77" fmla="*/ 0 h 335"/>
                <a:gd name="T78" fmla="*/ 0 w 601"/>
                <a:gd name="T79" fmla="*/ 0 h 335"/>
                <a:gd name="T80" fmla="*/ 0 w 601"/>
                <a:gd name="T81" fmla="*/ 0 h 335"/>
                <a:gd name="T82" fmla="*/ 0 w 601"/>
                <a:gd name="T83" fmla="*/ 0 h 335"/>
                <a:gd name="T84" fmla="*/ 0 w 601"/>
                <a:gd name="T85" fmla="*/ 0 h 335"/>
                <a:gd name="T86" fmla="*/ 0 w 601"/>
                <a:gd name="T87" fmla="*/ 0 h 335"/>
                <a:gd name="T88" fmla="*/ 0 w 601"/>
                <a:gd name="T89" fmla="*/ 0 h 335"/>
                <a:gd name="T90" fmla="*/ 0 w 601"/>
                <a:gd name="T91" fmla="*/ 0 h 335"/>
                <a:gd name="T92" fmla="*/ 0 w 601"/>
                <a:gd name="T93" fmla="*/ 0 h 335"/>
                <a:gd name="T94" fmla="*/ 0 w 601"/>
                <a:gd name="T95" fmla="*/ 0 h 335"/>
                <a:gd name="T96" fmla="*/ 0 w 601"/>
                <a:gd name="T97" fmla="*/ 0 h 335"/>
                <a:gd name="T98" fmla="*/ 0 w 601"/>
                <a:gd name="T99" fmla="*/ 0 h 335"/>
                <a:gd name="T100" fmla="*/ 0 w 601"/>
                <a:gd name="T101" fmla="*/ 0 h 335"/>
                <a:gd name="T102" fmla="*/ 0 w 601"/>
                <a:gd name="T103" fmla="*/ 0 h 335"/>
                <a:gd name="T104" fmla="*/ 0 w 601"/>
                <a:gd name="T105" fmla="*/ 0 h 3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1"/>
                <a:gd name="T160" fmla="*/ 0 h 335"/>
                <a:gd name="T161" fmla="*/ 601 w 601"/>
                <a:gd name="T162" fmla="*/ 335 h 3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1" h="335">
                  <a:moveTo>
                    <a:pt x="12" y="313"/>
                  </a:moveTo>
                  <a:lnTo>
                    <a:pt x="85" y="319"/>
                  </a:lnTo>
                  <a:lnTo>
                    <a:pt x="160" y="323"/>
                  </a:lnTo>
                  <a:lnTo>
                    <a:pt x="219" y="325"/>
                  </a:lnTo>
                  <a:lnTo>
                    <a:pt x="254" y="316"/>
                  </a:lnTo>
                  <a:lnTo>
                    <a:pt x="268" y="299"/>
                  </a:lnTo>
                  <a:lnTo>
                    <a:pt x="284" y="283"/>
                  </a:lnTo>
                  <a:lnTo>
                    <a:pt x="309" y="268"/>
                  </a:lnTo>
                  <a:lnTo>
                    <a:pt x="280" y="265"/>
                  </a:lnTo>
                  <a:lnTo>
                    <a:pt x="345" y="259"/>
                  </a:lnTo>
                  <a:lnTo>
                    <a:pt x="373" y="244"/>
                  </a:lnTo>
                  <a:lnTo>
                    <a:pt x="390" y="219"/>
                  </a:lnTo>
                  <a:lnTo>
                    <a:pt x="355" y="192"/>
                  </a:lnTo>
                  <a:lnTo>
                    <a:pt x="418" y="203"/>
                  </a:lnTo>
                  <a:lnTo>
                    <a:pt x="458" y="215"/>
                  </a:lnTo>
                  <a:lnTo>
                    <a:pt x="474" y="204"/>
                  </a:lnTo>
                  <a:lnTo>
                    <a:pt x="493" y="185"/>
                  </a:lnTo>
                  <a:lnTo>
                    <a:pt x="515" y="119"/>
                  </a:lnTo>
                  <a:lnTo>
                    <a:pt x="455" y="125"/>
                  </a:lnTo>
                  <a:lnTo>
                    <a:pt x="433" y="109"/>
                  </a:lnTo>
                  <a:lnTo>
                    <a:pt x="433" y="83"/>
                  </a:lnTo>
                  <a:lnTo>
                    <a:pt x="479" y="107"/>
                  </a:lnTo>
                  <a:lnTo>
                    <a:pt x="537" y="107"/>
                  </a:lnTo>
                  <a:lnTo>
                    <a:pt x="579" y="100"/>
                  </a:lnTo>
                  <a:lnTo>
                    <a:pt x="587" y="85"/>
                  </a:lnTo>
                  <a:lnTo>
                    <a:pt x="592" y="61"/>
                  </a:lnTo>
                  <a:lnTo>
                    <a:pt x="586" y="42"/>
                  </a:lnTo>
                  <a:lnTo>
                    <a:pt x="570" y="35"/>
                  </a:lnTo>
                  <a:lnTo>
                    <a:pt x="528" y="22"/>
                  </a:lnTo>
                  <a:lnTo>
                    <a:pt x="488" y="20"/>
                  </a:lnTo>
                  <a:lnTo>
                    <a:pt x="504" y="0"/>
                  </a:lnTo>
                  <a:lnTo>
                    <a:pt x="582" y="31"/>
                  </a:lnTo>
                  <a:lnTo>
                    <a:pt x="601" y="51"/>
                  </a:lnTo>
                  <a:lnTo>
                    <a:pt x="601" y="73"/>
                  </a:lnTo>
                  <a:lnTo>
                    <a:pt x="587" y="103"/>
                  </a:lnTo>
                  <a:lnTo>
                    <a:pt x="575" y="117"/>
                  </a:lnTo>
                  <a:lnTo>
                    <a:pt x="528" y="122"/>
                  </a:lnTo>
                  <a:lnTo>
                    <a:pt x="494" y="200"/>
                  </a:lnTo>
                  <a:lnTo>
                    <a:pt x="476" y="222"/>
                  </a:lnTo>
                  <a:lnTo>
                    <a:pt x="452" y="231"/>
                  </a:lnTo>
                  <a:lnTo>
                    <a:pt x="425" y="225"/>
                  </a:lnTo>
                  <a:lnTo>
                    <a:pt x="403" y="249"/>
                  </a:lnTo>
                  <a:lnTo>
                    <a:pt x="379" y="259"/>
                  </a:lnTo>
                  <a:lnTo>
                    <a:pt x="336" y="268"/>
                  </a:lnTo>
                  <a:lnTo>
                    <a:pt x="314" y="287"/>
                  </a:lnTo>
                  <a:lnTo>
                    <a:pt x="287" y="313"/>
                  </a:lnTo>
                  <a:lnTo>
                    <a:pt x="263" y="323"/>
                  </a:lnTo>
                  <a:lnTo>
                    <a:pt x="234" y="335"/>
                  </a:lnTo>
                  <a:lnTo>
                    <a:pt x="177" y="335"/>
                  </a:lnTo>
                  <a:lnTo>
                    <a:pt x="73" y="328"/>
                  </a:lnTo>
                  <a:lnTo>
                    <a:pt x="0" y="319"/>
                  </a:lnTo>
                  <a:lnTo>
                    <a:pt x="4" y="310"/>
                  </a:lnTo>
                  <a:lnTo>
                    <a:pt x="12" y="3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2" name="Freeform 273"/>
            <p:cNvSpPr>
              <a:spLocks/>
            </p:cNvSpPr>
            <p:nvPr/>
          </p:nvSpPr>
          <p:spPr bwMode="auto">
            <a:xfrm>
              <a:off x="2434" y="3284"/>
              <a:ext cx="70" cy="47"/>
            </a:xfrm>
            <a:custGeom>
              <a:avLst/>
              <a:gdLst>
                <a:gd name="T0" fmla="*/ 0 w 210"/>
                <a:gd name="T1" fmla="*/ 0 h 141"/>
                <a:gd name="T2" fmla="*/ 0 w 210"/>
                <a:gd name="T3" fmla="*/ 0 h 141"/>
                <a:gd name="T4" fmla="*/ 0 w 210"/>
                <a:gd name="T5" fmla="*/ 0 h 141"/>
                <a:gd name="T6" fmla="*/ 0 w 210"/>
                <a:gd name="T7" fmla="*/ 0 h 141"/>
                <a:gd name="T8" fmla="*/ 0 w 210"/>
                <a:gd name="T9" fmla="*/ 0 h 141"/>
                <a:gd name="T10" fmla="*/ 0 w 210"/>
                <a:gd name="T11" fmla="*/ 0 h 141"/>
                <a:gd name="T12" fmla="*/ 0 w 210"/>
                <a:gd name="T13" fmla="*/ 0 h 141"/>
                <a:gd name="T14" fmla="*/ 0 w 210"/>
                <a:gd name="T15" fmla="*/ 0 h 141"/>
                <a:gd name="T16" fmla="*/ 0 w 210"/>
                <a:gd name="T17" fmla="*/ 0 h 141"/>
                <a:gd name="T18" fmla="*/ 0 w 210"/>
                <a:gd name="T19" fmla="*/ 0 h 141"/>
                <a:gd name="T20" fmla="*/ 0 w 210"/>
                <a:gd name="T21" fmla="*/ 0 h 141"/>
                <a:gd name="T22" fmla="*/ 0 w 210"/>
                <a:gd name="T23" fmla="*/ 0 h 141"/>
                <a:gd name="T24" fmla="*/ 0 w 210"/>
                <a:gd name="T25" fmla="*/ 0 h 141"/>
                <a:gd name="T26" fmla="*/ 0 w 210"/>
                <a:gd name="T27" fmla="*/ 0 h 141"/>
                <a:gd name="T28" fmla="*/ 0 w 210"/>
                <a:gd name="T29" fmla="*/ 0 h 141"/>
                <a:gd name="T30" fmla="*/ 0 w 210"/>
                <a:gd name="T31" fmla="*/ 0 h 141"/>
                <a:gd name="T32" fmla="*/ 0 w 210"/>
                <a:gd name="T33" fmla="*/ 0 h 141"/>
                <a:gd name="T34" fmla="*/ 0 w 210"/>
                <a:gd name="T35" fmla="*/ 0 h 141"/>
                <a:gd name="T36" fmla="*/ 0 w 210"/>
                <a:gd name="T37" fmla="*/ 0 h 141"/>
                <a:gd name="T38" fmla="*/ 0 w 210"/>
                <a:gd name="T39" fmla="*/ 0 h 141"/>
                <a:gd name="T40" fmla="*/ 0 w 210"/>
                <a:gd name="T41" fmla="*/ 0 h 141"/>
                <a:gd name="T42" fmla="*/ 0 w 210"/>
                <a:gd name="T43" fmla="*/ 0 h 141"/>
                <a:gd name="T44" fmla="*/ 0 w 210"/>
                <a:gd name="T45" fmla="*/ 0 h 141"/>
                <a:gd name="T46" fmla="*/ 0 w 210"/>
                <a:gd name="T47" fmla="*/ 0 h 141"/>
                <a:gd name="T48" fmla="*/ 0 w 210"/>
                <a:gd name="T49" fmla="*/ 0 h 141"/>
                <a:gd name="T50" fmla="*/ 0 w 210"/>
                <a:gd name="T51" fmla="*/ 0 h 141"/>
                <a:gd name="T52" fmla="*/ 0 w 210"/>
                <a:gd name="T53" fmla="*/ 0 h 141"/>
                <a:gd name="T54" fmla="*/ 0 w 210"/>
                <a:gd name="T55" fmla="*/ 0 h 141"/>
                <a:gd name="T56" fmla="*/ 0 w 210"/>
                <a:gd name="T57" fmla="*/ 0 h 141"/>
                <a:gd name="T58" fmla="*/ 0 w 210"/>
                <a:gd name="T59" fmla="*/ 0 h 1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"/>
                <a:gd name="T91" fmla="*/ 0 h 141"/>
                <a:gd name="T92" fmla="*/ 210 w 210"/>
                <a:gd name="T93" fmla="*/ 141 h 1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" h="141">
                  <a:moveTo>
                    <a:pt x="60" y="0"/>
                  </a:moveTo>
                  <a:lnTo>
                    <a:pt x="48" y="13"/>
                  </a:lnTo>
                  <a:lnTo>
                    <a:pt x="36" y="37"/>
                  </a:lnTo>
                  <a:lnTo>
                    <a:pt x="32" y="56"/>
                  </a:lnTo>
                  <a:lnTo>
                    <a:pt x="35" y="62"/>
                  </a:lnTo>
                  <a:lnTo>
                    <a:pt x="48" y="67"/>
                  </a:lnTo>
                  <a:lnTo>
                    <a:pt x="87" y="80"/>
                  </a:lnTo>
                  <a:lnTo>
                    <a:pt x="130" y="85"/>
                  </a:lnTo>
                  <a:lnTo>
                    <a:pt x="158" y="80"/>
                  </a:lnTo>
                  <a:lnTo>
                    <a:pt x="178" y="68"/>
                  </a:lnTo>
                  <a:lnTo>
                    <a:pt x="191" y="55"/>
                  </a:lnTo>
                  <a:lnTo>
                    <a:pt x="198" y="44"/>
                  </a:lnTo>
                  <a:lnTo>
                    <a:pt x="198" y="27"/>
                  </a:lnTo>
                  <a:lnTo>
                    <a:pt x="180" y="15"/>
                  </a:lnTo>
                  <a:lnTo>
                    <a:pt x="114" y="6"/>
                  </a:lnTo>
                  <a:lnTo>
                    <a:pt x="180" y="10"/>
                  </a:lnTo>
                  <a:lnTo>
                    <a:pt x="207" y="18"/>
                  </a:lnTo>
                  <a:lnTo>
                    <a:pt x="210" y="36"/>
                  </a:lnTo>
                  <a:lnTo>
                    <a:pt x="203" y="56"/>
                  </a:lnTo>
                  <a:lnTo>
                    <a:pt x="191" y="74"/>
                  </a:lnTo>
                  <a:lnTo>
                    <a:pt x="167" y="101"/>
                  </a:lnTo>
                  <a:lnTo>
                    <a:pt x="140" y="117"/>
                  </a:lnTo>
                  <a:lnTo>
                    <a:pt x="103" y="132"/>
                  </a:lnTo>
                  <a:lnTo>
                    <a:pt x="57" y="132"/>
                  </a:lnTo>
                  <a:lnTo>
                    <a:pt x="24" y="132"/>
                  </a:lnTo>
                  <a:lnTo>
                    <a:pt x="6" y="141"/>
                  </a:lnTo>
                  <a:lnTo>
                    <a:pt x="0" y="98"/>
                  </a:lnTo>
                  <a:lnTo>
                    <a:pt x="26" y="28"/>
                  </a:lnTo>
                  <a:lnTo>
                    <a:pt x="45" y="1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3" name="Freeform 274"/>
            <p:cNvSpPr>
              <a:spLocks/>
            </p:cNvSpPr>
            <p:nvPr/>
          </p:nvSpPr>
          <p:spPr bwMode="auto">
            <a:xfrm>
              <a:off x="2491" y="3269"/>
              <a:ext cx="73" cy="102"/>
            </a:xfrm>
            <a:custGeom>
              <a:avLst/>
              <a:gdLst>
                <a:gd name="T0" fmla="*/ 0 w 220"/>
                <a:gd name="T1" fmla="*/ 0 h 307"/>
                <a:gd name="T2" fmla="*/ 0 w 220"/>
                <a:gd name="T3" fmla="*/ 0 h 307"/>
                <a:gd name="T4" fmla="*/ 0 w 220"/>
                <a:gd name="T5" fmla="*/ 0 h 307"/>
                <a:gd name="T6" fmla="*/ 0 w 220"/>
                <a:gd name="T7" fmla="*/ 0 h 307"/>
                <a:gd name="T8" fmla="*/ 0 w 220"/>
                <a:gd name="T9" fmla="*/ 0 h 307"/>
                <a:gd name="T10" fmla="*/ 0 w 220"/>
                <a:gd name="T11" fmla="*/ 0 h 307"/>
                <a:gd name="T12" fmla="*/ 0 w 220"/>
                <a:gd name="T13" fmla="*/ 0 h 307"/>
                <a:gd name="T14" fmla="*/ 0 w 220"/>
                <a:gd name="T15" fmla="*/ 0 h 307"/>
                <a:gd name="T16" fmla="*/ 0 w 220"/>
                <a:gd name="T17" fmla="*/ 0 h 307"/>
                <a:gd name="T18" fmla="*/ 0 w 220"/>
                <a:gd name="T19" fmla="*/ 0 h 307"/>
                <a:gd name="T20" fmla="*/ 0 w 220"/>
                <a:gd name="T21" fmla="*/ 0 h 307"/>
                <a:gd name="T22" fmla="*/ 0 w 220"/>
                <a:gd name="T23" fmla="*/ 0 h 307"/>
                <a:gd name="T24" fmla="*/ 0 w 220"/>
                <a:gd name="T25" fmla="*/ 0 h 307"/>
                <a:gd name="T26" fmla="*/ 0 w 220"/>
                <a:gd name="T27" fmla="*/ 0 h 307"/>
                <a:gd name="T28" fmla="*/ 0 w 220"/>
                <a:gd name="T29" fmla="*/ 0 h 307"/>
                <a:gd name="T30" fmla="*/ 0 w 220"/>
                <a:gd name="T31" fmla="*/ 0 h 307"/>
                <a:gd name="T32" fmla="*/ 0 w 220"/>
                <a:gd name="T33" fmla="*/ 0 h 307"/>
                <a:gd name="T34" fmla="*/ 0 w 220"/>
                <a:gd name="T35" fmla="*/ 0 h 307"/>
                <a:gd name="T36" fmla="*/ 0 w 220"/>
                <a:gd name="T37" fmla="*/ 0 h 307"/>
                <a:gd name="T38" fmla="*/ 0 w 220"/>
                <a:gd name="T39" fmla="*/ 0 h 307"/>
                <a:gd name="T40" fmla="*/ 0 w 220"/>
                <a:gd name="T41" fmla="*/ 0 h 307"/>
                <a:gd name="T42" fmla="*/ 0 w 220"/>
                <a:gd name="T43" fmla="*/ 0 h 307"/>
                <a:gd name="T44" fmla="*/ 0 w 220"/>
                <a:gd name="T45" fmla="*/ 0 h 307"/>
                <a:gd name="T46" fmla="*/ 0 w 220"/>
                <a:gd name="T47" fmla="*/ 0 h 307"/>
                <a:gd name="T48" fmla="*/ 0 w 220"/>
                <a:gd name="T49" fmla="*/ 0 h 307"/>
                <a:gd name="T50" fmla="*/ 0 w 220"/>
                <a:gd name="T51" fmla="*/ 0 h 307"/>
                <a:gd name="T52" fmla="*/ 0 w 220"/>
                <a:gd name="T53" fmla="*/ 0 h 307"/>
                <a:gd name="T54" fmla="*/ 0 w 220"/>
                <a:gd name="T55" fmla="*/ 0 h 307"/>
                <a:gd name="T56" fmla="*/ 0 w 220"/>
                <a:gd name="T57" fmla="*/ 0 h 307"/>
                <a:gd name="T58" fmla="*/ 0 w 220"/>
                <a:gd name="T59" fmla="*/ 0 h 307"/>
                <a:gd name="T60" fmla="*/ 0 w 220"/>
                <a:gd name="T61" fmla="*/ 0 h 307"/>
                <a:gd name="T62" fmla="*/ 0 w 220"/>
                <a:gd name="T63" fmla="*/ 0 h 307"/>
                <a:gd name="T64" fmla="*/ 0 w 220"/>
                <a:gd name="T65" fmla="*/ 0 h 307"/>
                <a:gd name="T66" fmla="*/ 0 w 220"/>
                <a:gd name="T67" fmla="*/ 0 h 307"/>
                <a:gd name="T68" fmla="*/ 0 w 220"/>
                <a:gd name="T69" fmla="*/ 0 h 307"/>
                <a:gd name="T70" fmla="*/ 0 w 220"/>
                <a:gd name="T71" fmla="*/ 0 h 307"/>
                <a:gd name="T72" fmla="*/ 0 w 220"/>
                <a:gd name="T73" fmla="*/ 0 h 307"/>
                <a:gd name="T74" fmla="*/ 0 w 220"/>
                <a:gd name="T75" fmla="*/ 0 h 307"/>
                <a:gd name="T76" fmla="*/ 0 w 220"/>
                <a:gd name="T77" fmla="*/ 0 h 307"/>
                <a:gd name="T78" fmla="*/ 0 w 220"/>
                <a:gd name="T79" fmla="*/ 0 h 307"/>
                <a:gd name="T80" fmla="*/ 0 w 220"/>
                <a:gd name="T81" fmla="*/ 0 h 307"/>
                <a:gd name="T82" fmla="*/ 0 w 220"/>
                <a:gd name="T83" fmla="*/ 0 h 307"/>
                <a:gd name="T84" fmla="*/ 0 w 220"/>
                <a:gd name="T85" fmla="*/ 0 h 307"/>
                <a:gd name="T86" fmla="*/ 0 w 220"/>
                <a:gd name="T87" fmla="*/ 0 h 3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0"/>
                <a:gd name="T133" fmla="*/ 0 h 307"/>
                <a:gd name="T134" fmla="*/ 220 w 220"/>
                <a:gd name="T135" fmla="*/ 307 h 3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0" h="307">
                  <a:moveTo>
                    <a:pt x="0" y="57"/>
                  </a:moveTo>
                  <a:lnTo>
                    <a:pt x="30" y="28"/>
                  </a:lnTo>
                  <a:lnTo>
                    <a:pt x="54" y="0"/>
                  </a:lnTo>
                  <a:lnTo>
                    <a:pt x="69" y="2"/>
                  </a:lnTo>
                  <a:lnTo>
                    <a:pt x="103" y="17"/>
                  </a:lnTo>
                  <a:lnTo>
                    <a:pt x="153" y="30"/>
                  </a:lnTo>
                  <a:lnTo>
                    <a:pt x="191" y="38"/>
                  </a:lnTo>
                  <a:lnTo>
                    <a:pt x="191" y="47"/>
                  </a:lnTo>
                  <a:lnTo>
                    <a:pt x="177" y="74"/>
                  </a:lnTo>
                  <a:lnTo>
                    <a:pt x="153" y="94"/>
                  </a:lnTo>
                  <a:lnTo>
                    <a:pt x="192" y="115"/>
                  </a:lnTo>
                  <a:lnTo>
                    <a:pt x="220" y="142"/>
                  </a:lnTo>
                  <a:lnTo>
                    <a:pt x="220" y="178"/>
                  </a:lnTo>
                  <a:lnTo>
                    <a:pt x="191" y="200"/>
                  </a:lnTo>
                  <a:lnTo>
                    <a:pt x="199" y="153"/>
                  </a:lnTo>
                  <a:lnTo>
                    <a:pt x="189" y="130"/>
                  </a:lnTo>
                  <a:lnTo>
                    <a:pt x="153" y="109"/>
                  </a:lnTo>
                  <a:lnTo>
                    <a:pt x="110" y="115"/>
                  </a:lnTo>
                  <a:lnTo>
                    <a:pt x="83" y="136"/>
                  </a:lnTo>
                  <a:lnTo>
                    <a:pt x="50" y="179"/>
                  </a:lnTo>
                  <a:lnTo>
                    <a:pt x="28" y="228"/>
                  </a:lnTo>
                  <a:lnTo>
                    <a:pt x="21" y="264"/>
                  </a:lnTo>
                  <a:lnTo>
                    <a:pt x="30" y="283"/>
                  </a:lnTo>
                  <a:lnTo>
                    <a:pt x="49" y="294"/>
                  </a:lnTo>
                  <a:lnTo>
                    <a:pt x="67" y="291"/>
                  </a:lnTo>
                  <a:lnTo>
                    <a:pt x="98" y="279"/>
                  </a:lnTo>
                  <a:lnTo>
                    <a:pt x="78" y="300"/>
                  </a:lnTo>
                  <a:lnTo>
                    <a:pt x="33" y="307"/>
                  </a:lnTo>
                  <a:lnTo>
                    <a:pt x="10" y="297"/>
                  </a:lnTo>
                  <a:lnTo>
                    <a:pt x="4" y="267"/>
                  </a:lnTo>
                  <a:lnTo>
                    <a:pt x="21" y="215"/>
                  </a:lnTo>
                  <a:lnTo>
                    <a:pt x="54" y="153"/>
                  </a:lnTo>
                  <a:lnTo>
                    <a:pt x="89" y="115"/>
                  </a:lnTo>
                  <a:lnTo>
                    <a:pt x="134" y="94"/>
                  </a:lnTo>
                  <a:lnTo>
                    <a:pt x="162" y="69"/>
                  </a:lnTo>
                  <a:lnTo>
                    <a:pt x="177" y="47"/>
                  </a:lnTo>
                  <a:lnTo>
                    <a:pt x="131" y="38"/>
                  </a:lnTo>
                  <a:lnTo>
                    <a:pt x="95" y="26"/>
                  </a:lnTo>
                  <a:lnTo>
                    <a:pt x="74" y="14"/>
                  </a:lnTo>
                  <a:lnTo>
                    <a:pt x="58" y="11"/>
                  </a:lnTo>
                  <a:lnTo>
                    <a:pt x="45" y="23"/>
                  </a:lnTo>
                  <a:lnTo>
                    <a:pt x="24" y="44"/>
                  </a:lnTo>
                  <a:lnTo>
                    <a:pt x="12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4" name="Freeform 275"/>
            <p:cNvSpPr>
              <a:spLocks/>
            </p:cNvSpPr>
            <p:nvPr/>
          </p:nvSpPr>
          <p:spPr bwMode="auto">
            <a:xfrm>
              <a:off x="2512" y="3327"/>
              <a:ext cx="96" cy="72"/>
            </a:xfrm>
            <a:custGeom>
              <a:avLst/>
              <a:gdLst>
                <a:gd name="T0" fmla="*/ 0 w 286"/>
                <a:gd name="T1" fmla="*/ 0 h 215"/>
                <a:gd name="T2" fmla="*/ 0 w 286"/>
                <a:gd name="T3" fmla="*/ 0 h 215"/>
                <a:gd name="T4" fmla="*/ 0 w 286"/>
                <a:gd name="T5" fmla="*/ 0 h 215"/>
                <a:gd name="T6" fmla="*/ 0 w 286"/>
                <a:gd name="T7" fmla="*/ 0 h 215"/>
                <a:gd name="T8" fmla="*/ 0 w 286"/>
                <a:gd name="T9" fmla="*/ 0 h 215"/>
                <a:gd name="T10" fmla="*/ 0 w 286"/>
                <a:gd name="T11" fmla="*/ 0 h 215"/>
                <a:gd name="T12" fmla="*/ 0 w 286"/>
                <a:gd name="T13" fmla="*/ 0 h 215"/>
                <a:gd name="T14" fmla="*/ 0 w 286"/>
                <a:gd name="T15" fmla="*/ 0 h 215"/>
                <a:gd name="T16" fmla="*/ 0 w 286"/>
                <a:gd name="T17" fmla="*/ 0 h 215"/>
                <a:gd name="T18" fmla="*/ 0 w 286"/>
                <a:gd name="T19" fmla="*/ 0 h 215"/>
                <a:gd name="T20" fmla="*/ 0 w 286"/>
                <a:gd name="T21" fmla="*/ 0 h 215"/>
                <a:gd name="T22" fmla="*/ 0 w 286"/>
                <a:gd name="T23" fmla="*/ 0 h 215"/>
                <a:gd name="T24" fmla="*/ 0 w 286"/>
                <a:gd name="T25" fmla="*/ 0 h 215"/>
                <a:gd name="T26" fmla="*/ 0 w 286"/>
                <a:gd name="T27" fmla="*/ 0 h 215"/>
                <a:gd name="T28" fmla="*/ 0 w 286"/>
                <a:gd name="T29" fmla="*/ 0 h 215"/>
                <a:gd name="T30" fmla="*/ 0 w 286"/>
                <a:gd name="T31" fmla="*/ 0 h 215"/>
                <a:gd name="T32" fmla="*/ 0 w 286"/>
                <a:gd name="T33" fmla="*/ 0 h 215"/>
                <a:gd name="T34" fmla="*/ 0 w 286"/>
                <a:gd name="T35" fmla="*/ 0 h 215"/>
                <a:gd name="T36" fmla="*/ 0 w 286"/>
                <a:gd name="T37" fmla="*/ 0 h 215"/>
                <a:gd name="T38" fmla="*/ 0 w 286"/>
                <a:gd name="T39" fmla="*/ 0 h 215"/>
                <a:gd name="T40" fmla="*/ 0 w 286"/>
                <a:gd name="T41" fmla="*/ 0 h 215"/>
                <a:gd name="T42" fmla="*/ 0 w 286"/>
                <a:gd name="T43" fmla="*/ 0 h 215"/>
                <a:gd name="T44" fmla="*/ 0 w 286"/>
                <a:gd name="T45" fmla="*/ 0 h 215"/>
                <a:gd name="T46" fmla="*/ 0 w 286"/>
                <a:gd name="T47" fmla="*/ 0 h 215"/>
                <a:gd name="T48" fmla="*/ 0 w 286"/>
                <a:gd name="T49" fmla="*/ 0 h 215"/>
                <a:gd name="T50" fmla="*/ 0 w 286"/>
                <a:gd name="T51" fmla="*/ 0 h 215"/>
                <a:gd name="T52" fmla="*/ 0 w 286"/>
                <a:gd name="T53" fmla="*/ 0 h 215"/>
                <a:gd name="T54" fmla="*/ 0 w 286"/>
                <a:gd name="T55" fmla="*/ 0 h 215"/>
                <a:gd name="T56" fmla="*/ 0 w 286"/>
                <a:gd name="T57" fmla="*/ 0 h 215"/>
                <a:gd name="T58" fmla="*/ 0 w 286"/>
                <a:gd name="T59" fmla="*/ 0 h 215"/>
                <a:gd name="T60" fmla="*/ 0 w 286"/>
                <a:gd name="T61" fmla="*/ 0 h 215"/>
                <a:gd name="T62" fmla="*/ 0 w 286"/>
                <a:gd name="T63" fmla="*/ 0 h 215"/>
                <a:gd name="T64" fmla="*/ 0 w 286"/>
                <a:gd name="T65" fmla="*/ 0 h 215"/>
                <a:gd name="T66" fmla="*/ 0 w 286"/>
                <a:gd name="T67" fmla="*/ 0 h 215"/>
                <a:gd name="T68" fmla="*/ 0 w 286"/>
                <a:gd name="T69" fmla="*/ 0 h 215"/>
                <a:gd name="T70" fmla="*/ 0 w 286"/>
                <a:gd name="T71" fmla="*/ 0 h 215"/>
                <a:gd name="T72" fmla="*/ 0 w 286"/>
                <a:gd name="T73" fmla="*/ 0 h 215"/>
                <a:gd name="T74" fmla="*/ 0 w 286"/>
                <a:gd name="T75" fmla="*/ 0 h 215"/>
                <a:gd name="T76" fmla="*/ 0 w 286"/>
                <a:gd name="T77" fmla="*/ 0 h 215"/>
                <a:gd name="T78" fmla="*/ 0 w 286"/>
                <a:gd name="T79" fmla="*/ 0 h 215"/>
                <a:gd name="T80" fmla="*/ 0 w 286"/>
                <a:gd name="T81" fmla="*/ 0 h 215"/>
                <a:gd name="T82" fmla="*/ 0 w 286"/>
                <a:gd name="T83" fmla="*/ 0 h 215"/>
                <a:gd name="T84" fmla="*/ 0 w 286"/>
                <a:gd name="T85" fmla="*/ 0 h 215"/>
                <a:gd name="T86" fmla="*/ 0 w 286"/>
                <a:gd name="T87" fmla="*/ 0 h 215"/>
                <a:gd name="T88" fmla="*/ 0 w 286"/>
                <a:gd name="T89" fmla="*/ 0 h 215"/>
                <a:gd name="T90" fmla="*/ 0 w 286"/>
                <a:gd name="T91" fmla="*/ 0 h 215"/>
                <a:gd name="T92" fmla="*/ 0 w 286"/>
                <a:gd name="T93" fmla="*/ 0 h 215"/>
                <a:gd name="T94" fmla="*/ 0 w 286"/>
                <a:gd name="T95" fmla="*/ 0 h 215"/>
                <a:gd name="T96" fmla="*/ 0 w 286"/>
                <a:gd name="T97" fmla="*/ 0 h 215"/>
                <a:gd name="T98" fmla="*/ 0 w 286"/>
                <a:gd name="T99" fmla="*/ 0 h 215"/>
                <a:gd name="T100" fmla="*/ 0 w 286"/>
                <a:gd name="T101" fmla="*/ 0 h 215"/>
                <a:gd name="T102" fmla="*/ 0 w 286"/>
                <a:gd name="T103" fmla="*/ 0 h 215"/>
                <a:gd name="T104" fmla="*/ 0 w 286"/>
                <a:gd name="T105" fmla="*/ 0 h 215"/>
                <a:gd name="T106" fmla="*/ 0 w 286"/>
                <a:gd name="T107" fmla="*/ 0 h 215"/>
                <a:gd name="T108" fmla="*/ 0 w 286"/>
                <a:gd name="T109" fmla="*/ 0 h 215"/>
                <a:gd name="T110" fmla="*/ 0 w 286"/>
                <a:gd name="T111" fmla="*/ 0 h 215"/>
                <a:gd name="T112" fmla="*/ 0 w 286"/>
                <a:gd name="T113" fmla="*/ 0 h 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6"/>
                <a:gd name="T172" fmla="*/ 0 h 215"/>
                <a:gd name="T173" fmla="*/ 286 w 286"/>
                <a:gd name="T174" fmla="*/ 215 h 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6" h="215">
                  <a:moveTo>
                    <a:pt x="155" y="0"/>
                  </a:moveTo>
                  <a:lnTo>
                    <a:pt x="189" y="0"/>
                  </a:lnTo>
                  <a:lnTo>
                    <a:pt x="220" y="12"/>
                  </a:lnTo>
                  <a:lnTo>
                    <a:pt x="231" y="33"/>
                  </a:lnTo>
                  <a:lnTo>
                    <a:pt x="234" y="58"/>
                  </a:lnTo>
                  <a:lnTo>
                    <a:pt x="231" y="78"/>
                  </a:lnTo>
                  <a:lnTo>
                    <a:pt x="261" y="91"/>
                  </a:lnTo>
                  <a:lnTo>
                    <a:pt x="277" y="112"/>
                  </a:lnTo>
                  <a:lnTo>
                    <a:pt x="286" y="128"/>
                  </a:lnTo>
                  <a:lnTo>
                    <a:pt x="286" y="149"/>
                  </a:lnTo>
                  <a:lnTo>
                    <a:pt x="280" y="168"/>
                  </a:lnTo>
                  <a:lnTo>
                    <a:pt x="267" y="183"/>
                  </a:lnTo>
                  <a:lnTo>
                    <a:pt x="249" y="192"/>
                  </a:lnTo>
                  <a:lnTo>
                    <a:pt x="272" y="165"/>
                  </a:lnTo>
                  <a:lnTo>
                    <a:pt x="272" y="142"/>
                  </a:lnTo>
                  <a:lnTo>
                    <a:pt x="261" y="119"/>
                  </a:lnTo>
                  <a:lnTo>
                    <a:pt x="240" y="100"/>
                  </a:lnTo>
                  <a:lnTo>
                    <a:pt x="225" y="97"/>
                  </a:lnTo>
                  <a:lnTo>
                    <a:pt x="220" y="98"/>
                  </a:lnTo>
                  <a:lnTo>
                    <a:pt x="197" y="126"/>
                  </a:lnTo>
                  <a:lnTo>
                    <a:pt x="181" y="146"/>
                  </a:lnTo>
                  <a:lnTo>
                    <a:pt x="201" y="173"/>
                  </a:lnTo>
                  <a:lnTo>
                    <a:pt x="224" y="191"/>
                  </a:lnTo>
                  <a:lnTo>
                    <a:pt x="239" y="196"/>
                  </a:lnTo>
                  <a:lnTo>
                    <a:pt x="212" y="215"/>
                  </a:lnTo>
                  <a:lnTo>
                    <a:pt x="179" y="213"/>
                  </a:lnTo>
                  <a:lnTo>
                    <a:pt x="157" y="200"/>
                  </a:lnTo>
                  <a:lnTo>
                    <a:pt x="146" y="183"/>
                  </a:lnTo>
                  <a:lnTo>
                    <a:pt x="145" y="170"/>
                  </a:lnTo>
                  <a:lnTo>
                    <a:pt x="100" y="196"/>
                  </a:lnTo>
                  <a:lnTo>
                    <a:pt x="68" y="204"/>
                  </a:lnTo>
                  <a:lnTo>
                    <a:pt x="35" y="204"/>
                  </a:lnTo>
                  <a:lnTo>
                    <a:pt x="13" y="203"/>
                  </a:lnTo>
                  <a:lnTo>
                    <a:pt x="4" y="191"/>
                  </a:lnTo>
                  <a:lnTo>
                    <a:pt x="0" y="173"/>
                  </a:lnTo>
                  <a:lnTo>
                    <a:pt x="4" y="151"/>
                  </a:lnTo>
                  <a:lnTo>
                    <a:pt x="17" y="134"/>
                  </a:lnTo>
                  <a:lnTo>
                    <a:pt x="32" y="115"/>
                  </a:lnTo>
                  <a:lnTo>
                    <a:pt x="63" y="78"/>
                  </a:lnTo>
                  <a:lnTo>
                    <a:pt x="109" y="39"/>
                  </a:lnTo>
                  <a:lnTo>
                    <a:pt x="63" y="88"/>
                  </a:lnTo>
                  <a:lnTo>
                    <a:pt x="42" y="121"/>
                  </a:lnTo>
                  <a:lnTo>
                    <a:pt x="33" y="149"/>
                  </a:lnTo>
                  <a:lnTo>
                    <a:pt x="42" y="173"/>
                  </a:lnTo>
                  <a:lnTo>
                    <a:pt x="66" y="192"/>
                  </a:lnTo>
                  <a:lnTo>
                    <a:pt x="88" y="188"/>
                  </a:lnTo>
                  <a:lnTo>
                    <a:pt x="134" y="161"/>
                  </a:lnTo>
                  <a:lnTo>
                    <a:pt x="181" y="124"/>
                  </a:lnTo>
                  <a:lnTo>
                    <a:pt x="212" y="88"/>
                  </a:lnTo>
                  <a:lnTo>
                    <a:pt x="220" y="58"/>
                  </a:lnTo>
                  <a:lnTo>
                    <a:pt x="220" y="32"/>
                  </a:lnTo>
                  <a:lnTo>
                    <a:pt x="212" y="17"/>
                  </a:lnTo>
                  <a:lnTo>
                    <a:pt x="188" y="12"/>
                  </a:lnTo>
                  <a:lnTo>
                    <a:pt x="165" y="8"/>
                  </a:lnTo>
                  <a:lnTo>
                    <a:pt x="146" y="12"/>
                  </a:lnTo>
                  <a:lnTo>
                    <a:pt x="126" y="2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5" name="Freeform 276"/>
            <p:cNvSpPr>
              <a:spLocks/>
            </p:cNvSpPr>
            <p:nvPr/>
          </p:nvSpPr>
          <p:spPr bwMode="auto">
            <a:xfrm>
              <a:off x="1609" y="3237"/>
              <a:ext cx="34" cy="32"/>
            </a:xfrm>
            <a:custGeom>
              <a:avLst/>
              <a:gdLst>
                <a:gd name="T0" fmla="*/ 0 w 101"/>
                <a:gd name="T1" fmla="*/ 0 h 96"/>
                <a:gd name="T2" fmla="*/ 0 w 101"/>
                <a:gd name="T3" fmla="*/ 0 h 96"/>
                <a:gd name="T4" fmla="*/ 0 w 101"/>
                <a:gd name="T5" fmla="*/ 0 h 96"/>
                <a:gd name="T6" fmla="*/ 0 w 101"/>
                <a:gd name="T7" fmla="*/ 0 h 96"/>
                <a:gd name="T8" fmla="*/ 0 w 101"/>
                <a:gd name="T9" fmla="*/ 0 h 96"/>
                <a:gd name="T10" fmla="*/ 0 w 101"/>
                <a:gd name="T11" fmla="*/ 0 h 96"/>
                <a:gd name="T12" fmla="*/ 0 w 101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96"/>
                <a:gd name="T23" fmla="*/ 101 w 101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96">
                  <a:moveTo>
                    <a:pt x="0" y="0"/>
                  </a:moveTo>
                  <a:lnTo>
                    <a:pt x="84" y="40"/>
                  </a:lnTo>
                  <a:lnTo>
                    <a:pt x="101" y="77"/>
                  </a:lnTo>
                  <a:lnTo>
                    <a:pt x="44" y="96"/>
                  </a:lnTo>
                  <a:lnTo>
                    <a:pt x="64" y="64"/>
                  </a:lnTo>
                  <a:lnTo>
                    <a:pt x="5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6" name="Freeform 277"/>
            <p:cNvSpPr>
              <a:spLocks/>
            </p:cNvSpPr>
            <p:nvPr/>
          </p:nvSpPr>
          <p:spPr bwMode="auto">
            <a:xfrm>
              <a:off x="1596" y="3127"/>
              <a:ext cx="184" cy="492"/>
            </a:xfrm>
            <a:custGeom>
              <a:avLst/>
              <a:gdLst>
                <a:gd name="T0" fmla="*/ 0 w 551"/>
                <a:gd name="T1" fmla="*/ 0 h 1474"/>
                <a:gd name="T2" fmla="*/ 0 w 551"/>
                <a:gd name="T3" fmla="*/ 0 h 1474"/>
                <a:gd name="T4" fmla="*/ 0 w 551"/>
                <a:gd name="T5" fmla="*/ 0 h 1474"/>
                <a:gd name="T6" fmla="*/ 0 w 551"/>
                <a:gd name="T7" fmla="*/ 0 h 1474"/>
                <a:gd name="T8" fmla="*/ 0 w 551"/>
                <a:gd name="T9" fmla="*/ 0 h 1474"/>
                <a:gd name="T10" fmla="*/ 0 w 551"/>
                <a:gd name="T11" fmla="*/ 0 h 1474"/>
                <a:gd name="T12" fmla="*/ 0 w 551"/>
                <a:gd name="T13" fmla="*/ 0 h 1474"/>
                <a:gd name="T14" fmla="*/ 0 w 551"/>
                <a:gd name="T15" fmla="*/ 0 h 1474"/>
                <a:gd name="T16" fmla="*/ 0 w 551"/>
                <a:gd name="T17" fmla="*/ 0 h 1474"/>
                <a:gd name="T18" fmla="*/ 0 w 551"/>
                <a:gd name="T19" fmla="*/ 0 h 1474"/>
                <a:gd name="T20" fmla="*/ 0 w 551"/>
                <a:gd name="T21" fmla="*/ 0 h 1474"/>
                <a:gd name="T22" fmla="*/ 0 w 551"/>
                <a:gd name="T23" fmla="*/ 0 h 1474"/>
                <a:gd name="T24" fmla="*/ 0 w 551"/>
                <a:gd name="T25" fmla="*/ 0 h 1474"/>
                <a:gd name="T26" fmla="*/ 0 w 551"/>
                <a:gd name="T27" fmla="*/ 0 h 1474"/>
                <a:gd name="T28" fmla="*/ 0 w 551"/>
                <a:gd name="T29" fmla="*/ 0 h 1474"/>
                <a:gd name="T30" fmla="*/ 0 w 551"/>
                <a:gd name="T31" fmla="*/ 0 h 1474"/>
                <a:gd name="T32" fmla="*/ 0 w 551"/>
                <a:gd name="T33" fmla="*/ 0 h 1474"/>
                <a:gd name="T34" fmla="*/ 0 w 551"/>
                <a:gd name="T35" fmla="*/ 0 h 1474"/>
                <a:gd name="T36" fmla="*/ 0 w 551"/>
                <a:gd name="T37" fmla="*/ 0 h 1474"/>
                <a:gd name="T38" fmla="*/ 0 w 551"/>
                <a:gd name="T39" fmla="*/ 0 h 1474"/>
                <a:gd name="T40" fmla="*/ 0 w 551"/>
                <a:gd name="T41" fmla="*/ 0 h 1474"/>
                <a:gd name="T42" fmla="*/ 0 w 551"/>
                <a:gd name="T43" fmla="*/ 0 h 1474"/>
                <a:gd name="T44" fmla="*/ 0 w 551"/>
                <a:gd name="T45" fmla="*/ 0 h 1474"/>
                <a:gd name="T46" fmla="*/ 0 w 551"/>
                <a:gd name="T47" fmla="*/ 0 h 14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1"/>
                <a:gd name="T73" fmla="*/ 0 h 1474"/>
                <a:gd name="T74" fmla="*/ 551 w 551"/>
                <a:gd name="T75" fmla="*/ 1474 h 14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1" h="1474">
                  <a:moveTo>
                    <a:pt x="102" y="487"/>
                  </a:moveTo>
                  <a:lnTo>
                    <a:pt x="197" y="760"/>
                  </a:lnTo>
                  <a:lnTo>
                    <a:pt x="277" y="1071"/>
                  </a:lnTo>
                  <a:lnTo>
                    <a:pt x="115" y="948"/>
                  </a:lnTo>
                  <a:lnTo>
                    <a:pt x="0" y="847"/>
                  </a:lnTo>
                  <a:lnTo>
                    <a:pt x="203" y="1050"/>
                  </a:lnTo>
                  <a:lnTo>
                    <a:pt x="362" y="1171"/>
                  </a:lnTo>
                  <a:lnTo>
                    <a:pt x="469" y="1233"/>
                  </a:lnTo>
                  <a:lnTo>
                    <a:pt x="475" y="1474"/>
                  </a:lnTo>
                  <a:lnTo>
                    <a:pt x="551" y="1418"/>
                  </a:lnTo>
                  <a:lnTo>
                    <a:pt x="551" y="1259"/>
                  </a:lnTo>
                  <a:lnTo>
                    <a:pt x="443" y="1139"/>
                  </a:lnTo>
                  <a:lnTo>
                    <a:pt x="362" y="855"/>
                  </a:lnTo>
                  <a:lnTo>
                    <a:pt x="234" y="443"/>
                  </a:lnTo>
                  <a:lnTo>
                    <a:pt x="139" y="197"/>
                  </a:lnTo>
                  <a:lnTo>
                    <a:pt x="38" y="0"/>
                  </a:lnTo>
                  <a:lnTo>
                    <a:pt x="146" y="234"/>
                  </a:lnTo>
                  <a:lnTo>
                    <a:pt x="267" y="588"/>
                  </a:lnTo>
                  <a:lnTo>
                    <a:pt x="356" y="929"/>
                  </a:lnTo>
                  <a:lnTo>
                    <a:pt x="401" y="1114"/>
                  </a:lnTo>
                  <a:lnTo>
                    <a:pt x="311" y="1077"/>
                  </a:lnTo>
                  <a:lnTo>
                    <a:pt x="222" y="783"/>
                  </a:lnTo>
                  <a:lnTo>
                    <a:pt x="146" y="582"/>
                  </a:lnTo>
                  <a:lnTo>
                    <a:pt x="102" y="4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7" name="Freeform 278"/>
            <p:cNvSpPr>
              <a:spLocks/>
            </p:cNvSpPr>
            <p:nvPr/>
          </p:nvSpPr>
          <p:spPr bwMode="auto">
            <a:xfrm>
              <a:off x="1635" y="3077"/>
              <a:ext cx="116" cy="219"/>
            </a:xfrm>
            <a:custGeom>
              <a:avLst/>
              <a:gdLst>
                <a:gd name="T0" fmla="*/ 0 w 348"/>
                <a:gd name="T1" fmla="*/ 0 h 658"/>
                <a:gd name="T2" fmla="*/ 0 w 348"/>
                <a:gd name="T3" fmla="*/ 0 h 658"/>
                <a:gd name="T4" fmla="*/ 0 w 348"/>
                <a:gd name="T5" fmla="*/ 0 h 658"/>
                <a:gd name="T6" fmla="*/ 0 w 348"/>
                <a:gd name="T7" fmla="*/ 0 h 658"/>
                <a:gd name="T8" fmla="*/ 0 w 348"/>
                <a:gd name="T9" fmla="*/ 0 h 658"/>
                <a:gd name="T10" fmla="*/ 0 w 348"/>
                <a:gd name="T11" fmla="*/ 0 h 658"/>
                <a:gd name="T12" fmla="*/ 0 w 348"/>
                <a:gd name="T13" fmla="*/ 0 h 658"/>
                <a:gd name="T14" fmla="*/ 0 w 348"/>
                <a:gd name="T15" fmla="*/ 0 h 658"/>
                <a:gd name="T16" fmla="*/ 0 w 348"/>
                <a:gd name="T17" fmla="*/ 0 h 658"/>
                <a:gd name="T18" fmla="*/ 0 w 348"/>
                <a:gd name="T19" fmla="*/ 0 h 658"/>
                <a:gd name="T20" fmla="*/ 0 w 348"/>
                <a:gd name="T21" fmla="*/ 0 h 658"/>
                <a:gd name="T22" fmla="*/ 0 w 348"/>
                <a:gd name="T23" fmla="*/ 0 h 658"/>
                <a:gd name="T24" fmla="*/ 0 w 348"/>
                <a:gd name="T25" fmla="*/ 0 h 658"/>
                <a:gd name="T26" fmla="*/ 0 w 348"/>
                <a:gd name="T27" fmla="*/ 0 h 658"/>
                <a:gd name="T28" fmla="*/ 0 w 348"/>
                <a:gd name="T29" fmla="*/ 0 h 658"/>
                <a:gd name="T30" fmla="*/ 0 w 348"/>
                <a:gd name="T31" fmla="*/ 0 h 658"/>
                <a:gd name="T32" fmla="*/ 0 w 348"/>
                <a:gd name="T33" fmla="*/ 0 h 658"/>
                <a:gd name="T34" fmla="*/ 0 w 348"/>
                <a:gd name="T35" fmla="*/ 0 h 6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8"/>
                <a:gd name="T55" fmla="*/ 0 h 658"/>
                <a:gd name="T56" fmla="*/ 348 w 348"/>
                <a:gd name="T57" fmla="*/ 658 h 6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8" h="658">
                  <a:moveTo>
                    <a:pt x="0" y="0"/>
                  </a:moveTo>
                  <a:lnTo>
                    <a:pt x="113" y="89"/>
                  </a:lnTo>
                  <a:lnTo>
                    <a:pt x="220" y="188"/>
                  </a:lnTo>
                  <a:lnTo>
                    <a:pt x="297" y="276"/>
                  </a:lnTo>
                  <a:lnTo>
                    <a:pt x="342" y="333"/>
                  </a:lnTo>
                  <a:lnTo>
                    <a:pt x="348" y="375"/>
                  </a:lnTo>
                  <a:lnTo>
                    <a:pt x="342" y="404"/>
                  </a:lnTo>
                  <a:lnTo>
                    <a:pt x="265" y="575"/>
                  </a:lnTo>
                  <a:lnTo>
                    <a:pt x="233" y="620"/>
                  </a:lnTo>
                  <a:lnTo>
                    <a:pt x="191" y="658"/>
                  </a:lnTo>
                  <a:lnTo>
                    <a:pt x="241" y="601"/>
                  </a:lnTo>
                  <a:lnTo>
                    <a:pt x="272" y="537"/>
                  </a:lnTo>
                  <a:lnTo>
                    <a:pt x="323" y="404"/>
                  </a:lnTo>
                  <a:lnTo>
                    <a:pt x="323" y="348"/>
                  </a:lnTo>
                  <a:lnTo>
                    <a:pt x="297" y="297"/>
                  </a:lnTo>
                  <a:lnTo>
                    <a:pt x="202" y="183"/>
                  </a:lnTo>
                  <a:lnTo>
                    <a:pt x="82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8" name="Freeform 279"/>
            <p:cNvSpPr>
              <a:spLocks/>
            </p:cNvSpPr>
            <p:nvPr/>
          </p:nvSpPr>
          <p:spPr bwMode="auto">
            <a:xfrm>
              <a:off x="1717" y="3220"/>
              <a:ext cx="50" cy="230"/>
            </a:xfrm>
            <a:custGeom>
              <a:avLst/>
              <a:gdLst>
                <a:gd name="T0" fmla="*/ 0 w 151"/>
                <a:gd name="T1" fmla="*/ 0 h 690"/>
                <a:gd name="T2" fmla="*/ 0 w 151"/>
                <a:gd name="T3" fmla="*/ 0 h 690"/>
                <a:gd name="T4" fmla="*/ 0 w 151"/>
                <a:gd name="T5" fmla="*/ 0 h 690"/>
                <a:gd name="T6" fmla="*/ 0 w 151"/>
                <a:gd name="T7" fmla="*/ 0 h 690"/>
                <a:gd name="T8" fmla="*/ 0 w 151"/>
                <a:gd name="T9" fmla="*/ 0 h 690"/>
                <a:gd name="T10" fmla="*/ 0 w 151"/>
                <a:gd name="T11" fmla="*/ 0 h 690"/>
                <a:gd name="T12" fmla="*/ 0 w 151"/>
                <a:gd name="T13" fmla="*/ 0 h 690"/>
                <a:gd name="T14" fmla="*/ 0 w 151"/>
                <a:gd name="T15" fmla="*/ 0 h 690"/>
                <a:gd name="T16" fmla="*/ 0 w 151"/>
                <a:gd name="T17" fmla="*/ 0 h 690"/>
                <a:gd name="T18" fmla="*/ 0 w 151"/>
                <a:gd name="T19" fmla="*/ 0 h 690"/>
                <a:gd name="T20" fmla="*/ 0 w 151"/>
                <a:gd name="T21" fmla="*/ 0 h 690"/>
                <a:gd name="T22" fmla="*/ 0 w 151"/>
                <a:gd name="T23" fmla="*/ 0 h 690"/>
                <a:gd name="T24" fmla="*/ 0 w 151"/>
                <a:gd name="T25" fmla="*/ 0 h 690"/>
                <a:gd name="T26" fmla="*/ 0 w 151"/>
                <a:gd name="T27" fmla="*/ 0 h 690"/>
                <a:gd name="T28" fmla="*/ 0 w 151"/>
                <a:gd name="T29" fmla="*/ 0 h 690"/>
                <a:gd name="T30" fmla="*/ 0 w 151"/>
                <a:gd name="T31" fmla="*/ 0 h 6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1"/>
                <a:gd name="T49" fmla="*/ 0 h 690"/>
                <a:gd name="T50" fmla="*/ 151 w 151"/>
                <a:gd name="T51" fmla="*/ 690 h 6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1" h="690">
                  <a:moveTo>
                    <a:pt x="50" y="77"/>
                  </a:moveTo>
                  <a:lnTo>
                    <a:pt x="88" y="126"/>
                  </a:lnTo>
                  <a:lnTo>
                    <a:pt x="76" y="171"/>
                  </a:lnTo>
                  <a:lnTo>
                    <a:pt x="95" y="196"/>
                  </a:lnTo>
                  <a:lnTo>
                    <a:pt x="76" y="285"/>
                  </a:lnTo>
                  <a:lnTo>
                    <a:pt x="50" y="448"/>
                  </a:lnTo>
                  <a:lnTo>
                    <a:pt x="0" y="627"/>
                  </a:lnTo>
                  <a:lnTo>
                    <a:pt x="18" y="690"/>
                  </a:lnTo>
                  <a:lnTo>
                    <a:pt x="67" y="486"/>
                  </a:lnTo>
                  <a:lnTo>
                    <a:pt x="101" y="265"/>
                  </a:lnTo>
                  <a:lnTo>
                    <a:pt x="126" y="202"/>
                  </a:lnTo>
                  <a:lnTo>
                    <a:pt x="151" y="171"/>
                  </a:lnTo>
                  <a:lnTo>
                    <a:pt x="113" y="178"/>
                  </a:lnTo>
                  <a:lnTo>
                    <a:pt x="107" y="126"/>
                  </a:lnTo>
                  <a:lnTo>
                    <a:pt x="81" y="0"/>
                  </a:lnTo>
                  <a:lnTo>
                    <a:pt x="5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9" name="Freeform 280"/>
            <p:cNvSpPr>
              <a:spLocks/>
            </p:cNvSpPr>
            <p:nvPr/>
          </p:nvSpPr>
          <p:spPr bwMode="auto">
            <a:xfrm>
              <a:off x="1221" y="3205"/>
              <a:ext cx="928" cy="610"/>
            </a:xfrm>
            <a:custGeom>
              <a:avLst/>
              <a:gdLst>
                <a:gd name="T0" fmla="*/ 0 w 2785"/>
                <a:gd name="T1" fmla="*/ 0 h 1828"/>
                <a:gd name="T2" fmla="*/ 0 w 2785"/>
                <a:gd name="T3" fmla="*/ 0 h 1828"/>
                <a:gd name="T4" fmla="*/ 0 w 2785"/>
                <a:gd name="T5" fmla="*/ 0 h 1828"/>
                <a:gd name="T6" fmla="*/ 0 w 2785"/>
                <a:gd name="T7" fmla="*/ 0 h 1828"/>
                <a:gd name="T8" fmla="*/ 0 w 2785"/>
                <a:gd name="T9" fmla="*/ 0 h 1828"/>
                <a:gd name="T10" fmla="*/ 0 w 2785"/>
                <a:gd name="T11" fmla="*/ 0 h 1828"/>
                <a:gd name="T12" fmla="*/ 0 w 2785"/>
                <a:gd name="T13" fmla="*/ 0 h 1828"/>
                <a:gd name="T14" fmla="*/ 0 w 2785"/>
                <a:gd name="T15" fmla="*/ 0 h 1828"/>
                <a:gd name="T16" fmla="*/ 0 w 2785"/>
                <a:gd name="T17" fmla="*/ 0 h 1828"/>
                <a:gd name="T18" fmla="*/ 0 w 2785"/>
                <a:gd name="T19" fmla="*/ 0 h 1828"/>
                <a:gd name="T20" fmla="*/ 0 w 2785"/>
                <a:gd name="T21" fmla="*/ 0 h 1828"/>
                <a:gd name="T22" fmla="*/ 0 w 2785"/>
                <a:gd name="T23" fmla="*/ 0 h 1828"/>
                <a:gd name="T24" fmla="*/ 0 w 2785"/>
                <a:gd name="T25" fmla="*/ 0 h 1828"/>
                <a:gd name="T26" fmla="*/ 0 w 2785"/>
                <a:gd name="T27" fmla="*/ 0 h 1828"/>
                <a:gd name="T28" fmla="*/ 0 w 2785"/>
                <a:gd name="T29" fmla="*/ 0 h 1828"/>
                <a:gd name="T30" fmla="*/ 0 w 2785"/>
                <a:gd name="T31" fmla="*/ 0 h 1828"/>
                <a:gd name="T32" fmla="*/ 0 w 2785"/>
                <a:gd name="T33" fmla="*/ 0 h 1828"/>
                <a:gd name="T34" fmla="*/ 0 w 2785"/>
                <a:gd name="T35" fmla="*/ 0 h 1828"/>
                <a:gd name="T36" fmla="*/ 0 w 2785"/>
                <a:gd name="T37" fmla="*/ 0 h 1828"/>
                <a:gd name="T38" fmla="*/ 0 w 2785"/>
                <a:gd name="T39" fmla="*/ 0 h 1828"/>
                <a:gd name="T40" fmla="*/ 0 w 2785"/>
                <a:gd name="T41" fmla="*/ 0 h 1828"/>
                <a:gd name="T42" fmla="*/ 0 w 2785"/>
                <a:gd name="T43" fmla="*/ 0 h 1828"/>
                <a:gd name="T44" fmla="*/ 0 w 2785"/>
                <a:gd name="T45" fmla="*/ 0 h 1828"/>
                <a:gd name="T46" fmla="*/ 0 w 2785"/>
                <a:gd name="T47" fmla="*/ 0 h 1828"/>
                <a:gd name="T48" fmla="*/ 0 w 2785"/>
                <a:gd name="T49" fmla="*/ 0 h 1828"/>
                <a:gd name="T50" fmla="*/ 0 w 2785"/>
                <a:gd name="T51" fmla="*/ 0 h 1828"/>
                <a:gd name="T52" fmla="*/ 0 w 2785"/>
                <a:gd name="T53" fmla="*/ 0 h 1828"/>
                <a:gd name="T54" fmla="*/ 0 w 2785"/>
                <a:gd name="T55" fmla="*/ 0 h 1828"/>
                <a:gd name="T56" fmla="*/ 0 w 2785"/>
                <a:gd name="T57" fmla="*/ 0 h 1828"/>
                <a:gd name="T58" fmla="*/ 0 w 2785"/>
                <a:gd name="T59" fmla="*/ 0 h 1828"/>
                <a:gd name="T60" fmla="*/ 0 w 2785"/>
                <a:gd name="T61" fmla="*/ 0 h 1828"/>
                <a:gd name="T62" fmla="*/ 0 w 2785"/>
                <a:gd name="T63" fmla="*/ 0 h 1828"/>
                <a:gd name="T64" fmla="*/ 0 w 2785"/>
                <a:gd name="T65" fmla="*/ 0 h 1828"/>
                <a:gd name="T66" fmla="*/ 0 w 2785"/>
                <a:gd name="T67" fmla="*/ 0 h 1828"/>
                <a:gd name="T68" fmla="*/ 0 w 2785"/>
                <a:gd name="T69" fmla="*/ 0 h 1828"/>
                <a:gd name="T70" fmla="*/ 0 w 2785"/>
                <a:gd name="T71" fmla="*/ 0 h 1828"/>
                <a:gd name="T72" fmla="*/ 0 w 2785"/>
                <a:gd name="T73" fmla="*/ 0 h 1828"/>
                <a:gd name="T74" fmla="*/ 0 w 2785"/>
                <a:gd name="T75" fmla="*/ 0 h 18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85"/>
                <a:gd name="T115" fmla="*/ 0 h 1828"/>
                <a:gd name="T116" fmla="*/ 2785 w 2785"/>
                <a:gd name="T117" fmla="*/ 1828 h 18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85" h="1828">
                  <a:moveTo>
                    <a:pt x="824" y="241"/>
                  </a:moveTo>
                  <a:lnTo>
                    <a:pt x="815" y="253"/>
                  </a:lnTo>
                  <a:lnTo>
                    <a:pt x="811" y="310"/>
                  </a:lnTo>
                  <a:lnTo>
                    <a:pt x="790" y="354"/>
                  </a:lnTo>
                  <a:lnTo>
                    <a:pt x="759" y="387"/>
                  </a:lnTo>
                  <a:lnTo>
                    <a:pt x="702" y="411"/>
                  </a:lnTo>
                  <a:lnTo>
                    <a:pt x="651" y="424"/>
                  </a:lnTo>
                  <a:lnTo>
                    <a:pt x="588" y="411"/>
                  </a:lnTo>
                  <a:lnTo>
                    <a:pt x="486" y="393"/>
                  </a:lnTo>
                  <a:lnTo>
                    <a:pt x="416" y="387"/>
                  </a:lnTo>
                  <a:lnTo>
                    <a:pt x="348" y="398"/>
                  </a:lnTo>
                  <a:lnTo>
                    <a:pt x="303" y="406"/>
                  </a:lnTo>
                  <a:lnTo>
                    <a:pt x="277" y="330"/>
                  </a:lnTo>
                  <a:lnTo>
                    <a:pt x="235" y="228"/>
                  </a:lnTo>
                  <a:lnTo>
                    <a:pt x="171" y="134"/>
                  </a:lnTo>
                  <a:lnTo>
                    <a:pt x="102" y="70"/>
                  </a:lnTo>
                  <a:lnTo>
                    <a:pt x="0" y="0"/>
                  </a:lnTo>
                  <a:lnTo>
                    <a:pt x="126" y="122"/>
                  </a:lnTo>
                  <a:lnTo>
                    <a:pt x="202" y="228"/>
                  </a:lnTo>
                  <a:lnTo>
                    <a:pt x="247" y="343"/>
                  </a:lnTo>
                  <a:lnTo>
                    <a:pt x="272" y="432"/>
                  </a:lnTo>
                  <a:lnTo>
                    <a:pt x="291" y="545"/>
                  </a:lnTo>
                  <a:lnTo>
                    <a:pt x="296" y="634"/>
                  </a:lnTo>
                  <a:lnTo>
                    <a:pt x="196" y="589"/>
                  </a:lnTo>
                  <a:lnTo>
                    <a:pt x="310" y="683"/>
                  </a:lnTo>
                  <a:lnTo>
                    <a:pt x="387" y="804"/>
                  </a:lnTo>
                  <a:lnTo>
                    <a:pt x="442" y="923"/>
                  </a:lnTo>
                  <a:lnTo>
                    <a:pt x="526" y="1146"/>
                  </a:lnTo>
                  <a:lnTo>
                    <a:pt x="588" y="1334"/>
                  </a:lnTo>
                  <a:lnTo>
                    <a:pt x="620" y="1424"/>
                  </a:lnTo>
                  <a:lnTo>
                    <a:pt x="664" y="1437"/>
                  </a:lnTo>
                  <a:lnTo>
                    <a:pt x="664" y="1499"/>
                  </a:lnTo>
                  <a:lnTo>
                    <a:pt x="739" y="1556"/>
                  </a:lnTo>
                  <a:lnTo>
                    <a:pt x="785" y="1657"/>
                  </a:lnTo>
                  <a:lnTo>
                    <a:pt x="924" y="1785"/>
                  </a:lnTo>
                  <a:lnTo>
                    <a:pt x="1074" y="1797"/>
                  </a:lnTo>
                  <a:lnTo>
                    <a:pt x="1095" y="1828"/>
                  </a:lnTo>
                  <a:lnTo>
                    <a:pt x="1348" y="1828"/>
                  </a:lnTo>
                  <a:lnTo>
                    <a:pt x="1385" y="1797"/>
                  </a:lnTo>
                  <a:lnTo>
                    <a:pt x="1513" y="1828"/>
                  </a:lnTo>
                  <a:lnTo>
                    <a:pt x="2221" y="1778"/>
                  </a:lnTo>
                  <a:lnTo>
                    <a:pt x="2254" y="1809"/>
                  </a:lnTo>
                  <a:lnTo>
                    <a:pt x="2329" y="1797"/>
                  </a:lnTo>
                  <a:lnTo>
                    <a:pt x="2538" y="1675"/>
                  </a:lnTo>
                  <a:lnTo>
                    <a:pt x="2772" y="1556"/>
                  </a:lnTo>
                  <a:lnTo>
                    <a:pt x="2785" y="1431"/>
                  </a:lnTo>
                  <a:lnTo>
                    <a:pt x="2753" y="1278"/>
                  </a:lnTo>
                  <a:lnTo>
                    <a:pt x="2758" y="1419"/>
                  </a:lnTo>
                  <a:lnTo>
                    <a:pt x="2748" y="1487"/>
                  </a:lnTo>
                  <a:lnTo>
                    <a:pt x="2178" y="1496"/>
                  </a:lnTo>
                  <a:lnTo>
                    <a:pt x="2101" y="1349"/>
                  </a:lnTo>
                  <a:lnTo>
                    <a:pt x="2101" y="1278"/>
                  </a:lnTo>
                  <a:lnTo>
                    <a:pt x="2153" y="1292"/>
                  </a:lnTo>
                  <a:lnTo>
                    <a:pt x="2094" y="1252"/>
                  </a:lnTo>
                  <a:lnTo>
                    <a:pt x="2070" y="1266"/>
                  </a:lnTo>
                  <a:lnTo>
                    <a:pt x="1981" y="1538"/>
                  </a:lnTo>
                  <a:lnTo>
                    <a:pt x="1898" y="1468"/>
                  </a:lnTo>
                  <a:lnTo>
                    <a:pt x="1830" y="1475"/>
                  </a:lnTo>
                  <a:lnTo>
                    <a:pt x="1861" y="1309"/>
                  </a:lnTo>
                  <a:lnTo>
                    <a:pt x="1792" y="1247"/>
                  </a:lnTo>
                  <a:lnTo>
                    <a:pt x="1614" y="1556"/>
                  </a:lnTo>
                  <a:lnTo>
                    <a:pt x="1620" y="1400"/>
                  </a:lnTo>
                  <a:lnTo>
                    <a:pt x="1671" y="1316"/>
                  </a:lnTo>
                  <a:lnTo>
                    <a:pt x="1677" y="1380"/>
                  </a:lnTo>
                  <a:lnTo>
                    <a:pt x="1708" y="1297"/>
                  </a:lnTo>
                  <a:lnTo>
                    <a:pt x="1671" y="1260"/>
                  </a:lnTo>
                  <a:lnTo>
                    <a:pt x="1608" y="1297"/>
                  </a:lnTo>
                  <a:lnTo>
                    <a:pt x="1482" y="1550"/>
                  </a:lnTo>
                  <a:lnTo>
                    <a:pt x="1403" y="1496"/>
                  </a:lnTo>
                  <a:lnTo>
                    <a:pt x="1531" y="1273"/>
                  </a:lnTo>
                  <a:lnTo>
                    <a:pt x="1550" y="1057"/>
                  </a:lnTo>
                  <a:lnTo>
                    <a:pt x="1451" y="1252"/>
                  </a:lnTo>
                  <a:lnTo>
                    <a:pt x="986" y="742"/>
                  </a:lnTo>
                  <a:lnTo>
                    <a:pt x="1063" y="621"/>
                  </a:lnTo>
                  <a:lnTo>
                    <a:pt x="905" y="374"/>
                  </a:lnTo>
                  <a:lnTo>
                    <a:pt x="824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0" name="Freeform 281"/>
            <p:cNvSpPr>
              <a:spLocks/>
            </p:cNvSpPr>
            <p:nvPr/>
          </p:nvSpPr>
          <p:spPr bwMode="auto">
            <a:xfrm>
              <a:off x="2144" y="3519"/>
              <a:ext cx="261" cy="208"/>
            </a:xfrm>
            <a:custGeom>
              <a:avLst/>
              <a:gdLst>
                <a:gd name="T0" fmla="*/ 0 w 785"/>
                <a:gd name="T1" fmla="*/ 0 h 624"/>
                <a:gd name="T2" fmla="*/ 0 w 785"/>
                <a:gd name="T3" fmla="*/ 0 h 624"/>
                <a:gd name="T4" fmla="*/ 0 w 785"/>
                <a:gd name="T5" fmla="*/ 0 h 624"/>
                <a:gd name="T6" fmla="*/ 0 w 785"/>
                <a:gd name="T7" fmla="*/ 0 h 624"/>
                <a:gd name="T8" fmla="*/ 0 w 785"/>
                <a:gd name="T9" fmla="*/ 0 h 624"/>
                <a:gd name="T10" fmla="*/ 0 w 785"/>
                <a:gd name="T11" fmla="*/ 0 h 624"/>
                <a:gd name="T12" fmla="*/ 0 w 785"/>
                <a:gd name="T13" fmla="*/ 0 h 624"/>
                <a:gd name="T14" fmla="*/ 0 w 785"/>
                <a:gd name="T15" fmla="*/ 0 h 624"/>
                <a:gd name="T16" fmla="*/ 0 w 785"/>
                <a:gd name="T17" fmla="*/ 0 h 624"/>
                <a:gd name="T18" fmla="*/ 0 w 785"/>
                <a:gd name="T19" fmla="*/ 0 h 624"/>
                <a:gd name="T20" fmla="*/ 0 w 785"/>
                <a:gd name="T21" fmla="*/ 0 h 624"/>
                <a:gd name="T22" fmla="*/ 0 w 785"/>
                <a:gd name="T23" fmla="*/ 0 h 624"/>
                <a:gd name="T24" fmla="*/ 0 w 785"/>
                <a:gd name="T25" fmla="*/ 0 h 624"/>
                <a:gd name="T26" fmla="*/ 0 w 785"/>
                <a:gd name="T27" fmla="*/ 0 h 624"/>
                <a:gd name="T28" fmla="*/ 0 w 785"/>
                <a:gd name="T29" fmla="*/ 0 h 624"/>
                <a:gd name="T30" fmla="*/ 0 w 785"/>
                <a:gd name="T31" fmla="*/ 0 h 624"/>
                <a:gd name="T32" fmla="*/ 0 w 785"/>
                <a:gd name="T33" fmla="*/ 0 h 624"/>
                <a:gd name="T34" fmla="*/ 0 w 785"/>
                <a:gd name="T35" fmla="*/ 0 h 624"/>
                <a:gd name="T36" fmla="*/ 0 w 785"/>
                <a:gd name="T37" fmla="*/ 0 h 624"/>
                <a:gd name="T38" fmla="*/ 0 w 785"/>
                <a:gd name="T39" fmla="*/ 0 h 624"/>
                <a:gd name="T40" fmla="*/ 0 w 785"/>
                <a:gd name="T41" fmla="*/ 0 h 624"/>
                <a:gd name="T42" fmla="*/ 0 w 785"/>
                <a:gd name="T43" fmla="*/ 0 h 624"/>
                <a:gd name="T44" fmla="*/ 0 w 785"/>
                <a:gd name="T45" fmla="*/ 0 h 624"/>
                <a:gd name="T46" fmla="*/ 0 w 785"/>
                <a:gd name="T47" fmla="*/ 0 h 624"/>
                <a:gd name="T48" fmla="*/ 0 w 785"/>
                <a:gd name="T49" fmla="*/ 0 h 624"/>
                <a:gd name="T50" fmla="*/ 0 w 785"/>
                <a:gd name="T51" fmla="*/ 0 h 624"/>
                <a:gd name="T52" fmla="*/ 0 w 785"/>
                <a:gd name="T53" fmla="*/ 0 h 624"/>
                <a:gd name="T54" fmla="*/ 0 w 785"/>
                <a:gd name="T55" fmla="*/ 0 h 624"/>
                <a:gd name="T56" fmla="*/ 0 w 785"/>
                <a:gd name="T57" fmla="*/ 0 h 624"/>
                <a:gd name="T58" fmla="*/ 0 w 785"/>
                <a:gd name="T59" fmla="*/ 0 h 624"/>
                <a:gd name="T60" fmla="*/ 0 w 785"/>
                <a:gd name="T61" fmla="*/ 0 h 624"/>
                <a:gd name="T62" fmla="*/ 0 w 785"/>
                <a:gd name="T63" fmla="*/ 0 h 624"/>
                <a:gd name="T64" fmla="*/ 0 w 785"/>
                <a:gd name="T65" fmla="*/ 0 h 624"/>
                <a:gd name="T66" fmla="*/ 0 w 785"/>
                <a:gd name="T67" fmla="*/ 0 h 624"/>
                <a:gd name="T68" fmla="*/ 0 w 785"/>
                <a:gd name="T69" fmla="*/ 0 h 624"/>
                <a:gd name="T70" fmla="*/ 0 w 785"/>
                <a:gd name="T71" fmla="*/ 0 h 624"/>
                <a:gd name="T72" fmla="*/ 0 w 785"/>
                <a:gd name="T73" fmla="*/ 0 h 624"/>
                <a:gd name="T74" fmla="*/ 0 w 785"/>
                <a:gd name="T75" fmla="*/ 0 h 624"/>
                <a:gd name="T76" fmla="*/ 0 w 785"/>
                <a:gd name="T77" fmla="*/ 0 h 624"/>
                <a:gd name="T78" fmla="*/ 0 w 785"/>
                <a:gd name="T79" fmla="*/ 0 h 624"/>
                <a:gd name="T80" fmla="*/ 0 w 785"/>
                <a:gd name="T81" fmla="*/ 0 h 624"/>
                <a:gd name="T82" fmla="*/ 0 w 785"/>
                <a:gd name="T83" fmla="*/ 0 h 624"/>
                <a:gd name="T84" fmla="*/ 0 w 785"/>
                <a:gd name="T85" fmla="*/ 0 h 624"/>
                <a:gd name="T86" fmla="*/ 0 w 785"/>
                <a:gd name="T87" fmla="*/ 0 h 624"/>
                <a:gd name="T88" fmla="*/ 0 w 785"/>
                <a:gd name="T89" fmla="*/ 0 h 624"/>
                <a:gd name="T90" fmla="*/ 0 w 785"/>
                <a:gd name="T91" fmla="*/ 0 h 624"/>
                <a:gd name="T92" fmla="*/ 0 w 785"/>
                <a:gd name="T93" fmla="*/ 0 h 624"/>
                <a:gd name="T94" fmla="*/ 0 w 785"/>
                <a:gd name="T95" fmla="*/ 0 h 624"/>
                <a:gd name="T96" fmla="*/ 0 w 785"/>
                <a:gd name="T97" fmla="*/ 0 h 624"/>
                <a:gd name="T98" fmla="*/ 0 w 785"/>
                <a:gd name="T99" fmla="*/ 0 h 624"/>
                <a:gd name="T100" fmla="*/ 0 w 785"/>
                <a:gd name="T101" fmla="*/ 0 h 624"/>
                <a:gd name="T102" fmla="*/ 0 w 785"/>
                <a:gd name="T103" fmla="*/ 0 h 624"/>
                <a:gd name="T104" fmla="*/ 0 w 785"/>
                <a:gd name="T105" fmla="*/ 0 h 624"/>
                <a:gd name="T106" fmla="*/ 0 w 785"/>
                <a:gd name="T107" fmla="*/ 0 h 624"/>
                <a:gd name="T108" fmla="*/ 0 w 785"/>
                <a:gd name="T109" fmla="*/ 0 h 624"/>
                <a:gd name="T110" fmla="*/ 0 w 785"/>
                <a:gd name="T111" fmla="*/ 0 h 624"/>
                <a:gd name="T112" fmla="*/ 0 w 785"/>
                <a:gd name="T113" fmla="*/ 0 h 624"/>
                <a:gd name="T114" fmla="*/ 0 w 785"/>
                <a:gd name="T115" fmla="*/ 0 h 624"/>
                <a:gd name="T116" fmla="*/ 0 w 785"/>
                <a:gd name="T117" fmla="*/ 0 h 624"/>
                <a:gd name="T118" fmla="*/ 0 w 785"/>
                <a:gd name="T119" fmla="*/ 0 h 624"/>
                <a:gd name="T120" fmla="*/ 0 w 785"/>
                <a:gd name="T121" fmla="*/ 0 h 624"/>
                <a:gd name="T122" fmla="*/ 0 w 785"/>
                <a:gd name="T123" fmla="*/ 0 h 6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5"/>
                <a:gd name="T187" fmla="*/ 0 h 624"/>
                <a:gd name="T188" fmla="*/ 785 w 785"/>
                <a:gd name="T189" fmla="*/ 624 h 6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5" h="624">
                  <a:moveTo>
                    <a:pt x="103" y="204"/>
                  </a:moveTo>
                  <a:lnTo>
                    <a:pt x="127" y="255"/>
                  </a:lnTo>
                  <a:lnTo>
                    <a:pt x="142" y="319"/>
                  </a:lnTo>
                  <a:lnTo>
                    <a:pt x="142" y="376"/>
                  </a:lnTo>
                  <a:lnTo>
                    <a:pt x="139" y="447"/>
                  </a:lnTo>
                  <a:lnTo>
                    <a:pt x="126" y="498"/>
                  </a:lnTo>
                  <a:lnTo>
                    <a:pt x="116" y="528"/>
                  </a:lnTo>
                  <a:lnTo>
                    <a:pt x="107" y="544"/>
                  </a:lnTo>
                  <a:lnTo>
                    <a:pt x="6" y="545"/>
                  </a:lnTo>
                  <a:lnTo>
                    <a:pt x="0" y="617"/>
                  </a:lnTo>
                  <a:lnTo>
                    <a:pt x="61" y="600"/>
                  </a:lnTo>
                  <a:lnTo>
                    <a:pt x="93" y="605"/>
                  </a:lnTo>
                  <a:lnTo>
                    <a:pt x="120" y="624"/>
                  </a:lnTo>
                  <a:lnTo>
                    <a:pt x="138" y="548"/>
                  </a:lnTo>
                  <a:lnTo>
                    <a:pt x="312" y="528"/>
                  </a:lnTo>
                  <a:lnTo>
                    <a:pt x="476" y="495"/>
                  </a:lnTo>
                  <a:lnTo>
                    <a:pt x="580" y="463"/>
                  </a:lnTo>
                  <a:lnTo>
                    <a:pt x="676" y="431"/>
                  </a:lnTo>
                  <a:lnTo>
                    <a:pt x="724" y="410"/>
                  </a:lnTo>
                  <a:lnTo>
                    <a:pt x="754" y="359"/>
                  </a:lnTo>
                  <a:lnTo>
                    <a:pt x="748" y="336"/>
                  </a:lnTo>
                  <a:lnTo>
                    <a:pt x="785" y="307"/>
                  </a:lnTo>
                  <a:lnTo>
                    <a:pt x="785" y="271"/>
                  </a:lnTo>
                  <a:lnTo>
                    <a:pt x="772" y="239"/>
                  </a:lnTo>
                  <a:lnTo>
                    <a:pt x="632" y="184"/>
                  </a:lnTo>
                  <a:lnTo>
                    <a:pt x="767" y="240"/>
                  </a:lnTo>
                  <a:lnTo>
                    <a:pt x="777" y="278"/>
                  </a:lnTo>
                  <a:lnTo>
                    <a:pt x="764" y="307"/>
                  </a:lnTo>
                  <a:lnTo>
                    <a:pt x="729" y="333"/>
                  </a:lnTo>
                  <a:lnTo>
                    <a:pt x="659" y="324"/>
                  </a:lnTo>
                  <a:lnTo>
                    <a:pt x="690" y="367"/>
                  </a:lnTo>
                  <a:lnTo>
                    <a:pt x="676" y="412"/>
                  </a:lnTo>
                  <a:lnTo>
                    <a:pt x="519" y="473"/>
                  </a:lnTo>
                  <a:lnTo>
                    <a:pt x="407" y="502"/>
                  </a:lnTo>
                  <a:lnTo>
                    <a:pt x="302" y="520"/>
                  </a:lnTo>
                  <a:lnTo>
                    <a:pt x="205" y="526"/>
                  </a:lnTo>
                  <a:lnTo>
                    <a:pt x="324" y="498"/>
                  </a:lnTo>
                  <a:lnTo>
                    <a:pt x="455" y="450"/>
                  </a:lnTo>
                  <a:lnTo>
                    <a:pt x="547" y="413"/>
                  </a:lnTo>
                  <a:lnTo>
                    <a:pt x="577" y="392"/>
                  </a:lnTo>
                  <a:lnTo>
                    <a:pt x="577" y="370"/>
                  </a:lnTo>
                  <a:lnTo>
                    <a:pt x="562" y="350"/>
                  </a:lnTo>
                  <a:lnTo>
                    <a:pt x="534" y="331"/>
                  </a:lnTo>
                  <a:lnTo>
                    <a:pt x="525" y="309"/>
                  </a:lnTo>
                  <a:lnTo>
                    <a:pt x="547" y="298"/>
                  </a:lnTo>
                  <a:lnTo>
                    <a:pt x="577" y="261"/>
                  </a:lnTo>
                  <a:lnTo>
                    <a:pt x="568" y="227"/>
                  </a:lnTo>
                  <a:lnTo>
                    <a:pt x="553" y="206"/>
                  </a:lnTo>
                  <a:lnTo>
                    <a:pt x="531" y="187"/>
                  </a:lnTo>
                  <a:lnTo>
                    <a:pt x="562" y="157"/>
                  </a:lnTo>
                  <a:lnTo>
                    <a:pt x="574" y="106"/>
                  </a:lnTo>
                  <a:lnTo>
                    <a:pt x="559" y="72"/>
                  </a:lnTo>
                  <a:lnTo>
                    <a:pt x="544" y="62"/>
                  </a:lnTo>
                  <a:lnTo>
                    <a:pt x="531" y="51"/>
                  </a:lnTo>
                  <a:lnTo>
                    <a:pt x="522" y="23"/>
                  </a:lnTo>
                  <a:lnTo>
                    <a:pt x="492" y="5"/>
                  </a:lnTo>
                  <a:lnTo>
                    <a:pt x="470" y="0"/>
                  </a:lnTo>
                  <a:lnTo>
                    <a:pt x="455" y="0"/>
                  </a:lnTo>
                  <a:lnTo>
                    <a:pt x="369" y="39"/>
                  </a:lnTo>
                  <a:lnTo>
                    <a:pt x="237" y="139"/>
                  </a:lnTo>
                  <a:lnTo>
                    <a:pt x="162" y="187"/>
                  </a:lnTo>
                  <a:lnTo>
                    <a:pt x="103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1" name="Freeform 282"/>
            <p:cNvSpPr>
              <a:spLocks/>
            </p:cNvSpPr>
            <p:nvPr/>
          </p:nvSpPr>
          <p:spPr bwMode="auto">
            <a:xfrm>
              <a:off x="2325" y="3510"/>
              <a:ext cx="78" cy="89"/>
            </a:xfrm>
            <a:custGeom>
              <a:avLst/>
              <a:gdLst>
                <a:gd name="T0" fmla="*/ 0 w 233"/>
                <a:gd name="T1" fmla="*/ 0 h 268"/>
                <a:gd name="T2" fmla="*/ 0 w 233"/>
                <a:gd name="T3" fmla="*/ 0 h 268"/>
                <a:gd name="T4" fmla="*/ 0 w 233"/>
                <a:gd name="T5" fmla="*/ 0 h 268"/>
                <a:gd name="T6" fmla="*/ 0 w 233"/>
                <a:gd name="T7" fmla="*/ 0 h 268"/>
                <a:gd name="T8" fmla="*/ 0 w 233"/>
                <a:gd name="T9" fmla="*/ 0 h 268"/>
                <a:gd name="T10" fmla="*/ 0 w 233"/>
                <a:gd name="T11" fmla="*/ 0 h 268"/>
                <a:gd name="T12" fmla="*/ 0 w 233"/>
                <a:gd name="T13" fmla="*/ 0 h 268"/>
                <a:gd name="T14" fmla="*/ 0 w 233"/>
                <a:gd name="T15" fmla="*/ 0 h 268"/>
                <a:gd name="T16" fmla="*/ 0 w 233"/>
                <a:gd name="T17" fmla="*/ 0 h 268"/>
                <a:gd name="T18" fmla="*/ 0 w 233"/>
                <a:gd name="T19" fmla="*/ 0 h 268"/>
                <a:gd name="T20" fmla="*/ 0 w 233"/>
                <a:gd name="T21" fmla="*/ 0 h 268"/>
                <a:gd name="T22" fmla="*/ 0 w 233"/>
                <a:gd name="T23" fmla="*/ 0 h 268"/>
                <a:gd name="T24" fmla="*/ 0 w 233"/>
                <a:gd name="T25" fmla="*/ 0 h 268"/>
                <a:gd name="T26" fmla="*/ 0 w 233"/>
                <a:gd name="T27" fmla="*/ 0 h 268"/>
                <a:gd name="T28" fmla="*/ 0 w 233"/>
                <a:gd name="T29" fmla="*/ 0 h 268"/>
                <a:gd name="T30" fmla="*/ 0 w 233"/>
                <a:gd name="T31" fmla="*/ 0 h 268"/>
                <a:gd name="T32" fmla="*/ 0 w 233"/>
                <a:gd name="T33" fmla="*/ 0 h 268"/>
                <a:gd name="T34" fmla="*/ 0 w 233"/>
                <a:gd name="T35" fmla="*/ 0 h 268"/>
                <a:gd name="T36" fmla="*/ 0 w 233"/>
                <a:gd name="T37" fmla="*/ 0 h 268"/>
                <a:gd name="T38" fmla="*/ 0 w 233"/>
                <a:gd name="T39" fmla="*/ 0 h 268"/>
                <a:gd name="T40" fmla="*/ 0 w 233"/>
                <a:gd name="T41" fmla="*/ 0 h 268"/>
                <a:gd name="T42" fmla="*/ 0 w 233"/>
                <a:gd name="T43" fmla="*/ 0 h 2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3"/>
                <a:gd name="T67" fmla="*/ 0 h 268"/>
                <a:gd name="T68" fmla="*/ 233 w 233"/>
                <a:gd name="T69" fmla="*/ 268 h 2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3" h="268">
                  <a:moveTo>
                    <a:pt x="144" y="62"/>
                  </a:moveTo>
                  <a:lnTo>
                    <a:pt x="191" y="107"/>
                  </a:lnTo>
                  <a:lnTo>
                    <a:pt x="213" y="151"/>
                  </a:lnTo>
                  <a:lnTo>
                    <a:pt x="213" y="171"/>
                  </a:lnTo>
                  <a:lnTo>
                    <a:pt x="230" y="192"/>
                  </a:lnTo>
                  <a:lnTo>
                    <a:pt x="233" y="229"/>
                  </a:lnTo>
                  <a:lnTo>
                    <a:pt x="230" y="256"/>
                  </a:lnTo>
                  <a:lnTo>
                    <a:pt x="216" y="268"/>
                  </a:lnTo>
                  <a:lnTo>
                    <a:pt x="204" y="262"/>
                  </a:lnTo>
                  <a:lnTo>
                    <a:pt x="216" y="247"/>
                  </a:lnTo>
                  <a:lnTo>
                    <a:pt x="216" y="213"/>
                  </a:lnTo>
                  <a:lnTo>
                    <a:pt x="204" y="190"/>
                  </a:lnTo>
                  <a:lnTo>
                    <a:pt x="183" y="171"/>
                  </a:lnTo>
                  <a:lnTo>
                    <a:pt x="30" y="80"/>
                  </a:lnTo>
                  <a:lnTo>
                    <a:pt x="198" y="165"/>
                  </a:lnTo>
                  <a:lnTo>
                    <a:pt x="187" y="129"/>
                  </a:lnTo>
                  <a:lnTo>
                    <a:pt x="161" y="96"/>
                  </a:lnTo>
                  <a:lnTo>
                    <a:pt x="119" y="64"/>
                  </a:lnTo>
                  <a:lnTo>
                    <a:pt x="53" y="26"/>
                  </a:lnTo>
                  <a:lnTo>
                    <a:pt x="0" y="0"/>
                  </a:lnTo>
                  <a:lnTo>
                    <a:pt x="97" y="34"/>
                  </a:lnTo>
                  <a:lnTo>
                    <a:pt x="144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2" name="Freeform 283"/>
            <p:cNvSpPr>
              <a:spLocks/>
            </p:cNvSpPr>
            <p:nvPr/>
          </p:nvSpPr>
          <p:spPr bwMode="auto">
            <a:xfrm>
              <a:off x="721" y="3108"/>
              <a:ext cx="1342" cy="872"/>
            </a:xfrm>
            <a:custGeom>
              <a:avLst/>
              <a:gdLst>
                <a:gd name="T0" fmla="*/ 0 w 4025"/>
                <a:gd name="T1" fmla="*/ 0 h 2616"/>
                <a:gd name="T2" fmla="*/ 0 w 4025"/>
                <a:gd name="T3" fmla="*/ 0 h 2616"/>
                <a:gd name="T4" fmla="*/ 0 w 4025"/>
                <a:gd name="T5" fmla="*/ 0 h 2616"/>
                <a:gd name="T6" fmla="*/ 0 w 4025"/>
                <a:gd name="T7" fmla="*/ 0 h 2616"/>
                <a:gd name="T8" fmla="*/ 0 w 4025"/>
                <a:gd name="T9" fmla="*/ 0 h 2616"/>
                <a:gd name="T10" fmla="*/ 0 w 4025"/>
                <a:gd name="T11" fmla="*/ 0 h 2616"/>
                <a:gd name="T12" fmla="*/ 0 w 4025"/>
                <a:gd name="T13" fmla="*/ 0 h 2616"/>
                <a:gd name="T14" fmla="*/ 0 w 4025"/>
                <a:gd name="T15" fmla="*/ 0 h 2616"/>
                <a:gd name="T16" fmla="*/ 0 w 4025"/>
                <a:gd name="T17" fmla="*/ 0 h 2616"/>
                <a:gd name="T18" fmla="*/ 0 w 4025"/>
                <a:gd name="T19" fmla="*/ 0 h 2616"/>
                <a:gd name="T20" fmla="*/ 0 w 4025"/>
                <a:gd name="T21" fmla="*/ 0 h 2616"/>
                <a:gd name="T22" fmla="*/ 0 w 4025"/>
                <a:gd name="T23" fmla="*/ 0 h 2616"/>
                <a:gd name="T24" fmla="*/ 0 w 4025"/>
                <a:gd name="T25" fmla="*/ 0 h 2616"/>
                <a:gd name="T26" fmla="*/ 0 w 4025"/>
                <a:gd name="T27" fmla="*/ 0 h 2616"/>
                <a:gd name="T28" fmla="*/ 0 w 4025"/>
                <a:gd name="T29" fmla="*/ 0 h 2616"/>
                <a:gd name="T30" fmla="*/ 0 w 4025"/>
                <a:gd name="T31" fmla="*/ 0 h 2616"/>
                <a:gd name="T32" fmla="*/ 0 w 4025"/>
                <a:gd name="T33" fmla="*/ 0 h 2616"/>
                <a:gd name="T34" fmla="*/ 0 w 4025"/>
                <a:gd name="T35" fmla="*/ 0 h 2616"/>
                <a:gd name="T36" fmla="*/ 0 w 4025"/>
                <a:gd name="T37" fmla="*/ 0 h 2616"/>
                <a:gd name="T38" fmla="*/ 0 w 4025"/>
                <a:gd name="T39" fmla="*/ 0 h 2616"/>
                <a:gd name="T40" fmla="*/ 0 w 4025"/>
                <a:gd name="T41" fmla="*/ 0 h 2616"/>
                <a:gd name="T42" fmla="*/ 0 w 4025"/>
                <a:gd name="T43" fmla="*/ 0 h 2616"/>
                <a:gd name="T44" fmla="*/ 0 w 4025"/>
                <a:gd name="T45" fmla="*/ 0 h 2616"/>
                <a:gd name="T46" fmla="*/ 0 w 4025"/>
                <a:gd name="T47" fmla="*/ 0 h 2616"/>
                <a:gd name="T48" fmla="*/ 0 w 4025"/>
                <a:gd name="T49" fmla="*/ 0 h 2616"/>
                <a:gd name="T50" fmla="*/ 0 w 4025"/>
                <a:gd name="T51" fmla="*/ 0 h 2616"/>
                <a:gd name="T52" fmla="*/ 0 w 4025"/>
                <a:gd name="T53" fmla="*/ 0 h 2616"/>
                <a:gd name="T54" fmla="*/ 0 w 4025"/>
                <a:gd name="T55" fmla="*/ 0 h 2616"/>
                <a:gd name="T56" fmla="*/ 0 w 4025"/>
                <a:gd name="T57" fmla="*/ 0 h 2616"/>
                <a:gd name="T58" fmla="*/ 0 w 4025"/>
                <a:gd name="T59" fmla="*/ 0 h 2616"/>
                <a:gd name="T60" fmla="*/ 0 w 4025"/>
                <a:gd name="T61" fmla="*/ 0 h 2616"/>
                <a:gd name="T62" fmla="*/ 0 w 4025"/>
                <a:gd name="T63" fmla="*/ 0 h 26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25"/>
                <a:gd name="T97" fmla="*/ 0 h 2616"/>
                <a:gd name="T98" fmla="*/ 4025 w 4025"/>
                <a:gd name="T99" fmla="*/ 2616 h 26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25" h="2616">
                  <a:moveTo>
                    <a:pt x="1299" y="19"/>
                  </a:moveTo>
                  <a:lnTo>
                    <a:pt x="1208" y="137"/>
                  </a:lnTo>
                  <a:lnTo>
                    <a:pt x="1354" y="265"/>
                  </a:lnTo>
                  <a:lnTo>
                    <a:pt x="1598" y="575"/>
                  </a:lnTo>
                  <a:lnTo>
                    <a:pt x="1751" y="837"/>
                  </a:lnTo>
                  <a:lnTo>
                    <a:pt x="1834" y="964"/>
                  </a:lnTo>
                  <a:lnTo>
                    <a:pt x="1561" y="584"/>
                  </a:lnTo>
                  <a:lnTo>
                    <a:pt x="1354" y="374"/>
                  </a:lnTo>
                  <a:lnTo>
                    <a:pt x="1134" y="200"/>
                  </a:lnTo>
                  <a:lnTo>
                    <a:pt x="1064" y="174"/>
                  </a:lnTo>
                  <a:lnTo>
                    <a:pt x="864" y="347"/>
                  </a:lnTo>
                  <a:lnTo>
                    <a:pt x="684" y="556"/>
                  </a:lnTo>
                  <a:lnTo>
                    <a:pt x="528" y="784"/>
                  </a:lnTo>
                  <a:lnTo>
                    <a:pt x="484" y="890"/>
                  </a:lnTo>
                  <a:lnTo>
                    <a:pt x="628" y="1218"/>
                  </a:lnTo>
                  <a:lnTo>
                    <a:pt x="765" y="1409"/>
                  </a:lnTo>
                  <a:lnTo>
                    <a:pt x="900" y="1519"/>
                  </a:lnTo>
                  <a:lnTo>
                    <a:pt x="1028" y="1591"/>
                  </a:lnTo>
                  <a:lnTo>
                    <a:pt x="1134" y="1328"/>
                  </a:lnTo>
                  <a:lnTo>
                    <a:pt x="1271" y="1164"/>
                  </a:lnTo>
                  <a:lnTo>
                    <a:pt x="1379" y="1029"/>
                  </a:lnTo>
                  <a:lnTo>
                    <a:pt x="1561" y="909"/>
                  </a:lnTo>
                  <a:lnTo>
                    <a:pt x="1390" y="1065"/>
                  </a:lnTo>
                  <a:lnTo>
                    <a:pt x="1290" y="1246"/>
                  </a:lnTo>
                  <a:lnTo>
                    <a:pt x="1244" y="1363"/>
                  </a:lnTo>
                  <a:lnTo>
                    <a:pt x="1698" y="1529"/>
                  </a:lnTo>
                  <a:lnTo>
                    <a:pt x="2116" y="1736"/>
                  </a:lnTo>
                  <a:lnTo>
                    <a:pt x="2116" y="1763"/>
                  </a:lnTo>
                  <a:lnTo>
                    <a:pt x="1751" y="1683"/>
                  </a:lnTo>
                  <a:lnTo>
                    <a:pt x="1452" y="1736"/>
                  </a:lnTo>
                  <a:lnTo>
                    <a:pt x="1643" y="1808"/>
                  </a:lnTo>
                  <a:lnTo>
                    <a:pt x="1834" y="1836"/>
                  </a:lnTo>
                  <a:lnTo>
                    <a:pt x="2034" y="1863"/>
                  </a:lnTo>
                  <a:lnTo>
                    <a:pt x="2125" y="1818"/>
                  </a:lnTo>
                  <a:lnTo>
                    <a:pt x="1881" y="2045"/>
                  </a:lnTo>
                  <a:lnTo>
                    <a:pt x="2217" y="2199"/>
                  </a:lnTo>
                  <a:lnTo>
                    <a:pt x="2260" y="2028"/>
                  </a:lnTo>
                  <a:lnTo>
                    <a:pt x="2278" y="2163"/>
                  </a:lnTo>
                  <a:lnTo>
                    <a:pt x="2278" y="2281"/>
                  </a:lnTo>
                  <a:lnTo>
                    <a:pt x="2516" y="2363"/>
                  </a:lnTo>
                  <a:lnTo>
                    <a:pt x="2553" y="2192"/>
                  </a:lnTo>
                  <a:lnTo>
                    <a:pt x="2590" y="2173"/>
                  </a:lnTo>
                  <a:lnTo>
                    <a:pt x="2616" y="2199"/>
                  </a:lnTo>
                  <a:lnTo>
                    <a:pt x="2625" y="2236"/>
                  </a:lnTo>
                  <a:lnTo>
                    <a:pt x="2699" y="2346"/>
                  </a:lnTo>
                  <a:lnTo>
                    <a:pt x="3160" y="2346"/>
                  </a:lnTo>
                  <a:lnTo>
                    <a:pt x="3633" y="2338"/>
                  </a:lnTo>
                  <a:lnTo>
                    <a:pt x="3944" y="2319"/>
                  </a:lnTo>
                  <a:lnTo>
                    <a:pt x="3717" y="2053"/>
                  </a:lnTo>
                  <a:lnTo>
                    <a:pt x="3754" y="2045"/>
                  </a:lnTo>
                  <a:lnTo>
                    <a:pt x="4015" y="2308"/>
                  </a:lnTo>
                  <a:lnTo>
                    <a:pt x="4025" y="2354"/>
                  </a:lnTo>
                  <a:lnTo>
                    <a:pt x="3989" y="2427"/>
                  </a:lnTo>
                  <a:lnTo>
                    <a:pt x="3916" y="2616"/>
                  </a:lnTo>
                  <a:lnTo>
                    <a:pt x="0" y="2616"/>
                  </a:lnTo>
                  <a:lnTo>
                    <a:pt x="119" y="1808"/>
                  </a:lnTo>
                  <a:lnTo>
                    <a:pt x="228" y="1291"/>
                  </a:lnTo>
                  <a:lnTo>
                    <a:pt x="363" y="928"/>
                  </a:lnTo>
                  <a:lnTo>
                    <a:pt x="501" y="682"/>
                  </a:lnTo>
                  <a:lnTo>
                    <a:pt x="674" y="436"/>
                  </a:lnTo>
                  <a:lnTo>
                    <a:pt x="873" y="237"/>
                  </a:lnTo>
                  <a:lnTo>
                    <a:pt x="1055" y="110"/>
                  </a:lnTo>
                  <a:lnTo>
                    <a:pt x="1161" y="110"/>
                  </a:lnTo>
                  <a:lnTo>
                    <a:pt x="1253" y="0"/>
                  </a:lnTo>
                  <a:lnTo>
                    <a:pt x="129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3" name="Freeform 284"/>
            <p:cNvSpPr>
              <a:spLocks/>
            </p:cNvSpPr>
            <p:nvPr/>
          </p:nvSpPr>
          <p:spPr bwMode="auto">
            <a:xfrm>
              <a:off x="1202" y="3554"/>
              <a:ext cx="246" cy="142"/>
            </a:xfrm>
            <a:custGeom>
              <a:avLst/>
              <a:gdLst>
                <a:gd name="T0" fmla="*/ 0 w 737"/>
                <a:gd name="T1" fmla="*/ 0 h 426"/>
                <a:gd name="T2" fmla="*/ 0 w 737"/>
                <a:gd name="T3" fmla="*/ 0 h 426"/>
                <a:gd name="T4" fmla="*/ 0 w 737"/>
                <a:gd name="T5" fmla="*/ 0 h 426"/>
                <a:gd name="T6" fmla="*/ 0 w 737"/>
                <a:gd name="T7" fmla="*/ 0 h 426"/>
                <a:gd name="T8" fmla="*/ 0 w 737"/>
                <a:gd name="T9" fmla="*/ 0 h 426"/>
                <a:gd name="T10" fmla="*/ 0 w 737"/>
                <a:gd name="T11" fmla="*/ 0 h 426"/>
                <a:gd name="T12" fmla="*/ 0 w 737"/>
                <a:gd name="T13" fmla="*/ 0 h 426"/>
                <a:gd name="T14" fmla="*/ 0 w 737"/>
                <a:gd name="T15" fmla="*/ 0 h 426"/>
                <a:gd name="T16" fmla="*/ 0 w 737"/>
                <a:gd name="T17" fmla="*/ 0 h 426"/>
                <a:gd name="T18" fmla="*/ 0 w 737"/>
                <a:gd name="T19" fmla="*/ 0 h 4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7"/>
                <a:gd name="T31" fmla="*/ 0 h 426"/>
                <a:gd name="T32" fmla="*/ 737 w 737"/>
                <a:gd name="T33" fmla="*/ 426 h 4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7" h="426">
                  <a:moveTo>
                    <a:pt x="0" y="0"/>
                  </a:moveTo>
                  <a:lnTo>
                    <a:pt x="301" y="110"/>
                  </a:lnTo>
                  <a:lnTo>
                    <a:pt x="536" y="245"/>
                  </a:lnTo>
                  <a:lnTo>
                    <a:pt x="737" y="426"/>
                  </a:lnTo>
                  <a:lnTo>
                    <a:pt x="737" y="399"/>
                  </a:lnTo>
                  <a:lnTo>
                    <a:pt x="573" y="245"/>
                  </a:lnTo>
                  <a:lnTo>
                    <a:pt x="418" y="137"/>
                  </a:lnTo>
                  <a:lnTo>
                    <a:pt x="255" y="63"/>
                  </a:lnTo>
                  <a:lnTo>
                    <a:pt x="11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4" name="Freeform 285"/>
            <p:cNvSpPr>
              <a:spLocks/>
            </p:cNvSpPr>
            <p:nvPr/>
          </p:nvSpPr>
          <p:spPr bwMode="auto">
            <a:xfrm>
              <a:off x="2159" y="3717"/>
              <a:ext cx="83" cy="187"/>
            </a:xfrm>
            <a:custGeom>
              <a:avLst/>
              <a:gdLst>
                <a:gd name="T0" fmla="*/ 0 w 249"/>
                <a:gd name="T1" fmla="*/ 0 h 560"/>
                <a:gd name="T2" fmla="*/ 0 w 249"/>
                <a:gd name="T3" fmla="*/ 0 h 560"/>
                <a:gd name="T4" fmla="*/ 0 w 249"/>
                <a:gd name="T5" fmla="*/ 0 h 560"/>
                <a:gd name="T6" fmla="*/ 0 w 249"/>
                <a:gd name="T7" fmla="*/ 0 h 560"/>
                <a:gd name="T8" fmla="*/ 0 w 249"/>
                <a:gd name="T9" fmla="*/ 0 h 560"/>
                <a:gd name="T10" fmla="*/ 0 w 249"/>
                <a:gd name="T11" fmla="*/ 0 h 560"/>
                <a:gd name="T12" fmla="*/ 0 w 249"/>
                <a:gd name="T13" fmla="*/ 0 h 560"/>
                <a:gd name="T14" fmla="*/ 0 w 249"/>
                <a:gd name="T15" fmla="*/ 0 h 560"/>
                <a:gd name="T16" fmla="*/ 0 w 249"/>
                <a:gd name="T17" fmla="*/ 0 h 560"/>
                <a:gd name="T18" fmla="*/ 0 w 249"/>
                <a:gd name="T19" fmla="*/ 0 h 560"/>
                <a:gd name="T20" fmla="*/ 0 w 249"/>
                <a:gd name="T21" fmla="*/ 0 h 560"/>
                <a:gd name="T22" fmla="*/ 0 w 249"/>
                <a:gd name="T23" fmla="*/ 0 h 560"/>
                <a:gd name="T24" fmla="*/ 0 w 249"/>
                <a:gd name="T25" fmla="*/ 0 h 560"/>
                <a:gd name="T26" fmla="*/ 0 w 249"/>
                <a:gd name="T27" fmla="*/ 0 h 560"/>
                <a:gd name="T28" fmla="*/ 0 w 249"/>
                <a:gd name="T29" fmla="*/ 0 h 560"/>
                <a:gd name="T30" fmla="*/ 0 w 249"/>
                <a:gd name="T31" fmla="*/ 0 h 560"/>
                <a:gd name="T32" fmla="*/ 0 w 249"/>
                <a:gd name="T33" fmla="*/ 0 h 560"/>
                <a:gd name="T34" fmla="*/ 0 w 249"/>
                <a:gd name="T35" fmla="*/ 0 h 560"/>
                <a:gd name="T36" fmla="*/ 0 w 249"/>
                <a:gd name="T37" fmla="*/ 0 h 560"/>
                <a:gd name="T38" fmla="*/ 0 w 249"/>
                <a:gd name="T39" fmla="*/ 0 h 560"/>
                <a:gd name="T40" fmla="*/ 0 w 249"/>
                <a:gd name="T41" fmla="*/ 0 h 560"/>
                <a:gd name="T42" fmla="*/ 0 w 249"/>
                <a:gd name="T43" fmla="*/ 0 h 560"/>
                <a:gd name="T44" fmla="*/ 0 w 249"/>
                <a:gd name="T45" fmla="*/ 0 h 560"/>
                <a:gd name="T46" fmla="*/ 0 w 249"/>
                <a:gd name="T47" fmla="*/ 0 h 560"/>
                <a:gd name="T48" fmla="*/ 0 w 249"/>
                <a:gd name="T49" fmla="*/ 0 h 560"/>
                <a:gd name="T50" fmla="*/ 0 w 249"/>
                <a:gd name="T51" fmla="*/ 0 h 560"/>
                <a:gd name="T52" fmla="*/ 0 w 249"/>
                <a:gd name="T53" fmla="*/ 0 h 560"/>
                <a:gd name="T54" fmla="*/ 0 w 249"/>
                <a:gd name="T55" fmla="*/ 0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9"/>
                <a:gd name="T85" fmla="*/ 0 h 560"/>
                <a:gd name="T86" fmla="*/ 249 w 249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9" h="560">
                  <a:moveTo>
                    <a:pt x="60" y="0"/>
                  </a:moveTo>
                  <a:lnTo>
                    <a:pt x="228" y="146"/>
                  </a:lnTo>
                  <a:lnTo>
                    <a:pt x="243" y="197"/>
                  </a:lnTo>
                  <a:lnTo>
                    <a:pt x="225" y="241"/>
                  </a:lnTo>
                  <a:lnTo>
                    <a:pt x="249" y="299"/>
                  </a:lnTo>
                  <a:lnTo>
                    <a:pt x="249" y="329"/>
                  </a:lnTo>
                  <a:lnTo>
                    <a:pt x="195" y="387"/>
                  </a:lnTo>
                  <a:lnTo>
                    <a:pt x="190" y="441"/>
                  </a:lnTo>
                  <a:lnTo>
                    <a:pt x="147" y="484"/>
                  </a:lnTo>
                  <a:lnTo>
                    <a:pt x="69" y="552"/>
                  </a:lnTo>
                  <a:lnTo>
                    <a:pt x="12" y="560"/>
                  </a:lnTo>
                  <a:lnTo>
                    <a:pt x="69" y="536"/>
                  </a:lnTo>
                  <a:lnTo>
                    <a:pt x="137" y="468"/>
                  </a:lnTo>
                  <a:lnTo>
                    <a:pt x="171" y="372"/>
                  </a:lnTo>
                  <a:lnTo>
                    <a:pt x="126" y="329"/>
                  </a:lnTo>
                  <a:lnTo>
                    <a:pt x="185" y="353"/>
                  </a:lnTo>
                  <a:lnTo>
                    <a:pt x="219" y="305"/>
                  </a:lnTo>
                  <a:lnTo>
                    <a:pt x="209" y="274"/>
                  </a:lnTo>
                  <a:lnTo>
                    <a:pt x="185" y="221"/>
                  </a:lnTo>
                  <a:lnTo>
                    <a:pt x="54" y="106"/>
                  </a:lnTo>
                  <a:lnTo>
                    <a:pt x="209" y="213"/>
                  </a:lnTo>
                  <a:lnTo>
                    <a:pt x="216" y="183"/>
                  </a:lnTo>
                  <a:lnTo>
                    <a:pt x="201" y="146"/>
                  </a:lnTo>
                  <a:lnTo>
                    <a:pt x="94" y="55"/>
                  </a:lnTo>
                  <a:lnTo>
                    <a:pt x="45" y="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5" name="Freeform 286"/>
            <p:cNvSpPr>
              <a:spLocks/>
            </p:cNvSpPr>
            <p:nvPr/>
          </p:nvSpPr>
          <p:spPr bwMode="auto">
            <a:xfrm>
              <a:off x="2046" y="3820"/>
              <a:ext cx="155" cy="100"/>
            </a:xfrm>
            <a:custGeom>
              <a:avLst/>
              <a:gdLst>
                <a:gd name="T0" fmla="*/ 0 w 465"/>
                <a:gd name="T1" fmla="*/ 0 h 300"/>
                <a:gd name="T2" fmla="*/ 0 w 465"/>
                <a:gd name="T3" fmla="*/ 0 h 300"/>
                <a:gd name="T4" fmla="*/ 0 w 465"/>
                <a:gd name="T5" fmla="*/ 0 h 300"/>
                <a:gd name="T6" fmla="*/ 0 w 465"/>
                <a:gd name="T7" fmla="*/ 0 h 300"/>
                <a:gd name="T8" fmla="*/ 0 w 465"/>
                <a:gd name="T9" fmla="*/ 0 h 300"/>
                <a:gd name="T10" fmla="*/ 0 w 465"/>
                <a:gd name="T11" fmla="*/ 0 h 300"/>
                <a:gd name="T12" fmla="*/ 0 w 465"/>
                <a:gd name="T13" fmla="*/ 0 h 300"/>
                <a:gd name="T14" fmla="*/ 0 w 465"/>
                <a:gd name="T15" fmla="*/ 0 h 300"/>
                <a:gd name="T16" fmla="*/ 0 w 465"/>
                <a:gd name="T17" fmla="*/ 0 h 300"/>
                <a:gd name="T18" fmla="*/ 0 w 465"/>
                <a:gd name="T19" fmla="*/ 0 h 300"/>
                <a:gd name="T20" fmla="*/ 0 w 465"/>
                <a:gd name="T21" fmla="*/ 0 h 300"/>
                <a:gd name="T22" fmla="*/ 0 w 465"/>
                <a:gd name="T23" fmla="*/ 0 h 300"/>
                <a:gd name="T24" fmla="*/ 0 w 465"/>
                <a:gd name="T25" fmla="*/ 0 h 300"/>
                <a:gd name="T26" fmla="*/ 0 w 465"/>
                <a:gd name="T27" fmla="*/ 0 h 300"/>
                <a:gd name="T28" fmla="*/ 0 w 465"/>
                <a:gd name="T29" fmla="*/ 0 h 300"/>
                <a:gd name="T30" fmla="*/ 0 w 465"/>
                <a:gd name="T31" fmla="*/ 0 h 300"/>
                <a:gd name="T32" fmla="*/ 0 w 465"/>
                <a:gd name="T33" fmla="*/ 0 h 300"/>
                <a:gd name="T34" fmla="*/ 0 w 465"/>
                <a:gd name="T35" fmla="*/ 0 h 300"/>
                <a:gd name="T36" fmla="*/ 0 w 465"/>
                <a:gd name="T37" fmla="*/ 0 h 300"/>
                <a:gd name="T38" fmla="*/ 0 w 465"/>
                <a:gd name="T39" fmla="*/ 0 h 300"/>
                <a:gd name="T40" fmla="*/ 0 w 465"/>
                <a:gd name="T41" fmla="*/ 0 h 300"/>
                <a:gd name="T42" fmla="*/ 0 w 465"/>
                <a:gd name="T43" fmla="*/ 0 h 3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5"/>
                <a:gd name="T67" fmla="*/ 0 h 300"/>
                <a:gd name="T68" fmla="*/ 465 w 465"/>
                <a:gd name="T69" fmla="*/ 300 h 3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5" h="300">
                  <a:moveTo>
                    <a:pt x="16" y="271"/>
                  </a:moveTo>
                  <a:lnTo>
                    <a:pt x="129" y="279"/>
                  </a:lnTo>
                  <a:lnTo>
                    <a:pt x="258" y="277"/>
                  </a:lnTo>
                  <a:lnTo>
                    <a:pt x="330" y="257"/>
                  </a:lnTo>
                  <a:lnTo>
                    <a:pt x="361" y="232"/>
                  </a:lnTo>
                  <a:lnTo>
                    <a:pt x="388" y="178"/>
                  </a:lnTo>
                  <a:lnTo>
                    <a:pt x="393" y="131"/>
                  </a:lnTo>
                  <a:lnTo>
                    <a:pt x="375" y="96"/>
                  </a:lnTo>
                  <a:lnTo>
                    <a:pt x="414" y="58"/>
                  </a:lnTo>
                  <a:lnTo>
                    <a:pt x="414" y="0"/>
                  </a:lnTo>
                  <a:lnTo>
                    <a:pt x="428" y="58"/>
                  </a:lnTo>
                  <a:lnTo>
                    <a:pt x="399" y="107"/>
                  </a:lnTo>
                  <a:lnTo>
                    <a:pt x="408" y="141"/>
                  </a:lnTo>
                  <a:lnTo>
                    <a:pt x="399" y="193"/>
                  </a:lnTo>
                  <a:lnTo>
                    <a:pt x="465" y="168"/>
                  </a:lnTo>
                  <a:lnTo>
                    <a:pt x="418" y="232"/>
                  </a:lnTo>
                  <a:lnTo>
                    <a:pt x="361" y="257"/>
                  </a:lnTo>
                  <a:lnTo>
                    <a:pt x="274" y="290"/>
                  </a:lnTo>
                  <a:lnTo>
                    <a:pt x="179" y="295"/>
                  </a:lnTo>
                  <a:lnTo>
                    <a:pt x="98" y="300"/>
                  </a:lnTo>
                  <a:lnTo>
                    <a:pt x="0" y="290"/>
                  </a:lnTo>
                  <a:lnTo>
                    <a:pt x="16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6" name="Freeform 287"/>
            <p:cNvSpPr>
              <a:spLocks/>
            </p:cNvSpPr>
            <p:nvPr/>
          </p:nvSpPr>
          <p:spPr bwMode="auto">
            <a:xfrm>
              <a:off x="2231" y="3868"/>
              <a:ext cx="450" cy="112"/>
            </a:xfrm>
            <a:custGeom>
              <a:avLst/>
              <a:gdLst>
                <a:gd name="T0" fmla="*/ 0 w 1350"/>
                <a:gd name="T1" fmla="*/ 0 h 335"/>
                <a:gd name="T2" fmla="*/ 0 w 1350"/>
                <a:gd name="T3" fmla="*/ 0 h 335"/>
                <a:gd name="T4" fmla="*/ 0 w 1350"/>
                <a:gd name="T5" fmla="*/ 0 h 335"/>
                <a:gd name="T6" fmla="*/ 0 w 1350"/>
                <a:gd name="T7" fmla="*/ 0 h 335"/>
                <a:gd name="T8" fmla="*/ 0 w 1350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0"/>
                <a:gd name="T16" fmla="*/ 0 h 335"/>
                <a:gd name="T17" fmla="*/ 1350 w 1350"/>
                <a:gd name="T18" fmla="*/ 335 h 3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0" h="335">
                  <a:moveTo>
                    <a:pt x="0" y="335"/>
                  </a:moveTo>
                  <a:lnTo>
                    <a:pt x="1350" y="0"/>
                  </a:lnTo>
                  <a:lnTo>
                    <a:pt x="1350" y="45"/>
                  </a:lnTo>
                  <a:lnTo>
                    <a:pt x="22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7" name="Freeform 288"/>
            <p:cNvSpPr>
              <a:spLocks/>
            </p:cNvSpPr>
            <p:nvPr/>
          </p:nvSpPr>
          <p:spPr bwMode="auto">
            <a:xfrm>
              <a:off x="2234" y="3805"/>
              <a:ext cx="447" cy="63"/>
            </a:xfrm>
            <a:custGeom>
              <a:avLst/>
              <a:gdLst>
                <a:gd name="T0" fmla="*/ 0 w 1341"/>
                <a:gd name="T1" fmla="*/ 0 h 189"/>
                <a:gd name="T2" fmla="*/ 0 w 1341"/>
                <a:gd name="T3" fmla="*/ 0 h 189"/>
                <a:gd name="T4" fmla="*/ 0 w 1341"/>
                <a:gd name="T5" fmla="*/ 0 h 189"/>
                <a:gd name="T6" fmla="*/ 0 60000 65536"/>
                <a:gd name="T7" fmla="*/ 0 60000 65536"/>
                <a:gd name="T8" fmla="*/ 0 60000 65536"/>
                <a:gd name="T9" fmla="*/ 0 w 1341"/>
                <a:gd name="T10" fmla="*/ 0 h 189"/>
                <a:gd name="T11" fmla="*/ 1341 w 1341"/>
                <a:gd name="T12" fmla="*/ 189 h 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1" h="189">
                  <a:moveTo>
                    <a:pt x="1341" y="189"/>
                  </a:moveTo>
                  <a:lnTo>
                    <a:pt x="464" y="0"/>
                  </a:lnTo>
                  <a:lnTo>
                    <a:pt x="0" y="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8" name="Freeform 289"/>
            <p:cNvSpPr>
              <a:spLocks/>
            </p:cNvSpPr>
            <p:nvPr/>
          </p:nvSpPr>
          <p:spPr bwMode="auto">
            <a:xfrm>
              <a:off x="2189" y="3662"/>
              <a:ext cx="498" cy="73"/>
            </a:xfrm>
            <a:custGeom>
              <a:avLst/>
              <a:gdLst>
                <a:gd name="T0" fmla="*/ 0 w 1494"/>
                <a:gd name="T1" fmla="*/ 0 h 219"/>
                <a:gd name="T2" fmla="*/ 0 w 1494"/>
                <a:gd name="T3" fmla="*/ 0 h 219"/>
                <a:gd name="T4" fmla="*/ 0 w 1494"/>
                <a:gd name="T5" fmla="*/ 0 h 219"/>
                <a:gd name="T6" fmla="*/ 0 w 1494"/>
                <a:gd name="T7" fmla="*/ 0 h 219"/>
                <a:gd name="T8" fmla="*/ 0 w 1494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4"/>
                <a:gd name="T16" fmla="*/ 0 h 219"/>
                <a:gd name="T17" fmla="*/ 1494 w 1494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4" h="219">
                  <a:moveTo>
                    <a:pt x="0" y="197"/>
                  </a:moveTo>
                  <a:lnTo>
                    <a:pt x="1494" y="0"/>
                  </a:lnTo>
                  <a:lnTo>
                    <a:pt x="1494" y="18"/>
                  </a:lnTo>
                  <a:lnTo>
                    <a:pt x="18" y="219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9" name="Freeform 290"/>
            <p:cNvSpPr>
              <a:spLocks/>
            </p:cNvSpPr>
            <p:nvPr/>
          </p:nvSpPr>
          <p:spPr bwMode="auto">
            <a:xfrm>
              <a:off x="2402" y="3610"/>
              <a:ext cx="285" cy="52"/>
            </a:xfrm>
            <a:custGeom>
              <a:avLst/>
              <a:gdLst>
                <a:gd name="T0" fmla="*/ 0 w 854"/>
                <a:gd name="T1" fmla="*/ 0 h 156"/>
                <a:gd name="T2" fmla="*/ 0 w 854"/>
                <a:gd name="T3" fmla="*/ 0 h 156"/>
                <a:gd name="T4" fmla="*/ 0 w 854"/>
                <a:gd name="T5" fmla="*/ 0 h 156"/>
                <a:gd name="T6" fmla="*/ 0 60000 65536"/>
                <a:gd name="T7" fmla="*/ 0 60000 65536"/>
                <a:gd name="T8" fmla="*/ 0 60000 65536"/>
                <a:gd name="T9" fmla="*/ 0 w 854"/>
                <a:gd name="T10" fmla="*/ 0 h 156"/>
                <a:gd name="T11" fmla="*/ 854 w 854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4" h="156">
                  <a:moveTo>
                    <a:pt x="854" y="156"/>
                  </a:moveTo>
                  <a:lnTo>
                    <a:pt x="182" y="0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0" name="Freeform 291"/>
            <p:cNvSpPr>
              <a:spLocks/>
            </p:cNvSpPr>
            <p:nvPr/>
          </p:nvSpPr>
          <p:spPr bwMode="auto">
            <a:xfrm>
              <a:off x="2394" y="3457"/>
              <a:ext cx="430" cy="113"/>
            </a:xfrm>
            <a:custGeom>
              <a:avLst/>
              <a:gdLst>
                <a:gd name="T0" fmla="*/ 0 w 1291"/>
                <a:gd name="T1" fmla="*/ 0 h 338"/>
                <a:gd name="T2" fmla="*/ 0 w 1291"/>
                <a:gd name="T3" fmla="*/ 0 h 338"/>
                <a:gd name="T4" fmla="*/ 0 w 1291"/>
                <a:gd name="T5" fmla="*/ 0 h 338"/>
                <a:gd name="T6" fmla="*/ 0 w 1291"/>
                <a:gd name="T7" fmla="*/ 0 h 3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1"/>
                <a:gd name="T13" fmla="*/ 0 h 338"/>
                <a:gd name="T14" fmla="*/ 1291 w 1291"/>
                <a:gd name="T15" fmla="*/ 338 h 3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1" h="338">
                  <a:moveTo>
                    <a:pt x="0" y="281"/>
                  </a:moveTo>
                  <a:lnTo>
                    <a:pt x="856" y="338"/>
                  </a:lnTo>
                  <a:lnTo>
                    <a:pt x="1291" y="71"/>
                  </a:lnTo>
                  <a:lnTo>
                    <a:pt x="5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1" name="Freeform 292"/>
            <p:cNvSpPr>
              <a:spLocks/>
            </p:cNvSpPr>
            <p:nvPr/>
          </p:nvSpPr>
          <p:spPr bwMode="auto">
            <a:xfrm>
              <a:off x="1814" y="2797"/>
              <a:ext cx="83" cy="11"/>
            </a:xfrm>
            <a:custGeom>
              <a:avLst/>
              <a:gdLst>
                <a:gd name="T0" fmla="*/ 0 w 251"/>
                <a:gd name="T1" fmla="*/ 0 h 34"/>
                <a:gd name="T2" fmla="*/ 0 w 251"/>
                <a:gd name="T3" fmla="*/ 0 h 34"/>
                <a:gd name="T4" fmla="*/ 0 w 251"/>
                <a:gd name="T5" fmla="*/ 0 h 34"/>
                <a:gd name="T6" fmla="*/ 0 w 251"/>
                <a:gd name="T7" fmla="*/ 0 h 34"/>
                <a:gd name="T8" fmla="*/ 0 w 251"/>
                <a:gd name="T9" fmla="*/ 0 h 34"/>
                <a:gd name="T10" fmla="*/ 0 w 251"/>
                <a:gd name="T11" fmla="*/ 0 h 34"/>
                <a:gd name="T12" fmla="*/ 0 w 25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34"/>
                <a:gd name="T23" fmla="*/ 251 w 25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34">
                  <a:moveTo>
                    <a:pt x="0" y="34"/>
                  </a:moveTo>
                  <a:lnTo>
                    <a:pt x="18" y="17"/>
                  </a:lnTo>
                  <a:lnTo>
                    <a:pt x="54" y="4"/>
                  </a:lnTo>
                  <a:lnTo>
                    <a:pt x="83" y="0"/>
                  </a:lnTo>
                  <a:lnTo>
                    <a:pt x="125" y="4"/>
                  </a:lnTo>
                  <a:lnTo>
                    <a:pt x="203" y="10"/>
                  </a:lnTo>
                  <a:lnTo>
                    <a:pt x="251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2" name="Freeform 293"/>
            <p:cNvSpPr>
              <a:spLocks/>
            </p:cNvSpPr>
            <p:nvPr/>
          </p:nvSpPr>
          <p:spPr bwMode="auto">
            <a:xfrm>
              <a:off x="1820" y="2779"/>
              <a:ext cx="64" cy="6"/>
            </a:xfrm>
            <a:custGeom>
              <a:avLst/>
              <a:gdLst>
                <a:gd name="T0" fmla="*/ 0 w 191"/>
                <a:gd name="T1" fmla="*/ 0 h 17"/>
                <a:gd name="T2" fmla="*/ 0 w 191"/>
                <a:gd name="T3" fmla="*/ 0 h 17"/>
                <a:gd name="T4" fmla="*/ 0 w 191"/>
                <a:gd name="T5" fmla="*/ 0 h 17"/>
                <a:gd name="T6" fmla="*/ 0 w 191"/>
                <a:gd name="T7" fmla="*/ 0 h 17"/>
                <a:gd name="T8" fmla="*/ 0 w 19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7"/>
                <a:gd name="T17" fmla="*/ 191 w 19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7">
                  <a:moveTo>
                    <a:pt x="0" y="17"/>
                  </a:moveTo>
                  <a:lnTo>
                    <a:pt x="26" y="8"/>
                  </a:lnTo>
                  <a:lnTo>
                    <a:pt x="64" y="0"/>
                  </a:lnTo>
                  <a:lnTo>
                    <a:pt x="98" y="0"/>
                  </a:lnTo>
                  <a:lnTo>
                    <a:pt x="191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3" name="Line 294"/>
            <p:cNvSpPr>
              <a:spLocks noChangeShapeType="1"/>
            </p:cNvSpPr>
            <p:nvPr/>
          </p:nvSpPr>
          <p:spPr bwMode="auto">
            <a:xfrm>
              <a:off x="2615" y="3429"/>
              <a:ext cx="3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4" name="Freeform 295"/>
            <p:cNvSpPr>
              <a:spLocks/>
            </p:cNvSpPr>
            <p:nvPr/>
          </p:nvSpPr>
          <p:spPr bwMode="auto">
            <a:xfrm>
              <a:off x="1975" y="2223"/>
              <a:ext cx="862" cy="288"/>
            </a:xfrm>
            <a:custGeom>
              <a:avLst/>
              <a:gdLst>
                <a:gd name="T0" fmla="*/ 0 w 2585"/>
                <a:gd name="T1" fmla="*/ 0 h 865"/>
                <a:gd name="T2" fmla="*/ 0 w 2585"/>
                <a:gd name="T3" fmla="*/ 0 h 865"/>
                <a:gd name="T4" fmla="*/ 0 w 2585"/>
                <a:gd name="T5" fmla="*/ 0 h 865"/>
                <a:gd name="T6" fmla="*/ 0 60000 65536"/>
                <a:gd name="T7" fmla="*/ 0 60000 65536"/>
                <a:gd name="T8" fmla="*/ 0 60000 65536"/>
                <a:gd name="T9" fmla="*/ 0 w 2585"/>
                <a:gd name="T10" fmla="*/ 0 h 865"/>
                <a:gd name="T11" fmla="*/ 2585 w 2585"/>
                <a:gd name="T12" fmla="*/ 865 h 8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5" h="865">
                  <a:moveTo>
                    <a:pt x="0" y="865"/>
                  </a:moveTo>
                  <a:lnTo>
                    <a:pt x="0" y="0"/>
                  </a:lnTo>
                  <a:lnTo>
                    <a:pt x="258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5" name="Line 296"/>
            <p:cNvSpPr>
              <a:spLocks noChangeShapeType="1"/>
            </p:cNvSpPr>
            <p:nvPr/>
          </p:nvSpPr>
          <p:spPr bwMode="auto">
            <a:xfrm>
              <a:off x="2880" y="2393"/>
              <a:ext cx="1" cy="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6" name="Line 297"/>
            <p:cNvSpPr>
              <a:spLocks noChangeShapeType="1"/>
            </p:cNvSpPr>
            <p:nvPr/>
          </p:nvSpPr>
          <p:spPr bwMode="auto">
            <a:xfrm>
              <a:off x="2162" y="3318"/>
              <a:ext cx="2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7" name="Line 298"/>
            <p:cNvSpPr>
              <a:spLocks noChangeShapeType="1"/>
            </p:cNvSpPr>
            <p:nvPr/>
          </p:nvSpPr>
          <p:spPr bwMode="auto">
            <a:xfrm>
              <a:off x="2564" y="3318"/>
              <a:ext cx="3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8" name="Freeform 299"/>
            <p:cNvSpPr>
              <a:spLocks/>
            </p:cNvSpPr>
            <p:nvPr/>
          </p:nvSpPr>
          <p:spPr bwMode="auto">
            <a:xfrm>
              <a:off x="2388" y="2113"/>
              <a:ext cx="72" cy="110"/>
            </a:xfrm>
            <a:custGeom>
              <a:avLst/>
              <a:gdLst>
                <a:gd name="T0" fmla="*/ 0 w 216"/>
                <a:gd name="T1" fmla="*/ 0 h 329"/>
                <a:gd name="T2" fmla="*/ 0 w 216"/>
                <a:gd name="T3" fmla="*/ 0 h 329"/>
                <a:gd name="T4" fmla="*/ 0 w 216"/>
                <a:gd name="T5" fmla="*/ 0 h 329"/>
                <a:gd name="T6" fmla="*/ 0 w 216"/>
                <a:gd name="T7" fmla="*/ 0 h 329"/>
                <a:gd name="T8" fmla="*/ 0 w 216"/>
                <a:gd name="T9" fmla="*/ 0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329"/>
                <a:gd name="T17" fmla="*/ 216 w 216"/>
                <a:gd name="T18" fmla="*/ 329 h 3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329">
                  <a:moveTo>
                    <a:pt x="0" y="329"/>
                  </a:moveTo>
                  <a:lnTo>
                    <a:pt x="216" y="329"/>
                  </a:lnTo>
                  <a:lnTo>
                    <a:pt x="197" y="0"/>
                  </a:lnTo>
                  <a:lnTo>
                    <a:pt x="18" y="0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9" name="Freeform 300"/>
            <p:cNvSpPr>
              <a:spLocks/>
            </p:cNvSpPr>
            <p:nvPr/>
          </p:nvSpPr>
          <p:spPr bwMode="auto">
            <a:xfrm>
              <a:off x="2323" y="3318"/>
              <a:ext cx="115" cy="38"/>
            </a:xfrm>
            <a:custGeom>
              <a:avLst/>
              <a:gdLst>
                <a:gd name="T0" fmla="*/ 0 w 345"/>
                <a:gd name="T1" fmla="*/ 0 h 114"/>
                <a:gd name="T2" fmla="*/ 0 w 345"/>
                <a:gd name="T3" fmla="*/ 0 h 114"/>
                <a:gd name="T4" fmla="*/ 0 w 345"/>
                <a:gd name="T5" fmla="*/ 0 h 114"/>
                <a:gd name="T6" fmla="*/ 0 w 345"/>
                <a:gd name="T7" fmla="*/ 0 h 114"/>
                <a:gd name="T8" fmla="*/ 0 w 345"/>
                <a:gd name="T9" fmla="*/ 0 h 114"/>
                <a:gd name="T10" fmla="*/ 0 w 345"/>
                <a:gd name="T11" fmla="*/ 0 h 114"/>
                <a:gd name="T12" fmla="*/ 0 w 345"/>
                <a:gd name="T13" fmla="*/ 0 h 114"/>
                <a:gd name="T14" fmla="*/ 0 w 345"/>
                <a:gd name="T15" fmla="*/ 0 h 114"/>
                <a:gd name="T16" fmla="*/ 0 w 345"/>
                <a:gd name="T17" fmla="*/ 0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5"/>
                <a:gd name="T28" fmla="*/ 0 h 114"/>
                <a:gd name="T29" fmla="*/ 345 w 345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5" h="114">
                  <a:moveTo>
                    <a:pt x="4" y="0"/>
                  </a:moveTo>
                  <a:lnTo>
                    <a:pt x="0" y="87"/>
                  </a:lnTo>
                  <a:lnTo>
                    <a:pt x="64" y="100"/>
                  </a:lnTo>
                  <a:lnTo>
                    <a:pt x="190" y="112"/>
                  </a:lnTo>
                  <a:lnTo>
                    <a:pt x="259" y="114"/>
                  </a:lnTo>
                  <a:lnTo>
                    <a:pt x="311" y="60"/>
                  </a:lnTo>
                  <a:lnTo>
                    <a:pt x="345" y="38"/>
                  </a:lnTo>
                  <a:lnTo>
                    <a:pt x="33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0" name="Freeform 301"/>
            <p:cNvSpPr>
              <a:spLocks/>
            </p:cNvSpPr>
            <p:nvPr/>
          </p:nvSpPr>
          <p:spPr bwMode="auto">
            <a:xfrm>
              <a:off x="2159" y="2378"/>
              <a:ext cx="533" cy="543"/>
            </a:xfrm>
            <a:custGeom>
              <a:avLst/>
              <a:gdLst>
                <a:gd name="T0" fmla="*/ 0 w 1597"/>
                <a:gd name="T1" fmla="*/ 0 h 1630"/>
                <a:gd name="T2" fmla="*/ 0 w 1597"/>
                <a:gd name="T3" fmla="*/ 0 h 1630"/>
                <a:gd name="T4" fmla="*/ 0 w 1597"/>
                <a:gd name="T5" fmla="*/ 0 h 1630"/>
                <a:gd name="T6" fmla="*/ 0 w 1597"/>
                <a:gd name="T7" fmla="*/ 0 h 1630"/>
                <a:gd name="T8" fmla="*/ 0 w 1597"/>
                <a:gd name="T9" fmla="*/ 0 h 1630"/>
                <a:gd name="T10" fmla="*/ 0 w 1597"/>
                <a:gd name="T11" fmla="*/ 0 h 1630"/>
                <a:gd name="T12" fmla="*/ 0 w 1597"/>
                <a:gd name="T13" fmla="*/ 0 h 1630"/>
                <a:gd name="T14" fmla="*/ 0 w 1597"/>
                <a:gd name="T15" fmla="*/ 0 h 1630"/>
                <a:gd name="T16" fmla="*/ 0 w 1597"/>
                <a:gd name="T17" fmla="*/ 0 h 1630"/>
                <a:gd name="T18" fmla="*/ 0 w 1597"/>
                <a:gd name="T19" fmla="*/ 0 h 1630"/>
                <a:gd name="T20" fmla="*/ 0 w 1597"/>
                <a:gd name="T21" fmla="*/ 0 h 1630"/>
                <a:gd name="T22" fmla="*/ 0 w 1597"/>
                <a:gd name="T23" fmla="*/ 0 h 1630"/>
                <a:gd name="T24" fmla="*/ 0 w 1597"/>
                <a:gd name="T25" fmla="*/ 0 h 1630"/>
                <a:gd name="T26" fmla="*/ 0 w 1597"/>
                <a:gd name="T27" fmla="*/ 0 h 1630"/>
                <a:gd name="T28" fmla="*/ 0 w 1597"/>
                <a:gd name="T29" fmla="*/ 0 h 1630"/>
                <a:gd name="T30" fmla="*/ 0 w 1597"/>
                <a:gd name="T31" fmla="*/ 0 h 1630"/>
                <a:gd name="T32" fmla="*/ 0 w 1597"/>
                <a:gd name="T33" fmla="*/ 0 h 1630"/>
                <a:gd name="T34" fmla="*/ 0 w 1597"/>
                <a:gd name="T35" fmla="*/ 0 h 1630"/>
                <a:gd name="T36" fmla="*/ 0 w 1597"/>
                <a:gd name="T37" fmla="*/ 0 h 1630"/>
                <a:gd name="T38" fmla="*/ 0 w 1597"/>
                <a:gd name="T39" fmla="*/ 0 h 1630"/>
                <a:gd name="T40" fmla="*/ 0 w 1597"/>
                <a:gd name="T41" fmla="*/ 0 h 1630"/>
                <a:gd name="T42" fmla="*/ 0 w 1597"/>
                <a:gd name="T43" fmla="*/ 0 h 1630"/>
                <a:gd name="T44" fmla="*/ 0 w 1597"/>
                <a:gd name="T45" fmla="*/ 0 h 1630"/>
                <a:gd name="T46" fmla="*/ 0 w 1597"/>
                <a:gd name="T47" fmla="*/ 0 h 1630"/>
                <a:gd name="T48" fmla="*/ 0 w 1597"/>
                <a:gd name="T49" fmla="*/ 0 h 1630"/>
                <a:gd name="T50" fmla="*/ 0 w 1597"/>
                <a:gd name="T51" fmla="*/ 0 h 1630"/>
                <a:gd name="T52" fmla="*/ 0 w 1597"/>
                <a:gd name="T53" fmla="*/ 0 h 1630"/>
                <a:gd name="T54" fmla="*/ 0 w 1597"/>
                <a:gd name="T55" fmla="*/ 0 h 1630"/>
                <a:gd name="T56" fmla="*/ 0 w 1597"/>
                <a:gd name="T57" fmla="*/ 0 h 1630"/>
                <a:gd name="T58" fmla="*/ 0 w 1597"/>
                <a:gd name="T59" fmla="*/ 0 h 1630"/>
                <a:gd name="T60" fmla="*/ 0 w 1597"/>
                <a:gd name="T61" fmla="*/ 0 h 1630"/>
                <a:gd name="T62" fmla="*/ 0 w 1597"/>
                <a:gd name="T63" fmla="*/ 0 h 1630"/>
                <a:gd name="T64" fmla="*/ 0 w 1597"/>
                <a:gd name="T65" fmla="*/ 0 h 1630"/>
                <a:gd name="T66" fmla="*/ 0 w 1597"/>
                <a:gd name="T67" fmla="*/ 0 h 1630"/>
                <a:gd name="T68" fmla="*/ 0 w 1597"/>
                <a:gd name="T69" fmla="*/ 0 h 1630"/>
                <a:gd name="T70" fmla="*/ 0 w 1597"/>
                <a:gd name="T71" fmla="*/ 0 h 16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97"/>
                <a:gd name="T109" fmla="*/ 0 h 1630"/>
                <a:gd name="T110" fmla="*/ 1597 w 1597"/>
                <a:gd name="T111" fmla="*/ 1630 h 16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97" h="1630">
                  <a:moveTo>
                    <a:pt x="134" y="1312"/>
                  </a:moveTo>
                  <a:lnTo>
                    <a:pt x="173" y="1360"/>
                  </a:lnTo>
                  <a:lnTo>
                    <a:pt x="217" y="1402"/>
                  </a:lnTo>
                  <a:lnTo>
                    <a:pt x="264" y="1444"/>
                  </a:lnTo>
                  <a:lnTo>
                    <a:pt x="314" y="1481"/>
                  </a:lnTo>
                  <a:lnTo>
                    <a:pt x="363" y="1516"/>
                  </a:lnTo>
                  <a:lnTo>
                    <a:pt x="417" y="1545"/>
                  </a:lnTo>
                  <a:lnTo>
                    <a:pt x="475" y="1571"/>
                  </a:lnTo>
                  <a:lnTo>
                    <a:pt x="531" y="1591"/>
                  </a:lnTo>
                  <a:lnTo>
                    <a:pt x="591" y="1606"/>
                  </a:lnTo>
                  <a:lnTo>
                    <a:pt x="652" y="1620"/>
                  </a:lnTo>
                  <a:lnTo>
                    <a:pt x="711" y="1627"/>
                  </a:lnTo>
                  <a:lnTo>
                    <a:pt x="775" y="1630"/>
                  </a:lnTo>
                  <a:lnTo>
                    <a:pt x="835" y="1627"/>
                  </a:lnTo>
                  <a:lnTo>
                    <a:pt x="897" y="1620"/>
                  </a:lnTo>
                  <a:lnTo>
                    <a:pt x="957" y="1610"/>
                  </a:lnTo>
                  <a:lnTo>
                    <a:pt x="1017" y="1593"/>
                  </a:lnTo>
                  <a:lnTo>
                    <a:pt x="1076" y="1574"/>
                  </a:lnTo>
                  <a:lnTo>
                    <a:pt x="1132" y="1550"/>
                  </a:lnTo>
                  <a:lnTo>
                    <a:pt x="1186" y="1520"/>
                  </a:lnTo>
                  <a:lnTo>
                    <a:pt x="1240" y="1489"/>
                  </a:lnTo>
                  <a:lnTo>
                    <a:pt x="1290" y="1450"/>
                  </a:lnTo>
                  <a:lnTo>
                    <a:pt x="1336" y="1413"/>
                  </a:lnTo>
                  <a:lnTo>
                    <a:pt x="1379" y="1368"/>
                  </a:lnTo>
                  <a:lnTo>
                    <a:pt x="1420" y="1322"/>
                  </a:lnTo>
                  <a:lnTo>
                    <a:pt x="1456" y="1273"/>
                  </a:lnTo>
                  <a:lnTo>
                    <a:pt x="1488" y="1221"/>
                  </a:lnTo>
                  <a:lnTo>
                    <a:pt x="1516" y="1166"/>
                  </a:lnTo>
                  <a:lnTo>
                    <a:pt x="1542" y="1109"/>
                  </a:lnTo>
                  <a:lnTo>
                    <a:pt x="1562" y="1051"/>
                  </a:lnTo>
                  <a:lnTo>
                    <a:pt x="1576" y="992"/>
                  </a:lnTo>
                  <a:lnTo>
                    <a:pt x="1588" y="929"/>
                  </a:lnTo>
                  <a:lnTo>
                    <a:pt x="1595" y="870"/>
                  </a:lnTo>
                  <a:lnTo>
                    <a:pt x="1597" y="808"/>
                  </a:lnTo>
                  <a:lnTo>
                    <a:pt x="1593" y="748"/>
                  </a:lnTo>
                  <a:lnTo>
                    <a:pt x="1586" y="685"/>
                  </a:lnTo>
                  <a:lnTo>
                    <a:pt x="1574" y="627"/>
                  </a:lnTo>
                  <a:lnTo>
                    <a:pt x="1557" y="566"/>
                  </a:lnTo>
                  <a:lnTo>
                    <a:pt x="1537" y="508"/>
                  </a:lnTo>
                  <a:lnTo>
                    <a:pt x="1512" y="451"/>
                  </a:lnTo>
                  <a:lnTo>
                    <a:pt x="1482" y="399"/>
                  </a:lnTo>
                  <a:lnTo>
                    <a:pt x="1449" y="347"/>
                  </a:lnTo>
                  <a:lnTo>
                    <a:pt x="1413" y="298"/>
                  </a:lnTo>
                  <a:lnTo>
                    <a:pt x="1372" y="251"/>
                  </a:lnTo>
                  <a:lnTo>
                    <a:pt x="1327" y="209"/>
                  </a:lnTo>
                  <a:lnTo>
                    <a:pt x="1279" y="170"/>
                  </a:lnTo>
                  <a:lnTo>
                    <a:pt x="1229" y="134"/>
                  </a:lnTo>
                  <a:lnTo>
                    <a:pt x="1177" y="102"/>
                  </a:lnTo>
                  <a:lnTo>
                    <a:pt x="1122" y="73"/>
                  </a:lnTo>
                  <a:lnTo>
                    <a:pt x="1065" y="49"/>
                  </a:lnTo>
                  <a:lnTo>
                    <a:pt x="1006" y="30"/>
                  </a:lnTo>
                  <a:lnTo>
                    <a:pt x="948" y="16"/>
                  </a:lnTo>
                  <a:lnTo>
                    <a:pt x="887" y="5"/>
                  </a:lnTo>
                  <a:lnTo>
                    <a:pt x="824" y="1"/>
                  </a:lnTo>
                  <a:lnTo>
                    <a:pt x="763" y="0"/>
                  </a:lnTo>
                  <a:lnTo>
                    <a:pt x="701" y="1"/>
                  </a:lnTo>
                  <a:lnTo>
                    <a:pt x="641" y="12"/>
                  </a:lnTo>
                  <a:lnTo>
                    <a:pt x="579" y="24"/>
                  </a:lnTo>
                  <a:lnTo>
                    <a:pt x="521" y="40"/>
                  </a:lnTo>
                  <a:lnTo>
                    <a:pt x="464" y="63"/>
                  </a:lnTo>
                  <a:lnTo>
                    <a:pt x="408" y="88"/>
                  </a:lnTo>
                  <a:lnTo>
                    <a:pt x="354" y="118"/>
                  </a:lnTo>
                  <a:lnTo>
                    <a:pt x="304" y="154"/>
                  </a:lnTo>
                  <a:lnTo>
                    <a:pt x="255" y="191"/>
                  </a:lnTo>
                  <a:lnTo>
                    <a:pt x="209" y="231"/>
                  </a:lnTo>
                  <a:lnTo>
                    <a:pt x="165" y="277"/>
                  </a:lnTo>
                  <a:lnTo>
                    <a:pt x="128" y="323"/>
                  </a:lnTo>
                  <a:lnTo>
                    <a:pt x="94" y="375"/>
                  </a:lnTo>
                  <a:lnTo>
                    <a:pt x="61" y="428"/>
                  </a:lnTo>
                  <a:lnTo>
                    <a:pt x="34" y="484"/>
                  </a:lnTo>
                  <a:lnTo>
                    <a:pt x="12" y="541"/>
                  </a:lnTo>
                  <a:lnTo>
                    <a:pt x="0" y="5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1" name="Freeform 302"/>
            <p:cNvSpPr>
              <a:spLocks/>
            </p:cNvSpPr>
            <p:nvPr/>
          </p:nvSpPr>
          <p:spPr bwMode="auto">
            <a:xfrm>
              <a:off x="2419" y="2376"/>
              <a:ext cx="85" cy="529"/>
            </a:xfrm>
            <a:custGeom>
              <a:avLst/>
              <a:gdLst>
                <a:gd name="T0" fmla="*/ 0 w 253"/>
                <a:gd name="T1" fmla="*/ 0 h 1587"/>
                <a:gd name="T2" fmla="*/ 0 w 253"/>
                <a:gd name="T3" fmla="*/ 0 h 1587"/>
                <a:gd name="T4" fmla="*/ 0 w 253"/>
                <a:gd name="T5" fmla="*/ 0 h 1587"/>
                <a:gd name="T6" fmla="*/ 0 60000 65536"/>
                <a:gd name="T7" fmla="*/ 0 60000 65536"/>
                <a:gd name="T8" fmla="*/ 0 60000 65536"/>
                <a:gd name="T9" fmla="*/ 0 w 253"/>
                <a:gd name="T10" fmla="*/ 0 h 1587"/>
                <a:gd name="T11" fmla="*/ 253 w 253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" h="1587">
                  <a:moveTo>
                    <a:pt x="0" y="0"/>
                  </a:moveTo>
                  <a:lnTo>
                    <a:pt x="0" y="818"/>
                  </a:lnTo>
                  <a:lnTo>
                    <a:pt x="253" y="15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2" name="Freeform 303"/>
            <p:cNvSpPr>
              <a:spLocks/>
            </p:cNvSpPr>
            <p:nvPr/>
          </p:nvSpPr>
          <p:spPr bwMode="auto">
            <a:xfrm>
              <a:off x="2190" y="2649"/>
              <a:ext cx="229" cy="208"/>
            </a:xfrm>
            <a:custGeom>
              <a:avLst/>
              <a:gdLst>
                <a:gd name="T0" fmla="*/ 0 w 689"/>
                <a:gd name="T1" fmla="*/ 0 h 625"/>
                <a:gd name="T2" fmla="*/ 0 w 689"/>
                <a:gd name="T3" fmla="*/ 0 h 625"/>
                <a:gd name="T4" fmla="*/ 0 w 689"/>
                <a:gd name="T5" fmla="*/ 0 h 625"/>
                <a:gd name="T6" fmla="*/ 0 60000 65536"/>
                <a:gd name="T7" fmla="*/ 0 60000 65536"/>
                <a:gd name="T8" fmla="*/ 0 60000 65536"/>
                <a:gd name="T9" fmla="*/ 0 w 689"/>
                <a:gd name="T10" fmla="*/ 0 h 625"/>
                <a:gd name="T11" fmla="*/ 689 w 689"/>
                <a:gd name="T12" fmla="*/ 625 h 6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9" h="625">
                  <a:moveTo>
                    <a:pt x="169" y="625"/>
                  </a:moveTo>
                  <a:lnTo>
                    <a:pt x="689" y="0"/>
                  </a:lnTo>
                  <a:lnTo>
                    <a:pt x="0" y="1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3" name="Line 304"/>
            <p:cNvSpPr>
              <a:spLocks noChangeShapeType="1"/>
            </p:cNvSpPr>
            <p:nvPr/>
          </p:nvSpPr>
          <p:spPr bwMode="auto">
            <a:xfrm>
              <a:off x="2208" y="2612"/>
              <a:ext cx="21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4" name="Line 305"/>
            <p:cNvSpPr>
              <a:spLocks noChangeShapeType="1"/>
            </p:cNvSpPr>
            <p:nvPr/>
          </p:nvSpPr>
          <p:spPr bwMode="auto">
            <a:xfrm>
              <a:off x="2162" y="3030"/>
              <a:ext cx="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5" name="Line 306"/>
            <p:cNvSpPr>
              <a:spLocks noChangeShapeType="1"/>
            </p:cNvSpPr>
            <p:nvPr/>
          </p:nvSpPr>
          <p:spPr bwMode="auto">
            <a:xfrm>
              <a:off x="2162" y="3063"/>
              <a:ext cx="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6" name="Line 307"/>
            <p:cNvSpPr>
              <a:spLocks noChangeShapeType="1"/>
            </p:cNvSpPr>
            <p:nvPr/>
          </p:nvSpPr>
          <p:spPr bwMode="auto">
            <a:xfrm>
              <a:off x="2162" y="3098"/>
              <a:ext cx="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7" name="Line 308"/>
            <p:cNvSpPr>
              <a:spLocks noChangeShapeType="1"/>
            </p:cNvSpPr>
            <p:nvPr/>
          </p:nvSpPr>
          <p:spPr bwMode="auto">
            <a:xfrm>
              <a:off x="2162" y="3131"/>
              <a:ext cx="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8" name="Line 309"/>
            <p:cNvSpPr>
              <a:spLocks noChangeShapeType="1"/>
            </p:cNvSpPr>
            <p:nvPr/>
          </p:nvSpPr>
          <p:spPr bwMode="auto">
            <a:xfrm>
              <a:off x="2162" y="3165"/>
              <a:ext cx="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9" name="Freeform 310"/>
            <p:cNvSpPr>
              <a:spLocks/>
            </p:cNvSpPr>
            <p:nvPr/>
          </p:nvSpPr>
          <p:spPr bwMode="auto">
            <a:xfrm>
              <a:off x="3130" y="3436"/>
              <a:ext cx="70" cy="64"/>
            </a:xfrm>
            <a:custGeom>
              <a:avLst/>
              <a:gdLst>
                <a:gd name="T0" fmla="*/ 0 w 211"/>
                <a:gd name="T1" fmla="*/ 0 h 192"/>
                <a:gd name="T2" fmla="*/ 0 w 211"/>
                <a:gd name="T3" fmla="*/ 0 h 192"/>
                <a:gd name="T4" fmla="*/ 0 w 211"/>
                <a:gd name="T5" fmla="*/ 0 h 192"/>
                <a:gd name="T6" fmla="*/ 0 w 211"/>
                <a:gd name="T7" fmla="*/ 0 h 192"/>
                <a:gd name="T8" fmla="*/ 0 w 211"/>
                <a:gd name="T9" fmla="*/ 0 h 192"/>
                <a:gd name="T10" fmla="*/ 0 w 211"/>
                <a:gd name="T11" fmla="*/ 0 h 192"/>
                <a:gd name="T12" fmla="*/ 0 w 211"/>
                <a:gd name="T13" fmla="*/ 0 h 192"/>
                <a:gd name="T14" fmla="*/ 0 w 211"/>
                <a:gd name="T15" fmla="*/ 0 h 192"/>
                <a:gd name="T16" fmla="*/ 0 w 211"/>
                <a:gd name="T17" fmla="*/ 0 h 192"/>
                <a:gd name="T18" fmla="*/ 0 w 211"/>
                <a:gd name="T19" fmla="*/ 0 h 192"/>
                <a:gd name="T20" fmla="*/ 0 w 211"/>
                <a:gd name="T21" fmla="*/ 0 h 192"/>
                <a:gd name="T22" fmla="*/ 0 w 211"/>
                <a:gd name="T23" fmla="*/ 0 h 192"/>
                <a:gd name="T24" fmla="*/ 0 w 211"/>
                <a:gd name="T25" fmla="*/ 0 h 192"/>
                <a:gd name="T26" fmla="*/ 0 w 211"/>
                <a:gd name="T27" fmla="*/ 0 h 192"/>
                <a:gd name="T28" fmla="*/ 0 w 211"/>
                <a:gd name="T29" fmla="*/ 0 h 192"/>
                <a:gd name="T30" fmla="*/ 0 w 211"/>
                <a:gd name="T31" fmla="*/ 0 h 192"/>
                <a:gd name="T32" fmla="*/ 0 w 211"/>
                <a:gd name="T33" fmla="*/ 0 h 192"/>
                <a:gd name="T34" fmla="*/ 0 w 211"/>
                <a:gd name="T35" fmla="*/ 0 h 192"/>
                <a:gd name="T36" fmla="*/ 0 w 211"/>
                <a:gd name="T37" fmla="*/ 0 h 192"/>
                <a:gd name="T38" fmla="*/ 0 w 211"/>
                <a:gd name="T39" fmla="*/ 0 h 192"/>
                <a:gd name="T40" fmla="*/ 0 w 211"/>
                <a:gd name="T41" fmla="*/ 0 h 192"/>
                <a:gd name="T42" fmla="*/ 0 w 211"/>
                <a:gd name="T43" fmla="*/ 0 h 192"/>
                <a:gd name="T44" fmla="*/ 0 w 211"/>
                <a:gd name="T45" fmla="*/ 0 h 192"/>
                <a:gd name="T46" fmla="*/ 0 w 211"/>
                <a:gd name="T47" fmla="*/ 0 h 192"/>
                <a:gd name="T48" fmla="*/ 0 w 211"/>
                <a:gd name="T49" fmla="*/ 0 h 192"/>
                <a:gd name="T50" fmla="*/ 0 w 211"/>
                <a:gd name="T51" fmla="*/ 0 h 192"/>
                <a:gd name="T52" fmla="*/ 0 w 211"/>
                <a:gd name="T53" fmla="*/ 0 h 192"/>
                <a:gd name="T54" fmla="*/ 0 w 211"/>
                <a:gd name="T55" fmla="*/ 0 h 192"/>
                <a:gd name="T56" fmla="*/ 0 w 211"/>
                <a:gd name="T57" fmla="*/ 0 h 1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1"/>
                <a:gd name="T88" fmla="*/ 0 h 192"/>
                <a:gd name="T89" fmla="*/ 211 w 211"/>
                <a:gd name="T90" fmla="*/ 192 h 1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1" h="192">
                  <a:moveTo>
                    <a:pt x="6" y="55"/>
                  </a:moveTo>
                  <a:lnTo>
                    <a:pt x="0" y="85"/>
                  </a:lnTo>
                  <a:lnTo>
                    <a:pt x="4" y="115"/>
                  </a:lnTo>
                  <a:lnTo>
                    <a:pt x="15" y="141"/>
                  </a:lnTo>
                  <a:lnTo>
                    <a:pt x="28" y="162"/>
                  </a:lnTo>
                  <a:lnTo>
                    <a:pt x="55" y="181"/>
                  </a:lnTo>
                  <a:lnTo>
                    <a:pt x="98" y="192"/>
                  </a:lnTo>
                  <a:lnTo>
                    <a:pt x="134" y="189"/>
                  </a:lnTo>
                  <a:lnTo>
                    <a:pt x="168" y="180"/>
                  </a:lnTo>
                  <a:lnTo>
                    <a:pt x="196" y="159"/>
                  </a:lnTo>
                  <a:lnTo>
                    <a:pt x="208" y="119"/>
                  </a:lnTo>
                  <a:lnTo>
                    <a:pt x="211" y="78"/>
                  </a:lnTo>
                  <a:lnTo>
                    <a:pt x="204" y="44"/>
                  </a:lnTo>
                  <a:lnTo>
                    <a:pt x="189" y="21"/>
                  </a:lnTo>
                  <a:lnTo>
                    <a:pt x="170" y="0"/>
                  </a:lnTo>
                  <a:lnTo>
                    <a:pt x="195" y="30"/>
                  </a:lnTo>
                  <a:lnTo>
                    <a:pt x="207" y="73"/>
                  </a:lnTo>
                  <a:lnTo>
                    <a:pt x="207" y="102"/>
                  </a:lnTo>
                  <a:lnTo>
                    <a:pt x="199" y="135"/>
                  </a:lnTo>
                  <a:lnTo>
                    <a:pt x="187" y="155"/>
                  </a:lnTo>
                  <a:lnTo>
                    <a:pt x="162" y="176"/>
                  </a:lnTo>
                  <a:lnTo>
                    <a:pt x="131" y="186"/>
                  </a:lnTo>
                  <a:lnTo>
                    <a:pt x="100" y="187"/>
                  </a:lnTo>
                  <a:lnTo>
                    <a:pt x="58" y="180"/>
                  </a:lnTo>
                  <a:lnTo>
                    <a:pt x="33" y="161"/>
                  </a:lnTo>
                  <a:lnTo>
                    <a:pt x="16" y="138"/>
                  </a:lnTo>
                  <a:lnTo>
                    <a:pt x="7" y="113"/>
                  </a:lnTo>
                  <a:lnTo>
                    <a:pt x="4" y="85"/>
                  </a:lnTo>
                  <a:lnTo>
                    <a:pt x="6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0" name="Freeform 311"/>
            <p:cNvSpPr>
              <a:spLocks/>
            </p:cNvSpPr>
            <p:nvPr/>
          </p:nvSpPr>
          <p:spPr bwMode="auto">
            <a:xfrm>
              <a:off x="3136" y="3432"/>
              <a:ext cx="19" cy="13"/>
            </a:xfrm>
            <a:custGeom>
              <a:avLst/>
              <a:gdLst>
                <a:gd name="T0" fmla="*/ 0 w 58"/>
                <a:gd name="T1" fmla="*/ 0 h 40"/>
                <a:gd name="T2" fmla="*/ 0 w 58"/>
                <a:gd name="T3" fmla="*/ 0 h 40"/>
                <a:gd name="T4" fmla="*/ 0 w 58"/>
                <a:gd name="T5" fmla="*/ 0 h 40"/>
                <a:gd name="T6" fmla="*/ 0 w 58"/>
                <a:gd name="T7" fmla="*/ 0 h 40"/>
                <a:gd name="T8" fmla="*/ 0 w 58"/>
                <a:gd name="T9" fmla="*/ 0 h 40"/>
                <a:gd name="T10" fmla="*/ 0 w 58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40"/>
                <a:gd name="T20" fmla="*/ 58 w 58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40">
                  <a:moveTo>
                    <a:pt x="0" y="40"/>
                  </a:moveTo>
                  <a:lnTo>
                    <a:pt x="19" y="16"/>
                  </a:lnTo>
                  <a:lnTo>
                    <a:pt x="58" y="0"/>
                  </a:lnTo>
                  <a:lnTo>
                    <a:pt x="25" y="16"/>
                  </a:lnTo>
                  <a:lnTo>
                    <a:pt x="10" y="3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1" name="Freeform 312"/>
            <p:cNvSpPr>
              <a:spLocks/>
            </p:cNvSpPr>
            <p:nvPr/>
          </p:nvSpPr>
          <p:spPr bwMode="auto">
            <a:xfrm>
              <a:off x="3136" y="3436"/>
              <a:ext cx="60" cy="58"/>
            </a:xfrm>
            <a:custGeom>
              <a:avLst/>
              <a:gdLst>
                <a:gd name="T0" fmla="*/ 0 w 180"/>
                <a:gd name="T1" fmla="*/ 0 h 175"/>
                <a:gd name="T2" fmla="*/ 0 w 180"/>
                <a:gd name="T3" fmla="*/ 0 h 175"/>
                <a:gd name="T4" fmla="*/ 0 w 180"/>
                <a:gd name="T5" fmla="*/ 0 h 175"/>
                <a:gd name="T6" fmla="*/ 0 w 180"/>
                <a:gd name="T7" fmla="*/ 0 h 175"/>
                <a:gd name="T8" fmla="*/ 0 w 180"/>
                <a:gd name="T9" fmla="*/ 0 h 175"/>
                <a:gd name="T10" fmla="*/ 0 w 180"/>
                <a:gd name="T11" fmla="*/ 0 h 175"/>
                <a:gd name="T12" fmla="*/ 0 w 180"/>
                <a:gd name="T13" fmla="*/ 0 h 175"/>
                <a:gd name="T14" fmla="*/ 0 w 180"/>
                <a:gd name="T15" fmla="*/ 0 h 175"/>
                <a:gd name="T16" fmla="*/ 0 w 180"/>
                <a:gd name="T17" fmla="*/ 0 h 175"/>
                <a:gd name="T18" fmla="*/ 0 w 180"/>
                <a:gd name="T19" fmla="*/ 0 h 175"/>
                <a:gd name="T20" fmla="*/ 0 w 180"/>
                <a:gd name="T21" fmla="*/ 0 h 175"/>
                <a:gd name="T22" fmla="*/ 0 w 180"/>
                <a:gd name="T23" fmla="*/ 0 h 175"/>
                <a:gd name="T24" fmla="*/ 0 w 180"/>
                <a:gd name="T25" fmla="*/ 0 h 175"/>
                <a:gd name="T26" fmla="*/ 0 w 180"/>
                <a:gd name="T27" fmla="*/ 0 h 175"/>
                <a:gd name="T28" fmla="*/ 0 w 180"/>
                <a:gd name="T29" fmla="*/ 0 h 175"/>
                <a:gd name="T30" fmla="*/ 0 w 180"/>
                <a:gd name="T31" fmla="*/ 0 h 175"/>
                <a:gd name="T32" fmla="*/ 0 w 180"/>
                <a:gd name="T33" fmla="*/ 0 h 175"/>
                <a:gd name="T34" fmla="*/ 0 w 180"/>
                <a:gd name="T35" fmla="*/ 0 h 175"/>
                <a:gd name="T36" fmla="*/ 0 w 180"/>
                <a:gd name="T37" fmla="*/ 0 h 175"/>
                <a:gd name="T38" fmla="*/ 0 w 180"/>
                <a:gd name="T39" fmla="*/ 0 h 175"/>
                <a:gd name="T40" fmla="*/ 0 w 180"/>
                <a:gd name="T41" fmla="*/ 0 h 175"/>
                <a:gd name="T42" fmla="*/ 0 w 180"/>
                <a:gd name="T43" fmla="*/ 0 h 175"/>
                <a:gd name="T44" fmla="*/ 0 w 180"/>
                <a:gd name="T45" fmla="*/ 0 h 175"/>
                <a:gd name="T46" fmla="*/ 0 w 180"/>
                <a:gd name="T47" fmla="*/ 0 h 175"/>
                <a:gd name="T48" fmla="*/ 0 w 180"/>
                <a:gd name="T49" fmla="*/ 0 h 175"/>
                <a:gd name="T50" fmla="*/ 0 w 180"/>
                <a:gd name="T51" fmla="*/ 0 h 175"/>
                <a:gd name="T52" fmla="*/ 0 w 180"/>
                <a:gd name="T53" fmla="*/ 0 h 175"/>
                <a:gd name="T54" fmla="*/ 0 w 180"/>
                <a:gd name="T55" fmla="*/ 0 h 175"/>
                <a:gd name="T56" fmla="*/ 0 w 180"/>
                <a:gd name="T57" fmla="*/ 0 h 175"/>
                <a:gd name="T58" fmla="*/ 0 w 180"/>
                <a:gd name="T59" fmla="*/ 0 h 175"/>
                <a:gd name="T60" fmla="*/ 0 w 180"/>
                <a:gd name="T61" fmla="*/ 0 h 175"/>
                <a:gd name="T62" fmla="*/ 0 w 180"/>
                <a:gd name="T63" fmla="*/ 0 h 175"/>
                <a:gd name="T64" fmla="*/ 0 w 180"/>
                <a:gd name="T65" fmla="*/ 0 h 175"/>
                <a:gd name="T66" fmla="*/ 0 w 180"/>
                <a:gd name="T67" fmla="*/ 0 h 175"/>
                <a:gd name="T68" fmla="*/ 0 w 180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175"/>
                <a:gd name="T107" fmla="*/ 180 w 180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175">
                  <a:moveTo>
                    <a:pt x="1" y="50"/>
                  </a:moveTo>
                  <a:lnTo>
                    <a:pt x="33" y="36"/>
                  </a:lnTo>
                  <a:lnTo>
                    <a:pt x="75" y="31"/>
                  </a:lnTo>
                  <a:lnTo>
                    <a:pt x="113" y="41"/>
                  </a:lnTo>
                  <a:lnTo>
                    <a:pt x="137" y="60"/>
                  </a:lnTo>
                  <a:lnTo>
                    <a:pt x="149" y="82"/>
                  </a:lnTo>
                  <a:lnTo>
                    <a:pt x="150" y="112"/>
                  </a:lnTo>
                  <a:lnTo>
                    <a:pt x="166" y="67"/>
                  </a:lnTo>
                  <a:lnTo>
                    <a:pt x="169" y="91"/>
                  </a:lnTo>
                  <a:lnTo>
                    <a:pt x="169" y="112"/>
                  </a:lnTo>
                  <a:lnTo>
                    <a:pt x="162" y="124"/>
                  </a:lnTo>
                  <a:lnTo>
                    <a:pt x="152" y="139"/>
                  </a:lnTo>
                  <a:lnTo>
                    <a:pt x="135" y="152"/>
                  </a:lnTo>
                  <a:lnTo>
                    <a:pt x="114" y="163"/>
                  </a:lnTo>
                  <a:lnTo>
                    <a:pt x="92" y="170"/>
                  </a:lnTo>
                  <a:lnTo>
                    <a:pt x="73" y="170"/>
                  </a:lnTo>
                  <a:lnTo>
                    <a:pt x="46" y="163"/>
                  </a:lnTo>
                  <a:lnTo>
                    <a:pt x="33" y="154"/>
                  </a:lnTo>
                  <a:lnTo>
                    <a:pt x="13" y="140"/>
                  </a:lnTo>
                  <a:lnTo>
                    <a:pt x="0" y="120"/>
                  </a:lnTo>
                  <a:lnTo>
                    <a:pt x="25" y="152"/>
                  </a:lnTo>
                  <a:lnTo>
                    <a:pt x="43" y="166"/>
                  </a:lnTo>
                  <a:lnTo>
                    <a:pt x="71" y="175"/>
                  </a:lnTo>
                  <a:lnTo>
                    <a:pt x="113" y="170"/>
                  </a:lnTo>
                  <a:lnTo>
                    <a:pt x="145" y="160"/>
                  </a:lnTo>
                  <a:lnTo>
                    <a:pt x="169" y="131"/>
                  </a:lnTo>
                  <a:lnTo>
                    <a:pt x="180" y="96"/>
                  </a:lnTo>
                  <a:lnTo>
                    <a:pt x="178" y="66"/>
                  </a:lnTo>
                  <a:lnTo>
                    <a:pt x="162" y="36"/>
                  </a:lnTo>
                  <a:lnTo>
                    <a:pt x="132" y="9"/>
                  </a:lnTo>
                  <a:lnTo>
                    <a:pt x="103" y="0"/>
                  </a:lnTo>
                  <a:lnTo>
                    <a:pt x="73" y="0"/>
                  </a:lnTo>
                  <a:lnTo>
                    <a:pt x="43" y="6"/>
                  </a:lnTo>
                  <a:lnTo>
                    <a:pt x="19" y="24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9701" name="Picture 5" descr="C:\Users\vkotov\Desktop\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88" y="4257675"/>
            <a:ext cx="2232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seismograph_show_tremor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4663" y="5532438"/>
            <a:ext cx="17081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C:\Users\vkotov\Desktop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2988" y="4872038"/>
            <a:ext cx="889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9913" y="2938463"/>
            <a:ext cx="5500687" cy="3233737"/>
          </a:xfrm>
        </p:spPr>
        <p:txBody>
          <a:bodyPr rtlCol="0">
            <a:normAutofit/>
          </a:bodyPr>
          <a:lstStyle/>
          <a:p>
            <a:pPr marL="558800" indent="-5588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 Руководителей СШ и ЛС всех уровней</a:t>
            </a:r>
            <a:r>
              <a:rPr lang="en-US" sz="32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Церкви ЕАД</a:t>
            </a:r>
            <a:endParaRPr lang="en-US" sz="3200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0363" y="222250"/>
            <a:ext cx="11466512" cy="796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БАЗОВАЯ ЧАСТЬ ПРОГРАММЫ ОПТИМИЗАЦИИ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endParaRPr lang="ru-RU" sz="3200" dirty="0">
              <a:solidFill>
                <a:schemeClr val="accent2"/>
              </a:solidFill>
              <a:ea typeface="+mj-ea"/>
            </a:endParaRPr>
          </a:p>
        </p:txBody>
      </p:sp>
      <p:pic>
        <p:nvPicPr>
          <p:cNvPr id="5" name="Рисунок 4" descr="1342148539_slid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0603" y="2622175"/>
            <a:ext cx="5266544" cy="3390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382838"/>
            <a:ext cx="11977688" cy="4243387"/>
          </a:xfrm>
        </p:spPr>
        <p:txBody>
          <a:bodyPr rtlCol="0">
            <a:normAutofit/>
          </a:bodyPr>
          <a:lstStyle/>
          <a:p>
            <a:pPr marL="584200" indent="-584200" eaLnBrk="1" fontAlgn="auto" hangingPunct="1">
              <a:spcAft>
                <a:spcPts val="0"/>
              </a:spcAft>
              <a:buFont typeface="Arial" pitchFamily="34" charset="0"/>
              <a:buAutoNum type="romanUcPeriod" startAt="5"/>
              <a:defRPr/>
            </a:pPr>
            <a:endParaRPr lang="ru-RU" sz="100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106488" indent="-51435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Материалы по улучшению ключевых  составляющих СШ</a:t>
            </a:r>
          </a:p>
          <a:p>
            <a:pPr marL="1106488" indent="-51435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Новое руководство по организации и деятельности СШ</a:t>
            </a:r>
          </a:p>
          <a:p>
            <a:pPr marL="1106488" indent="-51435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 startAt="3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Материалы для обучения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учителей СШ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программе ГК </a:t>
            </a:r>
          </a:p>
          <a:p>
            <a:pPr marL="1106488" indent="-514350" eaLnBrk="1" fontAlgn="auto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Обучающие видеоматериалы, содействующие успешной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СШ</a:t>
            </a:r>
          </a:p>
          <a:p>
            <a:pPr marL="906463" indent="-314325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 Выпуск ежеквартального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журнала для учителей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СШ</a:t>
            </a:r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58800" indent="-174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6.  Создание других материалов для работы СШ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2192000" cy="12446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Инструменты для осуществления </a:t>
            </a:r>
          </a:p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программы оптимизации СШ</a:t>
            </a:r>
            <a:endParaRPr lang="ru-RU" sz="3600" dirty="0">
              <a:solidFill>
                <a:schemeClr val="accent2"/>
              </a:solidFill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402013"/>
            <a:ext cx="6535738" cy="2054225"/>
          </a:xfrm>
        </p:spPr>
        <p:txBody>
          <a:bodyPr rtlCol="0">
            <a:normAutofit/>
          </a:bodyPr>
          <a:lstStyle/>
          <a:p>
            <a:pPr marL="584200" indent="-584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ТЕСНОЕ ВЗАИМОДЕЙСТВИЕ И СОТРУДНИЧЕСТВО ВСЕХ </a:t>
            </a:r>
            <a:r>
              <a:rPr lang="ru-RU" sz="3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организациЙ</a:t>
            </a:r>
            <a:r>
              <a:rPr lang="ru-RU" sz="3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Церкви ЕАД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4038" y="0"/>
            <a:ext cx="11453812" cy="12446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КЛЮЧ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№1. ОСУЩЕСТВЛЕНИЯ ПРОГРАММЫ </a:t>
            </a:r>
          </a:p>
          <a:p>
            <a:pPr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                        ОПТИМИЗАЦИИ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СШ В ЕАД</a:t>
            </a:r>
            <a:endParaRPr lang="ru-RU" sz="3200" dirty="0">
              <a:solidFill>
                <a:schemeClr val="accent2"/>
              </a:solidFill>
              <a:latin typeface="Arial Black" pitchFamily="34" charset="0"/>
              <a:ea typeface="+mj-ea"/>
            </a:endParaRPr>
          </a:p>
        </p:txBody>
      </p:sp>
      <p:pic>
        <p:nvPicPr>
          <p:cNvPr id="32772" name="Picture 2" descr="C:\Users\vkotov\ФОТО ДЛЯ РАБОТЫ\иллюстрации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288" y="2278063"/>
            <a:ext cx="544671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5588"/>
            <a:ext cx="12012613" cy="7937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ОЖИДАЕМЫЕ РЕЗУЛЬТАТЫ В РАБОТЕ СШ ЕАД 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33795" name="Рисунок 5" descr="Presentati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2593975"/>
            <a:ext cx="4703763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Present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575" y="2563813"/>
            <a:ext cx="527685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528763"/>
            <a:ext cx="583088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a typeface="+mj-ea"/>
              </a:rPr>
              <a:t>        </a:t>
            </a:r>
            <a:r>
              <a:rPr lang="ru-RU" sz="2800" b="1" dirty="0">
                <a:solidFill>
                  <a:srgbClr val="002060"/>
                </a:solidFill>
                <a:ea typeface="+mj-ea"/>
              </a:rPr>
              <a:t>СШ ЕАД до оптимизации</a:t>
            </a:r>
            <a:endParaRPr lang="ru-RU" sz="28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11825" y="1693863"/>
            <a:ext cx="62499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ea typeface="+mj-ea"/>
              </a:rPr>
              <a:t>        </a:t>
            </a:r>
            <a:r>
              <a:rPr lang="ru-RU" sz="2800" b="1" dirty="0">
                <a:solidFill>
                  <a:srgbClr val="002060"/>
                </a:solidFill>
                <a:ea typeface="+mj-ea"/>
              </a:rPr>
              <a:t>СШ ЕАД после  оптимизации</a:t>
            </a:r>
            <a:endParaRPr lang="ru-RU" sz="28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6010275"/>
            <a:ext cx="1219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a typeface="+mj-ea"/>
              </a:rPr>
              <a:t>        </a:t>
            </a:r>
            <a:r>
              <a:rPr lang="ru-RU" sz="2600" b="1" dirty="0">
                <a:solidFill>
                  <a:srgbClr val="002060"/>
                </a:solidFill>
                <a:ea typeface="+mj-ea"/>
              </a:rPr>
              <a:t>10</a:t>
            </a:r>
            <a:r>
              <a:rPr lang="ru-RU" sz="26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ru-RU" sz="2600" b="1" dirty="0">
                <a:solidFill>
                  <a:srgbClr val="002060"/>
                </a:solidFill>
                <a:ea typeface="+mj-ea"/>
              </a:rPr>
              <a:t>ключевых составляющих успешной Субботней школы</a:t>
            </a:r>
            <a:endParaRPr lang="ru-RU" sz="2600" b="1" dirty="0">
              <a:solidFill>
                <a:srgbClr val="FF0000"/>
              </a:solidFill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 descr="TMW070618-44(4x6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386" r="11588"/>
          <a:stretch>
            <a:fillRect/>
          </a:stretch>
        </p:blipFill>
        <p:spPr>
          <a:xfrm>
            <a:off x="6430963" y="-638175"/>
            <a:ext cx="6850062" cy="7874000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413" y="1387475"/>
            <a:ext cx="6069012" cy="4856163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«Всё, что каким-либо образом связано</a:t>
            </a:r>
            <a:r>
              <a:rPr lang="en-US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работой для Бога, должно быть настолько близко к совершенству, насколько человеческий разум</a:t>
            </a:r>
            <a:r>
              <a:rPr lang="en-US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руки</a:t>
            </a:r>
            <a:r>
              <a:rPr lang="en-US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могут это сделать»</a:t>
            </a:r>
            <a:r>
              <a:rPr lang="en-US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9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9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Служители Евангелия,</a:t>
            </a:r>
            <a:r>
              <a:rPr lang="en-US" sz="9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с.108)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0075" y="2247900"/>
            <a:ext cx="10102850" cy="3717925"/>
          </a:xfrm>
        </p:spPr>
        <p:txBody>
          <a:bodyPr rtlCol="0">
            <a:normAutofit/>
          </a:bodyPr>
          <a:lstStyle/>
          <a:p>
            <a:pPr marL="584200" indent="-584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Верьте Господу, Богу вашему и будьте тверды; верьте пророкам Его, и будет успех вам.</a:t>
            </a:r>
          </a:p>
          <a:p>
            <a:pPr marL="584200" indent="-584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(2 Пар.20:20)</a:t>
            </a:r>
          </a:p>
          <a:p>
            <a:pPr marL="584200" indent="-584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84200" indent="-584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239713"/>
            <a:ext cx="12007850" cy="795337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БОЖЬИ ОБЕТОВАНИЯ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ПОДДЕРЖКА ДЛЯ ЦЕРКВИ  </a:t>
            </a:r>
            <a:endParaRPr lang="ru-RU" sz="3200" dirty="0">
              <a:solidFill>
                <a:schemeClr val="accent2"/>
              </a:solidFill>
              <a:latin typeface="Arial Black" pitchFamily="34" charset="0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513" y="374650"/>
            <a:ext cx="9774237" cy="10191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СИТУАЦИЯ В СУББОТНЕЙ ШКОЛЕ  </a:t>
            </a:r>
            <a:b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263" y="1963738"/>
            <a:ext cx="10807700" cy="45624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ч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асть членов церкви не посещают СШ;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часть членов церкви не исследуют Библию;</a:t>
            </a:r>
          </a:p>
          <a:p>
            <a:pPr marL="92075" indent="-92075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имеется дефицит дружеских отношений</a:t>
            </a:r>
            <a:b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заботы членов СШ друг о друге;</a:t>
            </a:r>
          </a:p>
          <a:p>
            <a:pPr marL="92075" indent="-92075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большие классы и монолог учителя СШ; </a:t>
            </a:r>
          </a:p>
          <a:p>
            <a:pPr marL="92075" indent="-92075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недостаток подготовленных учителей СШ;</a:t>
            </a:r>
          </a:p>
          <a:p>
            <a:pPr marL="92075" indent="-92075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слабая евангельская деятельность учеников СШ;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отдельные члены церкви оставляют Церковь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385547952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176" y="1558978"/>
            <a:ext cx="3739823" cy="3417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5263" y="225425"/>
            <a:ext cx="21732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ru-RU" sz="5400" b="1" dirty="0">
                <a:solidFill>
                  <a:schemeClr val="bg1"/>
                </a:solidFill>
                <a:ea typeface="+mj-ea"/>
              </a:rPr>
              <a:t>        ГДЕ?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588" y="419100"/>
            <a:ext cx="9293225" cy="11842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ХОТИМ ПРИЙТИ В РАБОТЕ СШ  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263" y="1603375"/>
            <a:ext cx="8499475" cy="5802313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Большинство членов церкви  посещают СШ;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Все члены церкви исследуют Библию;</a:t>
            </a:r>
          </a:p>
          <a:p>
            <a:pPr marL="92075" indent="-92075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Члены церкви проявляют друг ко другу</a:t>
            </a:r>
            <a:b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любовь, внимание и заботу;</a:t>
            </a:r>
          </a:p>
          <a:p>
            <a:pPr marL="92075" indent="-92075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Классы 6-8 человек, дискуссионный метод </a:t>
            </a:r>
          </a:p>
          <a:p>
            <a:pPr marL="92075" indent="-92075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проведения урока СШ; </a:t>
            </a:r>
          </a:p>
          <a:p>
            <a:pPr marL="92075" indent="-92075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Достаточное количество подготовленных учителей СШ;</a:t>
            </a:r>
          </a:p>
          <a:p>
            <a:pPr marL="92075" indent="-92075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Активная евангельская деятельность учеников СШ;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Члены церкви не покидают Церковь.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9875" y="179388"/>
            <a:ext cx="2428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ru-RU" sz="5400" b="1" dirty="0">
                <a:solidFill>
                  <a:schemeClr val="bg1"/>
                </a:solidFill>
                <a:ea typeface="+mj-ea"/>
              </a:rPr>
              <a:t>        КУДА?</a:t>
            </a:r>
          </a:p>
        </p:txBody>
      </p:sp>
      <p:pic>
        <p:nvPicPr>
          <p:cNvPr id="11269" name="Рисунок 6" descr="TMW070618-44(4x6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3350" y="1798638"/>
            <a:ext cx="31686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425" y="195263"/>
            <a:ext cx="9553575" cy="914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ХОТИМ ПРИЙТИ К ЖЕЛАЕМОМУ  </a:t>
            </a:r>
            <a:endParaRPr lang="ru-RU" sz="40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363" y="2517775"/>
            <a:ext cx="11123612" cy="43402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осуществления желаемых изменений в деятельности субботней школы необходимо от 1 года до 2 лет,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в зависимости от посвящения участников преобразований и интенсивности проведения реформ.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9550" y="269875"/>
            <a:ext cx="2519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ru-RU" sz="5400" b="1" dirty="0">
                <a:solidFill>
                  <a:schemeClr val="bg1"/>
                </a:solidFill>
                <a:ea typeface="+mj-ea"/>
              </a:rPr>
              <a:t>        </a:t>
            </a:r>
            <a:r>
              <a:rPr lang="ru-RU" sz="4400" b="1" dirty="0">
                <a:solidFill>
                  <a:schemeClr val="bg1"/>
                </a:solidFill>
                <a:ea typeface="+mj-ea"/>
              </a:rPr>
              <a:t>КОГДА?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314325"/>
            <a:ext cx="9607550" cy="7493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ИЗМЕНИТЬ СИТУАЦИЮ В СШ  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360363" y="2008188"/>
            <a:ext cx="11571287" cy="4662487"/>
          </a:xfrm>
        </p:spPr>
        <p:txBody>
          <a:bodyPr/>
          <a:lstStyle/>
          <a:p>
            <a:pPr marL="514350" indent="-5143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Определить ключевые составляющие успешной СШ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endParaRPr lang="ru-RU" sz="12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Разработать программу оптимизации СШ в ЕАД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ru-RU" sz="14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3. Подготовить материалы для осуществления программы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ru-RU" sz="1000" b="1" dirty="0" smtClean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4. Начать последовательное осуществление программы оптимизации в общинах и группах ЕАД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0038" y="314325"/>
            <a:ext cx="23225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ru-RU" sz="5400" b="1" dirty="0">
                <a:solidFill>
                  <a:schemeClr val="bg1"/>
                </a:solidFill>
                <a:ea typeface="+mj-ea"/>
              </a:rPr>
              <a:t>        КАК?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76213"/>
            <a:ext cx="11572875" cy="82867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КЛЮЧЕВЫЕ СОСТАВЛЯЮЩИЕ  УСПЕШНОЙ СШ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1349375"/>
            <a:ext cx="7424737" cy="55086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00038" y="2982913"/>
            <a:ext cx="8904287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СШ руководителями всех организаций Церкви ЕАД  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и деятельное участие пастора в работе СШ 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деятельность совета СШ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Еженедельное проведение учительских собраний 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четырех целей СШ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Оптимизация классов СШ 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Миссионерская деятельность СШ 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СШ 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учителей СШ </a:t>
            </a:r>
          </a:p>
          <a:p>
            <a:pPr marL="457200" indent="-457200" eaLnBrk="0" hangingPunct="0">
              <a:lnSpc>
                <a:spcPct val="90000"/>
              </a:lnSpc>
              <a:spcBef>
                <a:spcPts val="400"/>
              </a:spcBef>
              <a:buSzPct val="100000"/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Регулярный анализ деятельности СШ 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-225425" y="1708150"/>
            <a:ext cx="12417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marL="584200" indent="-584200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проведённых исследований по работе СШ,  Консультативных совещаний, конгрессов, семинаров, были определены ключевые составляющие Субботней школы:</a:t>
            </a:r>
            <a:endParaRPr lang="ru-RU" sz="5100" b="1" dirty="0">
              <a:solidFill>
                <a:srgbClr val="3E64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C:\Users\vkotov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1550" y="3748088"/>
            <a:ext cx="33702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4850" y="2952750"/>
            <a:ext cx="4451350" cy="3159125"/>
          </a:xfrm>
        </p:spPr>
        <p:txBody>
          <a:bodyPr rtlCol="0">
            <a:normAutofit/>
          </a:bodyPr>
          <a:lstStyle/>
          <a:p>
            <a:pPr marL="584200" indent="-584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24522C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3200" b="1" dirty="0" smtClean="0">
                <a:solidFill>
                  <a:srgbClr val="245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Поддержка Субботней школы руководителями всех организаций Церкви ЕАД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1842750" cy="10795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algn="ctr" fontAlgn="auto">
              <a:lnSpc>
                <a:spcPct val="90000"/>
              </a:lnSpc>
              <a:spcBef>
                <a:spcPts val="1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</a:rPr>
              <a:t> 1-я КЛЮЧЕВАЯ СОСТАВЛЯЮЩАЯ УСПЕШНОЙ СШ </a:t>
            </a:r>
            <a:endParaRPr lang="ru-RU" sz="3200" dirty="0">
              <a:solidFill>
                <a:schemeClr val="accent2"/>
              </a:solidFill>
              <a:latin typeface="Arial Black" pitchFamily="34" charset="0"/>
              <a:ea typeface="+mj-ea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325" y="1487488"/>
            <a:ext cx="5654675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827588" y="1379538"/>
            <a:ext cx="71643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2-я ключевая составляющая</a:t>
            </a:r>
          </a:p>
          <a:p>
            <a:pPr>
              <a:defRPr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успеха Субботней школы</a:t>
            </a:r>
          </a:p>
          <a:p>
            <a:pPr>
              <a:defRPr/>
            </a:pPr>
            <a:endParaRPr lang="ru-RU" sz="3000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ru-RU" sz="3000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Активное и деятельное участие пастора в работе СШ </a:t>
            </a:r>
          </a:p>
          <a:p>
            <a:pPr>
              <a:defRPr/>
            </a:pPr>
            <a:endParaRPr lang="ru-RU" sz="3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3000" dirty="0">
                <a:solidFill>
                  <a:srgbClr val="002060"/>
                </a:solidFill>
                <a:latin typeface="Arial" charset="0"/>
                <a:cs typeface="Arial" charset="0"/>
              </a:rPr>
              <a:t>Отношение пастора к этому важнейшему институту Церкви определяет, какой будет СШ в общине. 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4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TS103431374</Template>
  <TotalTime>0</TotalTime>
  <Words>791</Words>
  <Application>Microsoft Office PowerPoint</Application>
  <PresentationFormat>Произвольный</PresentationFormat>
  <Paragraphs>170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Book Antiqua</vt:lpstr>
      <vt:lpstr>Arial Black</vt:lpstr>
      <vt:lpstr>Times New Roman</vt:lpstr>
      <vt:lpstr>Symbol</vt:lpstr>
      <vt:lpstr>Corbel</vt:lpstr>
      <vt:lpstr>TS103431374</vt:lpstr>
      <vt:lpstr>ПРОГРАММА  ОПТИМИЗАЦИИ СУББОТНЕЙ ШКОЛЫ ЕВРО-АЗИАТСКОГО ДИВИЗИОНА  2014 - 2015 гг.</vt:lpstr>
      <vt:lpstr>ОПТИМИЗАЦИЯ (от лат. optimum — наилучшее)</vt:lpstr>
      <vt:lpstr>СИТУАЦИЯ В СУББОТНЕЙ ШКОЛЕ   </vt:lpstr>
      <vt:lpstr>    ХОТИМ ПРИЙТИ В РАБОТЕ СШ    </vt:lpstr>
      <vt:lpstr>ХОТИМ ПРИЙТИ К ЖЕЛАЕМОМУ  </vt:lpstr>
      <vt:lpstr> ИЗМЕНИТЬ СИТУАЦИЮ В СШ  </vt:lpstr>
      <vt:lpstr>КЛЮЧЕВЫЕ СОСТАВЛЯЮЩИЕ  УСПЕШНОЙ СШ </vt:lpstr>
      <vt:lpstr>Слайд 8</vt:lpstr>
      <vt:lpstr>Слайд 9</vt:lpstr>
      <vt:lpstr>3-я ключевая составляющая  успеха СШ  ОРГАНИЗАЦИЯ И ДЕЯТЕЛЬНОСТЬ СОВЕТА СШ  </vt:lpstr>
      <vt:lpstr>    4-я составляющая успеха СШ  Еженедельное проведение собрания учителей СШ  </vt:lpstr>
      <vt:lpstr>Слайд 12</vt:lpstr>
      <vt:lpstr>6-я составляющая успеха СШ   ОПТИМИЗАЦИЯ   КЛАССОВ СШ  </vt:lpstr>
      <vt:lpstr>                                 7-я ключевая составляющая успеха СШ  МИССИОНЕРСКАЯ ДЕЯТЕЛЬНОСТЬ СШ  </vt:lpstr>
      <vt:lpstr>МИССИОНЕРСКАЯ ДЕЯТЕЛЬНОСТЬ СШ</vt:lpstr>
      <vt:lpstr>Слайд 16</vt:lpstr>
      <vt:lpstr>  ПОВЫШЕНИЕ КВАЛИФИКАЦИИ УЧИТЕЛЕЙ СШ (9-я составляющая успеха СШ)</vt:lpstr>
      <vt:lpstr>Слайд 18</vt:lpstr>
      <vt:lpstr>РЕГУЛЯРНЫЙ АНАЛИЗ ДЕЯТЕЛЬНОСТИ СШ (10-я составляющая успеха СШ)</vt:lpstr>
      <vt:lpstr>СУББОТНЯЯ ШКОЛА В ЕАД СЕГОДНЯ  </vt:lpstr>
      <vt:lpstr> ИЗМЕНИТЬ СИТУАЦИЮ В СШ  </vt:lpstr>
      <vt:lpstr>ПРОГРАММА ОПТИМИЗАЦИИ СШ  </vt:lpstr>
      <vt:lpstr>Слайд 23</vt:lpstr>
      <vt:lpstr>Слайд 24</vt:lpstr>
      <vt:lpstr>Слайд 25</vt:lpstr>
      <vt:lpstr> ОЖИДАЕМЫЕ РЕЗУЛЬТАТЫ В РАБОТЕ СШ ЕАД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2013-01-15T07:29:23Z</dcterms:created>
  <dcterms:modified xsi:type="dcterms:W3CDTF">2015-04-14T08:11:10Z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