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9" r:id="rId15"/>
    <p:sldId id="274" r:id="rId16"/>
    <p:sldId id="280" r:id="rId17"/>
    <p:sldId id="273" r:id="rId18"/>
    <p:sldId id="281" r:id="rId19"/>
    <p:sldId id="275" r:id="rId20"/>
    <p:sldId id="282" r:id="rId21"/>
    <p:sldId id="276" r:id="rId22"/>
    <p:sldId id="283" r:id="rId23"/>
    <p:sldId id="284" r:id="rId24"/>
    <p:sldId id="285" r:id="rId25"/>
    <p:sldId id="286" r:id="rId26"/>
    <p:sldId id="287" r:id="rId27"/>
    <p:sldId id="288" r:id="rId28"/>
    <p:sldId id="258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61181BA-7A33-4FBD-B482-46AC9623CEB7}" type="datetimeFigureOut">
              <a:rPr lang="ru-RU" smtClean="0"/>
              <a:t>20.02.2013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4040513-C1C0-41EE-B265-D477C1B87387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ictures\УВЕС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25"/>
            <a:ext cx="9144000" cy="690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339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КЕСАРИЯ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i="1" dirty="0" smtClean="0"/>
              <a:t>«На </a:t>
            </a:r>
            <a:r>
              <a:rPr lang="ru-RU" i="1" dirty="0"/>
              <a:t>другой день Павел и мы, бывшие с ним, выйдя, пришли в Кесарию и, войдя в дом Филиппа благовестника, одного из семи диаконов, остались у </a:t>
            </a:r>
            <a:r>
              <a:rPr lang="ru-RU" i="1" dirty="0" smtClean="0"/>
              <a:t>него… Между </a:t>
            </a:r>
            <a:r>
              <a:rPr lang="ru-RU" i="1" dirty="0"/>
              <a:t>тем как мы пребывали у них многие дни, пришел из Иудеи некто пророк, именем Агав</a:t>
            </a:r>
            <a:r>
              <a:rPr lang="ru-RU" i="1" dirty="0" smtClean="0"/>
              <a:t>… Когда </a:t>
            </a:r>
            <a:r>
              <a:rPr lang="ru-RU" i="1" dirty="0"/>
              <a:t>же мы услышали это, то и мы и тамошние просили, чтобы он не ходил в </a:t>
            </a:r>
            <a:r>
              <a:rPr lang="ru-RU" i="1" dirty="0" smtClean="0"/>
              <a:t>Иерусалим»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/>
              <a:t>(Деяния </a:t>
            </a:r>
            <a:r>
              <a:rPr lang="ru-RU" b="1" dirty="0" smtClean="0"/>
              <a:t>21:8,10)</a:t>
            </a:r>
            <a:endParaRPr lang="ru-RU" b="1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6942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ФИЛИППЫ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Дом Лидии, чтущей Бога (</a:t>
            </a:r>
            <a:r>
              <a:rPr lang="ru-RU" sz="2000" b="1" dirty="0" smtClean="0"/>
              <a:t>Деяния 16</a:t>
            </a:r>
            <a:r>
              <a:rPr lang="ru-RU" b="1" dirty="0" smtClean="0"/>
              <a:t>)</a:t>
            </a:r>
          </a:p>
          <a:p>
            <a:pPr marL="68580" indent="0" algn="just">
              <a:buNone/>
            </a:pPr>
            <a:r>
              <a:rPr lang="ru-RU" dirty="0" smtClean="0"/>
              <a:t>Обратившись во время проповеди Павла, Лидия, чтущая Бога язычница, предоставляет свой дом. После освобождения из тюрьмы, Павел и Сила приходят в ее дом и наставляют верующих. По всей видимости, дом Лидии становится собранием общины города Филипп.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7930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ФИЛИППЫ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i="1" dirty="0" smtClean="0"/>
              <a:t>«Одна </a:t>
            </a:r>
            <a:r>
              <a:rPr lang="ru-RU" i="1" dirty="0"/>
              <a:t>женщина из города Фиатир, именем Лидия, торговавшая багряницею, чтущая Бога, слушала; и Господь отверз сердце ее внимать тому, что говорил </a:t>
            </a:r>
            <a:r>
              <a:rPr lang="ru-RU" i="1" dirty="0" smtClean="0"/>
              <a:t>Павел. Когда </a:t>
            </a:r>
            <a:r>
              <a:rPr lang="ru-RU" i="1" dirty="0"/>
              <a:t>же крестилась она и домашние ее, то просила нас, говоря: если вы признали меня верною Господу, то войдите в дом мой и живите у меня. И убедила </a:t>
            </a:r>
            <a:r>
              <a:rPr lang="ru-RU" i="1" dirty="0" smtClean="0"/>
              <a:t>нас… </a:t>
            </a:r>
            <a:r>
              <a:rPr lang="ru-RU" i="1" dirty="0"/>
              <a:t>Они же, выйдя из темницы, пришли к Лидии и, увидев братьев, поучали их, и </a:t>
            </a:r>
            <a:r>
              <a:rPr lang="ru-RU" i="1" dirty="0" smtClean="0"/>
              <a:t>отправились»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 smtClean="0"/>
              <a:t>(Деяния 16:14,15,48)</a:t>
            </a:r>
            <a:endParaRPr lang="ru-RU" b="1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494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ФЕССАЛОНИКИ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Дом Иасона (</a:t>
            </a:r>
            <a:r>
              <a:rPr lang="ru-RU" sz="2000" b="1" dirty="0" smtClean="0"/>
              <a:t>Деяния 17</a:t>
            </a:r>
            <a:r>
              <a:rPr lang="ru-RU" b="1" dirty="0" smtClean="0"/>
              <a:t>)</a:t>
            </a:r>
          </a:p>
          <a:p>
            <a:pPr marL="68580" indent="0" algn="just">
              <a:buNone/>
            </a:pPr>
            <a:r>
              <a:rPr lang="ru-RU" dirty="0" smtClean="0"/>
              <a:t>В книге Деяний упоминается дом Иасона, куда пришла возмущенная толпа, чтобы схватить апостола Павла и Силу. Возможно этот дом был местом собраний христианской общины.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0060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ФЕССАЛОНИКИ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i="1" dirty="0" smtClean="0"/>
              <a:t>«…Иудеи</a:t>
            </a:r>
            <a:r>
              <a:rPr lang="ru-RU" i="1" dirty="0"/>
              <a:t>, возревновав и взяв с площади некоторых негодных людей, собрались толпою и возмущали город и, приступив к дому Иасона, домогались вывести их к </a:t>
            </a:r>
            <a:r>
              <a:rPr lang="ru-RU" i="1" dirty="0" smtClean="0"/>
              <a:t>народу. Не </a:t>
            </a:r>
            <a:r>
              <a:rPr lang="ru-RU" i="1" dirty="0"/>
              <a:t>найдя же их, повлекли Иасона и некоторых братьев к городским начальникам, крича, что эти всесветные возмутители пришли и </a:t>
            </a:r>
            <a:r>
              <a:rPr lang="ru-RU" i="1" dirty="0" smtClean="0"/>
              <a:t>сюда, а </a:t>
            </a:r>
            <a:r>
              <a:rPr lang="ru-RU" i="1" dirty="0"/>
              <a:t>Иасон принял </a:t>
            </a:r>
            <a:r>
              <a:rPr lang="ru-RU" i="1" dirty="0" smtClean="0"/>
              <a:t>их…»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/>
              <a:t>(Деяния </a:t>
            </a:r>
            <a:r>
              <a:rPr lang="ru-RU" b="1" dirty="0" smtClean="0"/>
              <a:t>17:5-7</a:t>
            </a:r>
            <a:r>
              <a:rPr lang="ru-RU" b="1" dirty="0"/>
              <a:t>)</a:t>
            </a:r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5827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КОРИНФ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Дом Иуста (</a:t>
            </a:r>
            <a:r>
              <a:rPr lang="ru-RU" sz="2000" b="1" dirty="0" smtClean="0"/>
              <a:t>Деяния 18</a:t>
            </a:r>
            <a:r>
              <a:rPr lang="ru-RU" b="1" dirty="0" smtClean="0"/>
              <a:t>)</a:t>
            </a:r>
          </a:p>
          <a:p>
            <a:pPr marL="68580" indent="0" algn="just">
              <a:buNone/>
            </a:pPr>
            <a:r>
              <a:rPr lang="ru-RU" dirty="0" smtClean="0"/>
              <a:t>Поскольку иудеи противились Благой вести, Павел находит Иуста, чтущего Бога язычника и проводит собрания в его доме.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0945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КОРИНФ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i="1" dirty="0" smtClean="0"/>
              <a:t>«Но </a:t>
            </a:r>
            <a:r>
              <a:rPr lang="ru-RU" i="1" dirty="0"/>
              <a:t>как они противились и злословили, то он, отрясши одежды свои, сказал к ним: кровь ваша на главах ваших; я чист; отныне иду к </a:t>
            </a:r>
            <a:r>
              <a:rPr lang="ru-RU" i="1" dirty="0" smtClean="0"/>
              <a:t>язычникам. И </a:t>
            </a:r>
            <a:r>
              <a:rPr lang="ru-RU" i="1" dirty="0"/>
              <a:t>пошел оттуда, и пришел к некоторому чтущему Бога, именем Иусту, которого дом был подле </a:t>
            </a:r>
            <a:r>
              <a:rPr lang="ru-RU" i="1" dirty="0" smtClean="0"/>
              <a:t>синагоги»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/>
              <a:t>(</a:t>
            </a:r>
            <a:r>
              <a:rPr lang="ru-RU" b="1" dirty="0" smtClean="0"/>
              <a:t>Деяния18:6,7)</a:t>
            </a:r>
            <a:endParaRPr lang="ru-RU" b="1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4804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ЕФЕС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Дом Акилы и Прискиллы</a:t>
            </a:r>
          </a:p>
          <a:p>
            <a:pPr marL="68580" indent="0" algn="just">
              <a:buNone/>
            </a:pPr>
            <a:r>
              <a:rPr lang="ru-RU" dirty="0" smtClean="0"/>
              <a:t>Во время третьего миссионерского путешествия, проповедуя два года в Ефесе, Павел пишет письмо в Коринф. В конце письма апостол передает привет верующим Коринфа от Акилы и Прискиллы с домашней церковью.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52699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ЕФЕС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i="1" dirty="0" smtClean="0"/>
              <a:t>«Приветствуют </a:t>
            </a:r>
            <a:r>
              <a:rPr lang="ru-RU" i="1" dirty="0"/>
              <a:t>вас церкви Асийские; приветствуют вас усердно в Господе Акила и Прискилла с домашнею их </a:t>
            </a:r>
            <a:r>
              <a:rPr lang="ru-RU" i="1" dirty="0" smtClean="0"/>
              <a:t>церковью»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 smtClean="0"/>
              <a:t>(1 Коринфянам </a:t>
            </a:r>
            <a:r>
              <a:rPr lang="ru-RU" b="1" dirty="0"/>
              <a:t>16:19)</a:t>
            </a:r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5275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ТРОАДА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Дом в Троаде (</a:t>
            </a:r>
            <a:r>
              <a:rPr lang="ru-RU" sz="2000" b="1" dirty="0" smtClean="0"/>
              <a:t>Деяния 20</a:t>
            </a:r>
            <a:r>
              <a:rPr lang="ru-RU" b="1" dirty="0" smtClean="0"/>
              <a:t>)</a:t>
            </a:r>
          </a:p>
          <a:p>
            <a:pPr marL="68580" indent="0" algn="just">
              <a:buNone/>
            </a:pPr>
            <a:r>
              <a:rPr lang="ru-RU" dirty="0" smtClean="0"/>
              <a:t>Возвращаясь с третьего миссионерского путешествия, апостол Павел остановился на неделю у верующих Троады и там проводил беседу в их домашней церкви.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91877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ДОМАШНИЕ ЦЕРКВИ В НОВОМ ЗАВЕТЕ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effectLst/>
        </p:spPr>
        <p:txBody>
          <a:bodyPr/>
          <a:lstStyle/>
          <a:p>
            <a:r>
              <a:rPr lang="ru-RU" b="1" i="1" dirty="0" smtClean="0"/>
              <a:t>Что говорит Священное Писание о домашних церквах?</a:t>
            </a:r>
            <a:endParaRPr lang="ru-RU" b="1" i="1" dirty="0"/>
          </a:p>
        </p:txBody>
      </p:sp>
      <p:pic>
        <p:nvPicPr>
          <p:cNvPr id="4" name="Picture 5" descr="D:\Pictures\УВЕС-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0"/>
            <a:ext cx="352839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3463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ТРОАДА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i="1" dirty="0"/>
              <a:t>«В первый же день недели, когда ученики собрались для преломления хлеба, Павел, намереваясь отправиться в следующий день, беседовал с ними и продолжил слово до </a:t>
            </a:r>
            <a:r>
              <a:rPr lang="ru-RU" i="1" dirty="0" smtClean="0"/>
              <a:t>полуночи. В </a:t>
            </a:r>
            <a:r>
              <a:rPr lang="ru-RU" i="1" dirty="0"/>
              <a:t>горнице, где мы собрались, было довольно </a:t>
            </a:r>
            <a:r>
              <a:rPr lang="ru-RU" i="1" dirty="0" smtClean="0"/>
              <a:t>светильников»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/>
              <a:t>(Деяния </a:t>
            </a:r>
            <a:r>
              <a:rPr lang="ru-RU" b="1" dirty="0" smtClean="0"/>
              <a:t>20:7,8</a:t>
            </a:r>
            <a:r>
              <a:rPr lang="ru-RU" b="1" dirty="0"/>
              <a:t>)</a:t>
            </a:r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6002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Домашняя церковь Акилы и Прискиллы</a:t>
            </a:r>
          </a:p>
          <a:p>
            <a:pPr marL="68580" indent="0" algn="just">
              <a:buNone/>
            </a:pPr>
            <a:r>
              <a:rPr lang="ru-RU" dirty="0" smtClean="0"/>
              <a:t>В Новом Завете не раз упоминается </a:t>
            </a:r>
            <a:r>
              <a:rPr lang="ru-RU" dirty="0"/>
              <a:t>об </a:t>
            </a:r>
            <a:r>
              <a:rPr lang="ru-RU" dirty="0" smtClean="0"/>
              <a:t>Акиле и Прискилле. Причем живут они в разных городах Римской империи (Риме, Коринфе, Ефесе). По-видимому, там где жили Акила и Прискилла всегда собиралась христианская церковь.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0172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i="1" dirty="0"/>
              <a:t>«Приветствуйте Прискиллу и Акилу, сотрудников моих во Христе </a:t>
            </a:r>
            <a:r>
              <a:rPr lang="ru-RU" i="1" dirty="0" smtClean="0"/>
              <a:t>Иисусе (которые </a:t>
            </a:r>
            <a:r>
              <a:rPr lang="ru-RU" i="1" dirty="0"/>
              <a:t>голову свою полагали за мою душу, которых не я один благодарю, но и все церкви из язычников), и домашнюю их </a:t>
            </a:r>
            <a:r>
              <a:rPr lang="ru-RU" i="1" dirty="0" smtClean="0"/>
              <a:t>церковь»</a:t>
            </a:r>
          </a:p>
          <a:p>
            <a:pPr marL="68580" indent="0" algn="r">
              <a:buNone/>
            </a:pPr>
            <a:r>
              <a:rPr lang="ru-RU" b="1" dirty="0" smtClean="0"/>
              <a:t>(Римлянам </a:t>
            </a:r>
            <a:r>
              <a:rPr lang="ru-RU" b="1" dirty="0"/>
              <a:t>16:3,4)</a:t>
            </a:r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23171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Четыре домашних церкви (</a:t>
            </a:r>
            <a:r>
              <a:rPr lang="ru-RU" sz="2000" b="1" dirty="0" smtClean="0"/>
              <a:t>Римлянам 16</a:t>
            </a:r>
            <a:r>
              <a:rPr lang="ru-RU" b="1" dirty="0" smtClean="0"/>
              <a:t>)</a:t>
            </a:r>
          </a:p>
          <a:p>
            <a:pPr marL="68580" indent="0" algn="just">
              <a:buNone/>
            </a:pPr>
            <a:r>
              <a:rPr lang="ru-RU" dirty="0" smtClean="0"/>
              <a:t>Некоторые исследователи считают, что в 16 главе Послания к Римлянам упомянуты, по крайней мере четыре домашних группы: дом Аристовула, домашние Наркисса, первая группа из пяти имен, а также вторая группа, с пятью упомянутыми именами.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900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i="1" dirty="0" smtClean="0"/>
              <a:t>«…Приветствуйте </a:t>
            </a:r>
            <a:r>
              <a:rPr lang="ru-RU" i="1" dirty="0"/>
              <a:t>верных из дома </a:t>
            </a:r>
            <a:r>
              <a:rPr lang="ru-RU" i="1" dirty="0" smtClean="0"/>
              <a:t>Аристовулова… Приветствуйте </a:t>
            </a:r>
            <a:r>
              <a:rPr lang="ru-RU" i="1" dirty="0"/>
              <a:t>из домашних Наркисса тех, которые в </a:t>
            </a:r>
            <a:r>
              <a:rPr lang="ru-RU" i="1" dirty="0" smtClean="0"/>
              <a:t>Господе… Приветствуйте </a:t>
            </a:r>
            <a:r>
              <a:rPr lang="ru-RU" i="1" dirty="0"/>
              <a:t>Асинкрита, Флегонта, Ерма, Патрова, Ермия и других с ними </a:t>
            </a:r>
            <a:r>
              <a:rPr lang="ru-RU" i="1" dirty="0" smtClean="0"/>
              <a:t>братьев. Приветствуйте </a:t>
            </a:r>
            <a:r>
              <a:rPr lang="ru-RU" i="1" dirty="0"/>
              <a:t>Филолога и Юлию, Нирея и сестру его, и Олимпана, и всех с ними </a:t>
            </a:r>
            <a:r>
              <a:rPr lang="ru-RU" i="1" dirty="0" smtClean="0"/>
              <a:t>святых»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 smtClean="0"/>
              <a:t>(Римлянам </a:t>
            </a:r>
            <a:r>
              <a:rPr lang="ru-RU" b="1" dirty="0"/>
              <a:t>16:10-15)</a:t>
            </a:r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66319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Собрания у апостола Павла (</a:t>
            </a:r>
            <a:r>
              <a:rPr lang="ru-RU" sz="2000" b="1" dirty="0" smtClean="0"/>
              <a:t>Деяния 28</a:t>
            </a:r>
            <a:r>
              <a:rPr lang="ru-RU" b="1" dirty="0" smtClean="0"/>
              <a:t>)</a:t>
            </a:r>
          </a:p>
          <a:p>
            <a:pPr marL="68580" indent="0" algn="just">
              <a:buNone/>
            </a:pPr>
            <a:r>
              <a:rPr lang="ru-RU" dirty="0" smtClean="0"/>
              <a:t>Во время заключения в Риме, находясь под домашним арестом, апостол Павел мог иметь собственную домашнюю церковь.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9379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i="1" dirty="0" smtClean="0"/>
              <a:t>«И </a:t>
            </a:r>
            <a:r>
              <a:rPr lang="ru-RU" i="1" dirty="0"/>
              <a:t>жил Павел целых два года на своем иждивении и принимал всех, приходивших к </a:t>
            </a:r>
            <a:r>
              <a:rPr lang="ru-RU" i="1" dirty="0" smtClean="0"/>
              <a:t>нему, проповедуя </a:t>
            </a:r>
            <a:r>
              <a:rPr lang="ru-RU" i="1" dirty="0"/>
              <a:t>Царствие Божие и уча о Господе Иисусе Христе со всяким дерзновением </a:t>
            </a:r>
            <a:r>
              <a:rPr lang="ru-RU" i="1" dirty="0" smtClean="0"/>
              <a:t>невозбранно»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/>
              <a:t>(</a:t>
            </a:r>
            <a:r>
              <a:rPr lang="ru-RU" b="1" dirty="0" smtClean="0"/>
              <a:t>Деяния </a:t>
            </a:r>
            <a:r>
              <a:rPr lang="ru-RU" b="1" dirty="0"/>
              <a:t>28:30,31)</a:t>
            </a:r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5999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57712" y="764704"/>
            <a:ext cx="3300984" cy="576064"/>
          </a:xfrm>
          <a:effectLst/>
        </p:spPr>
        <p:txBody>
          <a:bodyPr/>
          <a:lstStyle/>
          <a:p>
            <a:r>
              <a:rPr lang="ru-RU" b="1" dirty="0" smtClean="0"/>
              <a:t>ЗАКЛЮЧЕНИЕ</a:t>
            </a:r>
            <a:endParaRPr lang="ru-RU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34630" y="2060848"/>
            <a:ext cx="3300573" cy="3672408"/>
          </a:xfrm>
        </p:spPr>
        <p:txBody>
          <a:bodyPr>
            <a:noAutofit/>
          </a:bodyPr>
          <a:lstStyle/>
          <a:p>
            <a:r>
              <a:rPr lang="ru-RU" sz="2400" i="1" dirty="0" smtClean="0"/>
              <a:t>«И </a:t>
            </a:r>
            <a:r>
              <a:rPr lang="ru-RU" sz="2400" i="1" dirty="0"/>
              <a:t>каждый день единодушно пребывали в храме и, преломляя по домам хлеб, принимали пищу в веселии и простоте </a:t>
            </a:r>
            <a:r>
              <a:rPr lang="ru-RU" sz="2400" i="1" dirty="0" smtClean="0"/>
              <a:t>сердца»</a:t>
            </a:r>
            <a:endParaRPr lang="ru-RU" sz="2400" i="1" dirty="0"/>
          </a:p>
          <a:p>
            <a:pPr algn="r"/>
            <a:r>
              <a:rPr lang="ru-RU" sz="2400" b="1" dirty="0"/>
              <a:t>(Деяния </a:t>
            </a:r>
            <a:r>
              <a:rPr lang="ru-RU" sz="2400" b="1" dirty="0" smtClean="0"/>
              <a:t>2:46)</a:t>
            </a:r>
            <a:endParaRPr lang="ru-RU" sz="2400" b="1" dirty="0"/>
          </a:p>
        </p:txBody>
      </p:sp>
      <p:pic>
        <p:nvPicPr>
          <p:cNvPr id="5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7" r="2696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333986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ictures\УВЕС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25"/>
            <a:ext cx="9144000" cy="690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768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ИЕРУСАЛИМ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Дом Марии, матери Марка (</a:t>
            </a:r>
            <a:r>
              <a:rPr lang="ru-RU" sz="2000" b="1" dirty="0" smtClean="0"/>
              <a:t>Деяния 12</a:t>
            </a:r>
            <a:r>
              <a:rPr lang="ru-RU" b="1" dirty="0" smtClean="0"/>
              <a:t>)</a:t>
            </a:r>
          </a:p>
          <a:p>
            <a:pPr marL="68580" indent="0" algn="just">
              <a:buNone/>
            </a:pPr>
            <a:r>
              <a:rPr lang="ru-RU" dirty="0" smtClean="0"/>
              <a:t>В книге Деяний упоминается дом Марии, матери Иоанна, прозванного Марком. В этом доме проходили служения ранней Церкви. Именно в этот дом пришел апостол Петр после чудесного освобождения из темницы.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8232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ИЕРУСАЛИМ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i="1" dirty="0" smtClean="0"/>
              <a:t>«Тогда </a:t>
            </a:r>
            <a:r>
              <a:rPr lang="ru-RU" i="1" dirty="0"/>
              <a:t>Петр, придя в себя, сказал: теперь я вижу воистину, что Господь послал Ангела Своего и избавил меня из руки Ирода и от всего, чего ждал народ </a:t>
            </a:r>
            <a:r>
              <a:rPr lang="ru-RU" i="1" dirty="0" smtClean="0"/>
              <a:t>Иудейский. И</a:t>
            </a:r>
            <a:r>
              <a:rPr lang="ru-RU" i="1" dirty="0"/>
              <a:t>, осмотревшись, пришел к дому Марии, матери Иоанна, называемого Марком, где многие собрались и </a:t>
            </a:r>
            <a:r>
              <a:rPr lang="ru-RU" i="1" dirty="0" smtClean="0"/>
              <a:t>молились»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/>
              <a:t>(</a:t>
            </a:r>
            <a:r>
              <a:rPr lang="ru-RU" b="1" dirty="0" smtClean="0"/>
              <a:t>Деяния </a:t>
            </a:r>
            <a:r>
              <a:rPr lang="ru-RU" b="1" dirty="0"/>
              <a:t>12:11,12)</a:t>
            </a:r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3654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ИЕРУСАЛИМ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Другие предполагаемые места</a:t>
            </a:r>
          </a:p>
          <a:p>
            <a:pPr marL="68580" indent="0" algn="just">
              <a:buNone/>
            </a:pPr>
            <a:r>
              <a:rPr lang="ru-RU" dirty="0" smtClean="0"/>
              <a:t>Помимо дома Марии, где собирались ученики, в Иерусалиме могли быть и другие места собраний первых христиан.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5941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ИЕРУСАЛИМ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i="1" dirty="0"/>
              <a:t>«Он же, дав знак рукою, чтобы молчали, рассказал им, как Господь вывел его из темницы, и сказал: уведомьте о сем Иакова и братьев. Потом, выйдя, пошел в другое </a:t>
            </a:r>
            <a:r>
              <a:rPr lang="ru-RU" i="1" dirty="0" smtClean="0"/>
              <a:t>место»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/>
              <a:t>(Деяния </a:t>
            </a:r>
            <a:r>
              <a:rPr lang="ru-RU" b="1" dirty="0" smtClean="0"/>
              <a:t>12:17)</a:t>
            </a:r>
            <a:endParaRPr lang="ru-RU" b="1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660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КЕСАРИЯ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Дом сотника Корнилия (</a:t>
            </a:r>
            <a:r>
              <a:rPr lang="ru-RU" sz="2000" b="1" dirty="0" smtClean="0"/>
              <a:t>Деяния 10</a:t>
            </a:r>
            <a:r>
              <a:rPr lang="ru-RU" b="1" dirty="0" smtClean="0"/>
              <a:t>) </a:t>
            </a:r>
          </a:p>
          <a:p>
            <a:pPr marL="68580" indent="0" algn="just">
              <a:buNone/>
            </a:pPr>
            <a:r>
              <a:rPr lang="ru-RU" dirty="0" smtClean="0"/>
              <a:t>Скорее всего эпизод обращения Корнилия и его семьи представляет собой образование местной церкви. А так как в Кесарии еще не было христианской общины, логично предположить, что новообращенные стали собираться в доме Корнилия.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9353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КЕСАРИЯ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i="1" dirty="0"/>
              <a:t>«В следующий день пришли они в Кесарию. Корнилий же ожидал их, созвав родственников своих и близких </a:t>
            </a:r>
            <a:r>
              <a:rPr lang="ru-RU" i="1" dirty="0" smtClean="0"/>
              <a:t>друзей… Когда </a:t>
            </a:r>
            <a:r>
              <a:rPr lang="ru-RU" i="1" dirty="0"/>
              <a:t>Петр еще продолжал эту речь, Дух Святый сошел на всех, слушавших слово… И велел им креститься во имя Иисуса Христа. Потом они просили его пробыть у них несколько </a:t>
            </a:r>
            <a:r>
              <a:rPr lang="ru-RU" i="1" dirty="0" smtClean="0"/>
              <a:t>дней»</a:t>
            </a:r>
            <a:endParaRPr lang="ru-RU" i="1" dirty="0"/>
          </a:p>
          <a:p>
            <a:pPr marL="68580" indent="0" algn="r">
              <a:buNone/>
            </a:pPr>
            <a:r>
              <a:rPr lang="ru-RU" b="1" dirty="0"/>
              <a:t>(Деяния </a:t>
            </a:r>
            <a:r>
              <a:rPr lang="ru-RU" b="1" dirty="0" smtClean="0"/>
              <a:t>10:24,44,48)</a:t>
            </a:r>
            <a:endParaRPr lang="ru-RU" b="1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94446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КЕСАРИЯ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Дом Филиппа благовестника (</a:t>
            </a:r>
            <a:r>
              <a:rPr lang="ru-RU" sz="2000" b="1" dirty="0" smtClean="0"/>
              <a:t>Деяния 21</a:t>
            </a:r>
            <a:r>
              <a:rPr lang="ru-RU" b="1" dirty="0" smtClean="0"/>
              <a:t>)</a:t>
            </a:r>
          </a:p>
          <a:p>
            <a:pPr marL="68580" indent="0" algn="just">
              <a:buNone/>
            </a:pPr>
            <a:r>
              <a:rPr lang="ru-RU" dirty="0" smtClean="0"/>
              <a:t>Апостол Павел, идя в Иерусалим через Кесарию, останавливается в доме Филиппа. В этот же дом из Иудеи приходит пророк Агав. Там же присутствуют и другие верующие. Похоже, что дом Филиппа был центром христианского братства в Кесарии.</a:t>
            </a:r>
            <a:endParaRPr lang="ru-RU" dirty="0"/>
          </a:p>
        </p:txBody>
      </p:sp>
      <p:pic>
        <p:nvPicPr>
          <p:cNvPr id="4" name="Picture 2" descr="D:\Pictures\УВЕС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21027"/>
            <a:ext cx="3528392" cy="62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5655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347</TotalTime>
  <Words>1178</Words>
  <Application>Microsoft Office PowerPoint</Application>
  <PresentationFormat>Экран (4:3)</PresentationFormat>
  <Paragraphs>77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Остин</vt:lpstr>
      <vt:lpstr>Презентация PowerPoint</vt:lpstr>
      <vt:lpstr>ДОМАШНИЕ ЦЕРКВИ В НОВОМ ЗАВЕТЕ</vt:lpstr>
      <vt:lpstr>ИЕРУСАЛИМ</vt:lpstr>
      <vt:lpstr>ИЕРУСАЛИМ</vt:lpstr>
      <vt:lpstr>ИЕРУСАЛИМ</vt:lpstr>
      <vt:lpstr>ИЕРУСАЛИМ</vt:lpstr>
      <vt:lpstr>КЕСАРИЯ</vt:lpstr>
      <vt:lpstr>КЕСАРИЯ</vt:lpstr>
      <vt:lpstr>КЕСАРИЯ</vt:lpstr>
      <vt:lpstr>КЕСАРИЯ</vt:lpstr>
      <vt:lpstr>ФИЛИППЫ</vt:lpstr>
      <vt:lpstr>ФИЛИППЫ</vt:lpstr>
      <vt:lpstr>ФЕССАЛОНИКИ</vt:lpstr>
      <vt:lpstr>ФЕССАЛОНИКИ</vt:lpstr>
      <vt:lpstr>КОРИНФ</vt:lpstr>
      <vt:lpstr>КОРИНФ</vt:lpstr>
      <vt:lpstr>ЕФЕС</vt:lpstr>
      <vt:lpstr>ЕФЕС</vt:lpstr>
      <vt:lpstr>ТРОАДА</vt:lpstr>
      <vt:lpstr>ТРОАДА</vt:lpstr>
      <vt:lpstr>РИМ</vt:lpstr>
      <vt:lpstr>РИМ</vt:lpstr>
      <vt:lpstr>РИМ</vt:lpstr>
      <vt:lpstr>РИМ</vt:lpstr>
      <vt:lpstr>РИМ</vt:lpstr>
      <vt:lpstr>РИМ</vt:lpstr>
      <vt:lpstr>ЗАКЛЮЧЕНИЕ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Домашние церкви в Новом Завете</dc:title>
  <dc:creator>Синицын А.В. (ВВО)</dc:creator>
  <dcterms:created xsi:type="dcterms:W3CDTF">2013-02-14T04:48:55Z</dcterms:created>
  <dcterms:modified xsi:type="dcterms:W3CDTF">2013-02-20T15:09:52Z</dcterms:modified>
</cp:coreProperties>
</file>