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txPr>
              <a:bodyPr/>
              <a:lstStyle/>
              <a:p>
                <a:pPr>
                  <a:defRPr baseline="0">
                    <a:latin typeface="Calibri Light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98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aseline="0">
              <a:latin typeface="Calibri Light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txPr>
              <a:bodyPr/>
              <a:lstStyle/>
              <a:p>
                <a:pPr>
                  <a:defRPr baseline="0">
                    <a:latin typeface="Calibri Light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93</c:v>
                </c:pt>
                <c:pt idx="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aseline="0">
              <a:latin typeface="Calibri Light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36</c:v>
                </c:pt>
                <c:pt idx="1">
                  <c:v>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aseline="0">
              <a:latin typeface="Calibri Light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txPr>
              <a:bodyPr/>
              <a:lstStyle/>
              <a:p>
                <a:pPr>
                  <a:defRPr baseline="0">
                    <a:latin typeface="Calibri Light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Лидер малой группы</c:v>
                </c:pt>
                <c:pt idx="1">
                  <c:v>Коллектив (друзья)</c:v>
                </c:pt>
                <c:pt idx="2">
                  <c:v>Направление деятельности</c:v>
                </c:pt>
                <c:pt idx="3">
                  <c:v>Близкое расположение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26</c:v>
                </c:pt>
                <c:pt idx="1">
                  <c:v>56</c:v>
                </c:pt>
                <c:pt idx="2">
                  <c:v>32</c:v>
                </c:pt>
                <c:pt idx="3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 baseline="0">
              <a:latin typeface="Calibri Light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Лист1!$A$2:$A$9</c:f>
              <c:strCache>
                <c:ptCount val="8"/>
                <c:pt idx="0">
                  <c:v>благовестие</c:v>
                </c:pt>
                <c:pt idx="1">
                  <c:v>общение</c:v>
                </c:pt>
                <c:pt idx="2">
                  <c:v>изучение Писания</c:v>
                </c:pt>
                <c:pt idx="3">
                  <c:v>дела милосердия</c:v>
                </c:pt>
                <c:pt idx="4">
                  <c:v>молитва</c:v>
                </c:pt>
                <c:pt idx="5">
                  <c:v>творчество</c:v>
                </c:pt>
                <c:pt idx="6">
                  <c:v>спорт</c:v>
                </c:pt>
                <c:pt idx="7">
                  <c:v>другое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29</c:v>
                </c:pt>
                <c:pt idx="1">
                  <c:v>50</c:v>
                </c:pt>
                <c:pt idx="2">
                  <c:v>76</c:v>
                </c:pt>
                <c:pt idx="3">
                  <c:v>33</c:v>
                </c:pt>
                <c:pt idx="4">
                  <c:v>15</c:v>
                </c:pt>
                <c:pt idx="5">
                  <c:v>17</c:v>
                </c:pt>
                <c:pt idx="6">
                  <c:v>11</c:v>
                </c:pt>
                <c:pt idx="7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tr"/>
      <c:layout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 baseline="0">
          <a:latin typeface="Calibri Light" pitchFamily="34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У себя дома</c:v>
                </c:pt>
                <c:pt idx="1">
                  <c:v>Рядом с домом</c:v>
                </c:pt>
                <c:pt idx="2">
                  <c:v>В любом месте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</c:v>
                </c:pt>
                <c:pt idx="1">
                  <c:v>52</c:v>
                </c:pt>
                <c:pt idx="2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 baseline="0">
          <a:latin typeface="Calibri Light" pitchFamily="34" charset="0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ru-RU" sz="1200" dirty="0" smtClean="0">
                <a:latin typeface="Calibri Light" pitchFamily="34" charset="0"/>
              </a:rPr>
              <a:t>Нижний Новгород</a:t>
            </a:r>
          </a:p>
          <a:p>
            <a:pPr>
              <a:lnSpc>
                <a:spcPct val="110000"/>
              </a:lnSpc>
            </a:pPr>
            <a:r>
              <a:rPr lang="ru-RU" sz="1200" dirty="0" smtClean="0">
                <a:latin typeface="Calibri Light" pitchFamily="34" charset="0"/>
              </a:rPr>
              <a:t>15 </a:t>
            </a:r>
            <a:r>
              <a:rPr lang="ru-RU" sz="1200" dirty="0" smtClean="0">
                <a:latin typeface="Calibri Light" pitchFamily="34" charset="0"/>
              </a:rPr>
              <a:t>МАРТА</a:t>
            </a:r>
            <a:r>
              <a:rPr lang="ru-RU" sz="1200" dirty="0" smtClean="0">
                <a:latin typeface="Calibri Light" pitchFamily="34" charset="0"/>
              </a:rPr>
              <a:t> 2013</a:t>
            </a:r>
            <a:endParaRPr lang="ru-RU" sz="1200" dirty="0">
              <a:latin typeface="Calibri Light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700" dirty="0" smtClean="0">
                <a:latin typeface="Calibri Light" pitchFamily="34" charset="0"/>
              </a:rPr>
              <a:t>РЕЗУЛЬТАТ ОПРОСА </a:t>
            </a:r>
            <a:br>
              <a:rPr lang="ru-RU" sz="2700" dirty="0" smtClean="0">
                <a:latin typeface="Calibri Light" pitchFamily="34" charset="0"/>
              </a:rPr>
            </a:br>
            <a:r>
              <a:rPr lang="ru-RU" sz="2700" dirty="0" smtClean="0">
                <a:latin typeface="Calibri Light" pitchFamily="34" charset="0"/>
              </a:rPr>
              <a:t>ОБ </a:t>
            </a:r>
            <a:r>
              <a:rPr lang="ru-RU" sz="2700" dirty="0">
                <a:latin typeface="Calibri Light" pitchFamily="34" charset="0"/>
              </a:rPr>
              <a:t>ОТНОШЕНИИ ЧЛЕНОВ ЦЕРКВИ К ОРГАНИЗАЦИИ И РАБОТЕ МАЛЫХ ГРУПП</a:t>
            </a:r>
            <a:endParaRPr lang="ru-RU" sz="2700" dirty="0">
              <a:latin typeface="Calibr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19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 Light" pitchFamily="34" charset="0"/>
              </a:rPr>
              <a:t>1) Нужны ли малые группы нашей общине?</a:t>
            </a:r>
            <a:endParaRPr lang="ru-RU" sz="2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338521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417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alibri Light" pitchFamily="34" charset="0"/>
              </a:rPr>
              <a:t>2</a:t>
            </a:r>
            <a:r>
              <a:rPr lang="ru-RU" sz="2800" dirty="0" smtClean="0">
                <a:latin typeface="Calibri Light" pitchFamily="34" charset="0"/>
              </a:rPr>
              <a:t>) Желаете ли вы участвовать в работе малых групп?</a:t>
            </a:r>
            <a:endParaRPr lang="ru-RU" sz="2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722692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754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 Light" pitchFamily="34" charset="0"/>
              </a:rPr>
              <a:t>3) Есть ли у вас группа из числа членов церкви, с которой вы регулярно общаетесь вне храма?</a:t>
            </a:r>
            <a:endParaRPr lang="ru-RU" sz="2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5944585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119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alibri Light" pitchFamily="34" charset="0"/>
              </a:rPr>
              <a:t>4</a:t>
            </a:r>
            <a:r>
              <a:rPr lang="ru-RU" sz="2800" dirty="0" smtClean="0">
                <a:latin typeface="Calibri Light" pitchFamily="34" charset="0"/>
              </a:rPr>
              <a:t>) Что для вас является определяющим в выборе малой группы?</a:t>
            </a:r>
            <a:endParaRPr lang="ru-RU" sz="2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170001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810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 Light" pitchFamily="34" charset="0"/>
              </a:rPr>
              <a:t>5) Чем бы вы хотели заниматься в малой группе (</a:t>
            </a:r>
            <a:r>
              <a:rPr lang="ru-RU" sz="2800" dirty="0">
                <a:latin typeface="Calibri Light" pitchFamily="34" charset="0"/>
              </a:rPr>
              <a:t>из предложенных вариантов</a:t>
            </a:r>
            <a:r>
              <a:rPr lang="ru-RU" sz="2800" dirty="0" smtClean="0">
                <a:latin typeface="Calibri Light" pitchFamily="34" charset="0"/>
              </a:rPr>
              <a:t>)? </a:t>
            </a:r>
            <a:endParaRPr lang="ru-RU" sz="1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47884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3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 Light" pitchFamily="34" charset="0"/>
              </a:rPr>
              <a:t>Ответы на вариант </a:t>
            </a:r>
            <a:r>
              <a:rPr lang="ru-RU" sz="2800" dirty="0" smtClean="0">
                <a:latin typeface="Calibri Light" pitchFamily="34" charset="0"/>
              </a:rPr>
              <a:t>«</a:t>
            </a:r>
            <a:r>
              <a:rPr lang="ru-RU" sz="2800" dirty="0" smtClean="0">
                <a:latin typeface="Calibri Light" pitchFamily="34" charset="0"/>
              </a:rPr>
              <a:t>другое»</a:t>
            </a:r>
            <a:endParaRPr lang="ru-RU" sz="2800" dirty="0">
              <a:latin typeface="Calibri Light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ru-RU" dirty="0" smtClean="0">
              <a:latin typeface="Calibri Light" pitchFamily="34" charset="0"/>
            </a:endParaRPr>
          </a:p>
          <a:p>
            <a:pPr marL="114300" indent="0">
              <a:buNone/>
            </a:pPr>
            <a:r>
              <a:rPr lang="ru-RU" dirty="0" smtClean="0">
                <a:latin typeface="Calibri Light" pitchFamily="34" charset="0"/>
              </a:rPr>
              <a:t>Практическое </a:t>
            </a:r>
            <a:r>
              <a:rPr lang="ru-RU" dirty="0" smtClean="0">
                <a:latin typeface="Calibri Light" pitchFamily="34" charset="0"/>
              </a:rPr>
              <a:t>обучение.</a:t>
            </a:r>
          </a:p>
          <a:p>
            <a:pPr marL="114300" indent="0">
              <a:buNone/>
            </a:pPr>
            <a:r>
              <a:rPr lang="ru-RU" dirty="0" smtClean="0">
                <a:latin typeface="Calibri Light" pitchFamily="34" charset="0"/>
              </a:rPr>
              <a:t>Обмен опытами и свидетельствами.</a:t>
            </a:r>
          </a:p>
        </p:txBody>
      </p:sp>
    </p:spTree>
    <p:extLst>
      <p:ext uri="{BB962C8B-B14F-4D97-AF65-F5344CB8AC3E}">
        <p14:creationId xmlns:p14="http://schemas.microsoft.com/office/powerpoint/2010/main" val="874871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 Light" pitchFamily="34" charset="0"/>
              </a:rPr>
              <a:t>6) Где бы вы хотели встречаться с малой группой?</a:t>
            </a:r>
            <a:endParaRPr lang="ru-RU" sz="1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1977364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106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82</TotalTime>
  <Words>99</Words>
  <Application>Microsoft Office PowerPoint</Application>
  <PresentationFormat>Экран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Аптека</vt:lpstr>
      <vt:lpstr>РЕЗУЛЬТАТ ОПРОСА  ОБ ОТНОШЕНИИ ЧЛЕНОВ ЦЕРКВИ К ОРГАНИЗАЦИИ И РАБОТЕ МАЛЫХ ГРУПП</vt:lpstr>
      <vt:lpstr>1) Нужны ли малые группы нашей общине?</vt:lpstr>
      <vt:lpstr>2) Желаете ли вы участвовать в работе малых групп?</vt:lpstr>
      <vt:lpstr>3) Есть ли у вас группа из числа членов церкви, с которой вы регулярно общаетесь вне храма?</vt:lpstr>
      <vt:lpstr>4) Что для вас является определяющим в выборе малой группы?</vt:lpstr>
      <vt:lpstr>5) Чем бы вы хотели заниматься в малой группе (из предложенных вариантов)? </vt:lpstr>
      <vt:lpstr>Ответы на вариант «другое»</vt:lpstr>
      <vt:lpstr>6) Где бы вы хотели встречаться с малой группой?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Синицын А.В. (ВВО, ЗРС)</dc:creator>
  <dcterms:created xsi:type="dcterms:W3CDTF">2013-01-30T10:27:51Z</dcterms:created>
  <dcterms:modified xsi:type="dcterms:W3CDTF">2013-02-20T15:24:39Z</dcterms:modified>
</cp:coreProperties>
</file>