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64" r:id="rId4"/>
    <p:sldId id="266" r:id="rId5"/>
    <p:sldId id="263" r:id="rId6"/>
    <p:sldId id="260" r:id="rId7"/>
    <p:sldId id="262" r:id="rId8"/>
    <p:sldId id="261" r:id="rId9"/>
    <p:sldId id="271" r:id="rId10"/>
    <p:sldId id="270" r:id="rId11"/>
    <p:sldId id="265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EDC0FDA-08E9-4BE3-AAC4-9AE25313AA03}" type="datetimeFigureOut">
              <a:rPr lang="ru-RU" smtClean="0"/>
              <a:t>04.06.2013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44021FA-6DE5-47C7-93E4-8A49F7EB557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Клипарт\УВЕС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592" y="-117833"/>
            <a:ext cx="10711230" cy="69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C:\Users\vkotov\Desktop\77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06" y="116631"/>
            <a:ext cx="14398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20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b="1" i="1" dirty="0">
                <a:latin typeface="Georgia" pitchFamily="18" charset="0"/>
              </a:rPr>
              <a:t>«Великие планы будут воплощены в жизнь в назначенное время, но личные, индивидуальные усилия и интерес, проявленный к друзьям и соседям, сделают больше, чем мы можем себе представить. Из-за недостатка такой работы погибают души, за которые умер Христос. </a:t>
            </a:r>
            <a:r>
              <a:rPr lang="ru-RU" sz="1900" b="1" i="1" dirty="0" smtClean="0">
                <a:latin typeface="Georgia" pitchFamily="18" charset="0"/>
              </a:rPr>
              <a:t>…Но </a:t>
            </a:r>
            <a:r>
              <a:rPr lang="ru-RU" sz="1900" b="1" i="1" dirty="0">
                <a:latin typeface="Georgia" pitchFamily="18" charset="0"/>
              </a:rPr>
              <a:t>если мы сможем применить только один метод, то пусть это будет личная работа, когда мы, открывая Писания в домах, лично общаемся с людьми и близко беседуем с членами семей, затрагивая не вопросы малого значения, но величественные темы </a:t>
            </a:r>
            <a:r>
              <a:rPr lang="ru-RU" sz="1900" b="1" i="1" dirty="0" smtClean="0">
                <a:latin typeface="Georgia" pitchFamily="18" charset="0"/>
              </a:rPr>
              <a:t>спасения»</a:t>
            </a:r>
            <a:endParaRPr lang="ru-RU" sz="1900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«Ревью энд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Геральд», 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марта 1888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623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b="1" i="1" dirty="0" smtClean="0">
                <a:latin typeface="Georgia" pitchFamily="18" charset="0"/>
              </a:rPr>
              <a:t>«</a:t>
            </a:r>
            <a:r>
              <a:rPr lang="ru-RU" sz="1900" b="1" i="1" dirty="0">
                <a:latin typeface="Georgia" pitchFamily="18" charset="0"/>
              </a:rPr>
              <a:t>Если будут приложены серьезные усилия для спасения иностранцев в городах нашей страны, то дело Божье получит много благословений и в дальних регионах. Среди этих мужчин и женщин есть те, которые, приняв свет истины, быстро могли бы приготовиться, чтобы трудиться для своего народа здесь и в других странах. После возвращения туда, откуда они приехали, многие могли бы с таким же успехом приобретать для истины своих друзей. Они могут разыскать своих родственников, соседей и сообщить им познание о трехангельской вести</a:t>
            </a:r>
            <a:r>
              <a:rPr lang="ru-RU" sz="1900" b="1" i="1" dirty="0" smtClean="0">
                <a:latin typeface="Georgia" pitchFamily="18" charset="0"/>
              </a:rPr>
              <a:t>»</a:t>
            </a:r>
            <a:endParaRPr lang="ru-RU" sz="1900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«Ревью энд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Геральд»,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июля 1918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40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Клипарт\УВЕС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592" y="-117833"/>
            <a:ext cx="10711230" cy="69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C:\Users\vkotov\Desktop\77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06" y="116631"/>
            <a:ext cx="14398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40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Елена Уайт о благовестии близкому окружению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/>
        </p:spPr>
        <p:txBody>
          <a:bodyPr>
            <a:normAutofit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Consolas" pitchFamily="49" charset="0"/>
              </a:rPr>
              <a:t>Что по этому поводу </a:t>
            </a:r>
          </a:p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Consolas" pitchFamily="49" charset="0"/>
              </a:rPr>
              <a:t>писала Елена Уайт?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Consolas" pitchFamily="49" charset="0"/>
            </a:endParaRPr>
          </a:p>
        </p:txBody>
      </p:sp>
      <p:pic>
        <p:nvPicPr>
          <p:cNvPr id="4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1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SzPct val="85000"/>
              <a:buFont typeface="Wingdings" pitchFamily="2" charset="2"/>
              <a:buChar char="Ü"/>
            </a:pPr>
            <a:r>
              <a:rPr lang="ru-RU" sz="2600" b="1" dirty="0" smtClean="0"/>
              <a:t>Елена Уайт в своих трудах много </a:t>
            </a:r>
            <a:r>
              <a:rPr lang="ru-RU" sz="2600" b="1" dirty="0"/>
              <a:t>внимания </a:t>
            </a:r>
            <a:r>
              <a:rPr lang="ru-RU" sz="2600" b="1" dirty="0" smtClean="0"/>
              <a:t>уделяет различным методам и способам возвещения Евангелия неверующим.</a:t>
            </a:r>
          </a:p>
          <a:p>
            <a:pPr algn="just">
              <a:buSzPct val="85000"/>
              <a:buFont typeface="Wingdings" pitchFamily="2" charset="2"/>
              <a:buChar char="Ü"/>
            </a:pPr>
            <a:r>
              <a:rPr lang="ru-RU" sz="2600" b="1" dirty="0" smtClean="0"/>
              <a:t>Один из таких способов возвещения Евангелия – это благовестие нашему близкому окружению: членам семьи, родственникам, соседям, друзьям, коллегам по работе и просто знакомым.</a:t>
            </a:r>
            <a:endParaRPr lang="ru-RU" sz="2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Елена Уайт о благовестии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своему окружению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D:\Pictures\Е.Уайт\iejWe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47" y="332656"/>
            <a:ext cx="918102" cy="12241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00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SzPct val="85000"/>
              <a:buFont typeface="Wingdings" pitchFamily="2" charset="2"/>
              <a:buChar char="Ü"/>
            </a:pPr>
            <a:r>
              <a:rPr lang="ru-RU" sz="2600" b="1" dirty="0" smtClean="0"/>
              <a:t>Хотя Елена Уайт в своих трудах не использует слово ойкос, как можно встретить в современной литературе о благовестии близким, тем не менее она не раз писала о том, как важно адвентистам использовать возможность рассказать о Христе именно своим близким и родным, друзьям и соседям, коллегам по работе и знакомым.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Елена Уайт о благовестии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своему окружению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D:\Pictures\Е.Уайт\iejWe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47" y="332656"/>
            <a:ext cx="918102" cy="12241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8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 smtClean="0">
                <a:latin typeface="Georgia" pitchFamily="18" charset="0"/>
              </a:rPr>
              <a:t>«Если мы призваны совершать дело Божье в своей семье или среди наших соседей, то нам нет необходимости ехать в дальние страны. Мы можем распространять истину с любовью и на месте – в семье, в церкви, среди людей, с которыми общаемся и работаем»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«Путь ко Христу»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29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 smtClean="0">
                <a:latin typeface="Georgia" pitchFamily="18" charset="0"/>
              </a:rPr>
              <a:t>«Пусть </a:t>
            </a:r>
            <a:r>
              <a:rPr lang="ru-RU" b="1" i="1" dirty="0">
                <a:latin typeface="Georgia" pitchFamily="18" charset="0"/>
              </a:rPr>
              <a:t>желающие работать для Бога начинают дома, в своей собственной семье, в своем окружении, среди своих друзей. Здесь они найдут подходящее миссионерское поле. Вот такая домашняя миссионерская работа станет испытанием, выявляющим их способность или неспособность к служению на более широком </a:t>
            </a:r>
            <a:r>
              <a:rPr lang="ru-RU" b="1" i="1" dirty="0" smtClean="0">
                <a:latin typeface="Georgia" pitchFamily="18" charset="0"/>
              </a:rPr>
              <a:t>поле»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ru-RU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«Свидетельства для Церкви</a:t>
            </a:r>
            <a:r>
              <a:rPr lang="ru-RU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br>
              <a:rPr lang="ru-RU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том </a:t>
            </a: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6, стр. 428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03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>
                <a:latin typeface="Georgia" pitchFamily="18" charset="0"/>
              </a:rPr>
              <a:t>«Случай Филиппа и Нафанаила является примером истинной домашней миссионерской работы. Филипп увидел Иисуса и проникся убеждением, что Он и есть Мессия. Радуясь, Филипп пожелал, чтобы его друзья также узнали эту Благую весть. Он захотел, чтобы истину, принесшую ему такое утешение, разделил и </a:t>
            </a:r>
            <a:r>
              <a:rPr lang="ru-RU" b="1" i="1" dirty="0" smtClean="0">
                <a:latin typeface="Georgia" pitchFamily="18" charset="0"/>
              </a:rPr>
              <a:t>Нафанаил»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«Свидетельства для Церкви</a:t>
            </a:r>
            <a:r>
              <a:rPr lang="ru-RU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br>
              <a:rPr lang="ru-RU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том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6, стр. 428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8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 smtClean="0">
                <a:latin typeface="Georgia" pitchFamily="18" charset="0"/>
              </a:rPr>
              <a:t>«Вначале </a:t>
            </a:r>
            <a:r>
              <a:rPr lang="ru-RU" b="1" i="1" dirty="0">
                <a:latin typeface="Georgia" pitchFamily="18" charset="0"/>
              </a:rPr>
              <a:t>Иоанн Креститель послал двух своих учеников ко Христу. Один из них, Андрей, нашел своего брата и позвал его к Спасителю. Затем был призван Филипп, который отправился искать Нафанаила. Эти примеры должны научить нас, насколько важно наше личное усилие в привлечении к вере родственников, друзей и </a:t>
            </a:r>
            <a:r>
              <a:rPr lang="ru-RU" b="1" i="1" dirty="0" smtClean="0">
                <a:latin typeface="Georgia" pitchFamily="18" charset="0"/>
              </a:rPr>
              <a:t>соседей»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«Желание веков»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стр. 141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42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 smtClean="0">
                <a:latin typeface="Georgia" pitchFamily="18" charset="0"/>
              </a:rPr>
              <a:t>«Вначале </a:t>
            </a:r>
            <a:r>
              <a:rPr lang="ru-RU" b="1" i="1" dirty="0">
                <a:latin typeface="Georgia" pitchFamily="18" charset="0"/>
              </a:rPr>
              <a:t>Иоанн Креститель послал двух своих учеников ко Христу. Один из них, Андрей, нашел своего брата и позвал его к Спасителю. Затем был призван Филипп, который отправился искать Нафанаила. Эти примеры должны научить нас, насколько важно наше личное усилие в привлечении к вере родственников, друзей и </a:t>
            </a:r>
            <a:r>
              <a:rPr lang="ru-RU" b="1" i="1" dirty="0" smtClean="0">
                <a:latin typeface="Georgia" pitchFamily="18" charset="0"/>
              </a:rPr>
              <a:t>соседей»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6563072" cy="12527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«Служение исцеления»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стр. 152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418" y="332656"/>
            <a:ext cx="1692875" cy="20166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Pictures\УВЕС\Логотип УВЕС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465" y="6021288"/>
            <a:ext cx="823534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41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356</TotalTime>
  <Words>605</Words>
  <Application>Microsoft Office PowerPoint</Application>
  <PresentationFormat>Экран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Елена Уайт о благовестии близкому окружению</vt:lpstr>
      <vt:lpstr>Елена Уайт о благовестии  своему окружению</vt:lpstr>
      <vt:lpstr>Елена Уайт о благовестии  своему окружению</vt:lpstr>
      <vt:lpstr>«Путь ко Христу» стр. 81</vt:lpstr>
      <vt:lpstr>«Свидетельства для Церкви» том 6, стр. 428</vt:lpstr>
      <vt:lpstr>«Свидетельства для Церкви» том 6, стр. 428</vt:lpstr>
      <vt:lpstr>«Желание веков» стр. 141</vt:lpstr>
      <vt:lpstr>«Служение исцеления» стр. 152</vt:lpstr>
      <vt:lpstr>«Ревью энд Геральд»,  13 марта 1888 год</vt:lpstr>
      <vt:lpstr>«Ревью энд Геральд»,  25 июля 1918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Е. Уайт о благовестии ойкосу</dc:title>
  <dc:subject>Благовестие ойкосу</dc:subject>
  <dc:creator>Синицын А.В. (ВВО, ЗРС)</dc:creator>
  <cp:revision>2</cp:revision>
  <dcterms:created xsi:type="dcterms:W3CDTF">2013-05-23T12:34:54Z</dcterms:created>
  <dcterms:modified xsi:type="dcterms:W3CDTF">2013-06-04T06:04:31Z</dcterms:modified>
</cp:coreProperties>
</file>