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8"/>
  </p:notesMasterIdLst>
  <p:handoutMasterIdLst>
    <p:handoutMasterId r:id="rId59"/>
  </p:handoutMasterIdLst>
  <p:sldIdLst>
    <p:sldId id="321" r:id="rId2"/>
    <p:sldId id="320" r:id="rId3"/>
    <p:sldId id="322" r:id="rId4"/>
    <p:sldId id="325" r:id="rId5"/>
    <p:sldId id="326" r:id="rId6"/>
    <p:sldId id="327" r:id="rId7"/>
    <p:sldId id="328" r:id="rId8"/>
    <p:sldId id="329" r:id="rId9"/>
    <p:sldId id="330" r:id="rId10"/>
    <p:sldId id="334" r:id="rId11"/>
    <p:sldId id="335" r:id="rId12"/>
    <p:sldId id="336" r:id="rId13"/>
    <p:sldId id="337" r:id="rId14"/>
    <p:sldId id="338" r:id="rId15"/>
    <p:sldId id="339" r:id="rId16"/>
    <p:sldId id="340" r:id="rId17"/>
    <p:sldId id="341" r:id="rId18"/>
    <p:sldId id="342" r:id="rId19"/>
    <p:sldId id="344" r:id="rId20"/>
    <p:sldId id="333" r:id="rId21"/>
    <p:sldId id="310" r:id="rId22"/>
    <p:sldId id="311" r:id="rId23"/>
    <p:sldId id="312" r:id="rId24"/>
    <p:sldId id="313" r:id="rId25"/>
    <p:sldId id="314" r:id="rId26"/>
    <p:sldId id="315" r:id="rId27"/>
    <p:sldId id="316" r:id="rId28"/>
    <p:sldId id="317" r:id="rId29"/>
    <p:sldId id="318" r:id="rId30"/>
    <p:sldId id="258" r:id="rId31"/>
    <p:sldId id="332" r:id="rId32"/>
    <p:sldId id="260" r:id="rId33"/>
    <p:sldId id="261" r:id="rId34"/>
    <p:sldId id="262" r:id="rId35"/>
    <p:sldId id="278" r:id="rId36"/>
    <p:sldId id="279" r:id="rId37"/>
    <p:sldId id="280" r:id="rId38"/>
    <p:sldId id="290" r:id="rId39"/>
    <p:sldId id="291" r:id="rId40"/>
    <p:sldId id="292" r:id="rId41"/>
    <p:sldId id="345" r:id="rId42"/>
    <p:sldId id="294" r:id="rId43"/>
    <p:sldId id="295" r:id="rId44"/>
    <p:sldId id="296" r:id="rId45"/>
    <p:sldId id="297" r:id="rId46"/>
    <p:sldId id="298" r:id="rId47"/>
    <p:sldId id="309" r:id="rId48"/>
    <p:sldId id="300" r:id="rId49"/>
    <p:sldId id="301" r:id="rId50"/>
    <p:sldId id="302" r:id="rId51"/>
    <p:sldId id="303" r:id="rId52"/>
    <p:sldId id="304" r:id="rId53"/>
    <p:sldId id="305" r:id="rId54"/>
    <p:sldId id="306" r:id="rId55"/>
    <p:sldId id="307" r:id="rId56"/>
    <p:sldId id="308" r:id="rId57"/>
  </p:sldIdLst>
  <p:sldSz cx="9144000" cy="6858000" type="screen4x3"/>
  <p:notesSz cx="6858000" cy="9144000"/>
  <p:defaultTextStyle>
    <a:defPPr>
      <a:defRPr lang="en-US"/>
    </a:defPPr>
    <a:lvl1pPr algn="r" rtl="0" fontAlgn="base">
      <a:spcBef>
        <a:spcPct val="0"/>
      </a:spcBef>
      <a:spcAft>
        <a:spcPct val="0"/>
      </a:spcAft>
      <a:defRPr sz="2400" kern="1200">
        <a:solidFill>
          <a:schemeClr val="tx1"/>
        </a:solidFill>
        <a:latin typeface="Times New Roman" pitchFamily="18" charset="0"/>
        <a:ea typeface="+mn-ea"/>
        <a:cs typeface="+mn-cs"/>
      </a:defRPr>
    </a:lvl1pPr>
    <a:lvl2pPr marL="457200" algn="r" rtl="0" fontAlgn="base">
      <a:spcBef>
        <a:spcPct val="0"/>
      </a:spcBef>
      <a:spcAft>
        <a:spcPct val="0"/>
      </a:spcAft>
      <a:defRPr sz="2400" kern="1200">
        <a:solidFill>
          <a:schemeClr val="tx1"/>
        </a:solidFill>
        <a:latin typeface="Times New Roman" pitchFamily="18" charset="0"/>
        <a:ea typeface="+mn-ea"/>
        <a:cs typeface="+mn-cs"/>
      </a:defRPr>
    </a:lvl2pPr>
    <a:lvl3pPr marL="914400" algn="r" rtl="0" fontAlgn="base">
      <a:spcBef>
        <a:spcPct val="0"/>
      </a:spcBef>
      <a:spcAft>
        <a:spcPct val="0"/>
      </a:spcAft>
      <a:defRPr sz="2400" kern="1200">
        <a:solidFill>
          <a:schemeClr val="tx1"/>
        </a:solidFill>
        <a:latin typeface="Times New Roman" pitchFamily="18" charset="0"/>
        <a:ea typeface="+mn-ea"/>
        <a:cs typeface="+mn-cs"/>
      </a:defRPr>
    </a:lvl3pPr>
    <a:lvl4pPr marL="1371600" algn="r" rtl="0" fontAlgn="base">
      <a:spcBef>
        <a:spcPct val="0"/>
      </a:spcBef>
      <a:spcAft>
        <a:spcPct val="0"/>
      </a:spcAft>
      <a:defRPr sz="2400" kern="1200">
        <a:solidFill>
          <a:schemeClr val="tx1"/>
        </a:solidFill>
        <a:latin typeface="Times New Roman" pitchFamily="18" charset="0"/>
        <a:ea typeface="+mn-ea"/>
        <a:cs typeface="+mn-cs"/>
      </a:defRPr>
    </a:lvl4pPr>
    <a:lvl5pPr marL="1828800" algn="r"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E9B03"/>
    <a:srgbClr val="B50069"/>
    <a:srgbClr val="114FFB"/>
    <a:srgbClr val="790015"/>
    <a:srgbClr val="FFFFFF"/>
    <a:srgbClr val="FFFF00"/>
    <a:srgbClr val="0099FF"/>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61" autoAdjust="0"/>
    <p:restoredTop sz="94660"/>
  </p:normalViewPr>
  <p:slideViewPr>
    <p:cSldViewPr>
      <p:cViewPr>
        <p:scale>
          <a:sx n="75" d="100"/>
          <a:sy n="75" d="100"/>
        </p:scale>
        <p:origin x="-682" y="226"/>
      </p:cViewPr>
      <p:guideLst>
        <p:guide orient="horz" pos="2160"/>
        <p:guide pos="2112"/>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Lst>
  </p:outlineViewPr>
  <p:notesTextViewPr>
    <p:cViewPr>
      <p:scale>
        <a:sx n="100" d="100"/>
        <a:sy n="100" d="100"/>
      </p:scale>
      <p:origin x="0" y="0"/>
    </p:cViewPr>
  </p:notesTextViewPr>
  <p:sorterViewPr>
    <p:cViewPr>
      <p:scale>
        <a:sx n="100" d="100"/>
        <a:sy n="100" d="100"/>
      </p:scale>
      <p:origin x="0" y="6029"/>
    </p:cViewPr>
  </p:sorterViewPr>
  <p:notesViewPr>
    <p:cSldViewPr>
      <p:cViewPr varScale="1">
        <p:scale>
          <a:sx n="48" d="100"/>
          <a:sy n="48" d="100"/>
        </p:scale>
        <p:origin x="-1382" y="-6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22.xml"/><Relationship Id="rId13" Type="http://schemas.openxmlformats.org/officeDocument/2006/relationships/slide" Target="slides/slide28.xml"/><Relationship Id="rId3" Type="http://schemas.openxmlformats.org/officeDocument/2006/relationships/slide" Target="slides/slide6.xml"/><Relationship Id="rId7" Type="http://schemas.openxmlformats.org/officeDocument/2006/relationships/slide" Target="slides/slide21.xml"/><Relationship Id="rId12" Type="http://schemas.openxmlformats.org/officeDocument/2006/relationships/slide" Target="slides/slide27.xml"/><Relationship Id="rId2" Type="http://schemas.openxmlformats.org/officeDocument/2006/relationships/slide" Target="slides/slide5.xml"/><Relationship Id="rId16" Type="http://schemas.openxmlformats.org/officeDocument/2006/relationships/slide" Target="slides/slide31.xml"/><Relationship Id="rId1" Type="http://schemas.openxmlformats.org/officeDocument/2006/relationships/slide" Target="slides/slide3.xml"/><Relationship Id="rId6" Type="http://schemas.openxmlformats.org/officeDocument/2006/relationships/slide" Target="slides/slide10.xml"/><Relationship Id="rId11" Type="http://schemas.openxmlformats.org/officeDocument/2006/relationships/slide" Target="slides/slide26.xml"/><Relationship Id="rId5" Type="http://schemas.openxmlformats.org/officeDocument/2006/relationships/slide" Target="slides/slide9.xml"/><Relationship Id="rId15" Type="http://schemas.openxmlformats.org/officeDocument/2006/relationships/slide" Target="slides/slide30.xml"/><Relationship Id="rId10" Type="http://schemas.openxmlformats.org/officeDocument/2006/relationships/slide" Target="slides/slide25.xml"/><Relationship Id="rId4" Type="http://schemas.openxmlformats.org/officeDocument/2006/relationships/slide" Target="slides/slide8.xml"/><Relationship Id="rId9" Type="http://schemas.openxmlformats.org/officeDocument/2006/relationships/slide" Target="slides/slide24.xml"/><Relationship Id="rId14" Type="http://schemas.openxmlformats.org/officeDocument/2006/relationships/slide" Target="slides/slide2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1" name="Rectangle 3"/>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ChangeArrowheads="1" noTextEdit="1"/>
          </p:cNvSpPr>
          <p:nvPr>
            <p:ph type="sldImg"/>
          </p:nvPr>
        </p:nvSpPr>
        <p:spPr>
          <a:xfrm>
            <a:off x="1150938" y="692150"/>
            <a:ext cx="4556125" cy="3416300"/>
          </a:xfrm>
          <a:ln/>
        </p:spPr>
      </p:sp>
      <p:sp>
        <p:nvSpPr>
          <p:cNvPr id="9216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ChangeArrowheads="1" noTextEdit="1"/>
          </p:cNvSpPr>
          <p:nvPr>
            <p:ph type="sldImg"/>
          </p:nvPr>
        </p:nvSpPr>
        <p:spPr>
          <a:xfrm>
            <a:off x="1150938" y="692150"/>
            <a:ext cx="4556125" cy="3416300"/>
          </a:xfrm>
          <a:ln/>
        </p:spPr>
      </p:sp>
      <p:sp>
        <p:nvSpPr>
          <p:cNvPr id="16589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ChangeArrowheads="1" noTextEdit="1"/>
          </p:cNvSpPr>
          <p:nvPr>
            <p:ph type="sldImg"/>
          </p:nvPr>
        </p:nvSpPr>
        <p:spPr>
          <a:xfrm>
            <a:off x="1150938" y="692150"/>
            <a:ext cx="4556125" cy="3416300"/>
          </a:xfrm>
          <a:ln/>
        </p:spPr>
      </p:sp>
      <p:sp>
        <p:nvSpPr>
          <p:cNvPr id="16691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ChangeArrowheads="1" noTextEdit="1"/>
          </p:cNvSpPr>
          <p:nvPr>
            <p:ph type="sldImg"/>
          </p:nvPr>
        </p:nvSpPr>
        <p:spPr>
          <a:xfrm>
            <a:off x="1150938" y="692150"/>
            <a:ext cx="4556125" cy="3416300"/>
          </a:xfrm>
          <a:ln/>
        </p:spPr>
      </p:sp>
      <p:sp>
        <p:nvSpPr>
          <p:cNvPr id="16896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ChangeArrowheads="1" noTextEdit="1"/>
          </p:cNvSpPr>
          <p:nvPr>
            <p:ph type="sldImg"/>
          </p:nvPr>
        </p:nvSpPr>
        <p:spPr>
          <a:xfrm>
            <a:off x="1150938" y="692150"/>
            <a:ext cx="4556125" cy="3416300"/>
          </a:xfrm>
          <a:ln/>
        </p:spPr>
      </p:sp>
      <p:sp>
        <p:nvSpPr>
          <p:cNvPr id="175107"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ChangeArrowheads="1" noTextEdit="1"/>
          </p:cNvSpPr>
          <p:nvPr>
            <p:ph type="sldImg"/>
          </p:nvPr>
        </p:nvSpPr>
        <p:spPr>
          <a:xfrm>
            <a:off x="1150938" y="692150"/>
            <a:ext cx="4556125" cy="3416300"/>
          </a:xfrm>
          <a:ln/>
        </p:spPr>
      </p:sp>
      <p:sp>
        <p:nvSpPr>
          <p:cNvPr id="17613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ChangeArrowheads="1" noTextEdit="1"/>
          </p:cNvSpPr>
          <p:nvPr>
            <p:ph type="sldImg"/>
          </p:nvPr>
        </p:nvSpPr>
        <p:spPr>
          <a:xfrm>
            <a:off x="1150938" y="692150"/>
            <a:ext cx="4556125" cy="3416300"/>
          </a:xfrm>
          <a:ln/>
        </p:spPr>
      </p:sp>
      <p:sp>
        <p:nvSpPr>
          <p:cNvPr id="17715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ChangeArrowheads="1" noTextEdit="1"/>
          </p:cNvSpPr>
          <p:nvPr>
            <p:ph type="sldImg"/>
          </p:nvPr>
        </p:nvSpPr>
        <p:spPr>
          <a:xfrm>
            <a:off x="1150938" y="692150"/>
            <a:ext cx="4556125" cy="3416300"/>
          </a:xfrm>
          <a:ln/>
        </p:spPr>
      </p:sp>
      <p:sp>
        <p:nvSpPr>
          <p:cNvPr id="17817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ChangeArrowheads="1" noTextEdit="1"/>
          </p:cNvSpPr>
          <p:nvPr>
            <p:ph type="sldImg"/>
          </p:nvPr>
        </p:nvSpPr>
        <p:spPr>
          <a:xfrm>
            <a:off x="1150938" y="692150"/>
            <a:ext cx="4556125" cy="3416300"/>
          </a:xfrm>
          <a:ln/>
        </p:spPr>
      </p:sp>
      <p:sp>
        <p:nvSpPr>
          <p:cNvPr id="180227"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ChangeArrowheads="1" noTextEdit="1"/>
          </p:cNvSpPr>
          <p:nvPr>
            <p:ph type="sldImg"/>
          </p:nvPr>
        </p:nvSpPr>
        <p:spPr>
          <a:xfrm>
            <a:off x="1150938" y="692150"/>
            <a:ext cx="4556125" cy="3416300"/>
          </a:xfrm>
          <a:ln/>
        </p:spPr>
      </p:sp>
      <p:sp>
        <p:nvSpPr>
          <p:cNvPr id="18329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ChangeArrowheads="1" noTextEdit="1"/>
          </p:cNvSpPr>
          <p:nvPr>
            <p:ph type="sldImg"/>
          </p:nvPr>
        </p:nvSpPr>
        <p:spPr>
          <a:xfrm>
            <a:off x="1150938" y="692150"/>
            <a:ext cx="4556125" cy="3416300"/>
          </a:xfrm>
          <a:ln/>
        </p:spPr>
      </p:sp>
      <p:sp>
        <p:nvSpPr>
          <p:cNvPr id="18739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ChangeArrowheads="1" noTextEdit="1"/>
          </p:cNvSpPr>
          <p:nvPr>
            <p:ph type="sldImg"/>
          </p:nvPr>
        </p:nvSpPr>
        <p:spPr>
          <a:xfrm>
            <a:off x="1150938" y="692150"/>
            <a:ext cx="4556125" cy="3416300"/>
          </a:xfrm>
          <a:ln/>
        </p:spPr>
      </p:sp>
      <p:sp>
        <p:nvSpPr>
          <p:cNvPr id="9318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ChangeArrowheads="1" noTextEdit="1"/>
          </p:cNvSpPr>
          <p:nvPr>
            <p:ph type="sldImg"/>
          </p:nvPr>
        </p:nvSpPr>
        <p:spPr>
          <a:xfrm>
            <a:off x="1150938" y="692150"/>
            <a:ext cx="4556125" cy="3416300"/>
          </a:xfrm>
          <a:ln/>
        </p:spPr>
      </p:sp>
      <p:sp>
        <p:nvSpPr>
          <p:cNvPr id="16281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ChangeArrowheads="1" noTextEdit="1"/>
          </p:cNvSpPr>
          <p:nvPr>
            <p:ph type="sldImg"/>
          </p:nvPr>
        </p:nvSpPr>
        <p:spPr>
          <a:xfrm>
            <a:off x="1150938" y="692150"/>
            <a:ext cx="4556125" cy="3416300"/>
          </a:xfrm>
          <a:ln/>
        </p:spPr>
      </p:sp>
      <p:sp>
        <p:nvSpPr>
          <p:cNvPr id="10240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noTextEdit="1"/>
          </p:cNvSpPr>
          <p:nvPr>
            <p:ph type="sldImg"/>
          </p:nvPr>
        </p:nvSpPr>
        <p:spPr>
          <a:xfrm>
            <a:off x="1150938" y="692150"/>
            <a:ext cx="4556125" cy="3416300"/>
          </a:xfrm>
          <a:ln/>
        </p:spPr>
      </p:sp>
      <p:sp>
        <p:nvSpPr>
          <p:cNvPr id="10342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noTextEdit="1"/>
          </p:cNvSpPr>
          <p:nvPr>
            <p:ph type="sldImg"/>
          </p:nvPr>
        </p:nvSpPr>
        <p:spPr>
          <a:xfrm>
            <a:off x="1150938" y="692150"/>
            <a:ext cx="4556125" cy="3416300"/>
          </a:xfrm>
          <a:ln/>
        </p:spPr>
      </p:sp>
      <p:sp>
        <p:nvSpPr>
          <p:cNvPr id="10445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ChangeArrowheads="1" noTextEdit="1"/>
          </p:cNvSpPr>
          <p:nvPr>
            <p:ph type="sldImg"/>
          </p:nvPr>
        </p:nvSpPr>
        <p:spPr>
          <a:xfrm>
            <a:off x="1150938" y="692150"/>
            <a:ext cx="4556125" cy="3416300"/>
          </a:xfrm>
          <a:ln/>
        </p:spPr>
      </p:sp>
      <p:sp>
        <p:nvSpPr>
          <p:cNvPr id="10547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ChangeArrowheads="1" noTextEdit="1"/>
          </p:cNvSpPr>
          <p:nvPr>
            <p:ph type="sldImg"/>
          </p:nvPr>
        </p:nvSpPr>
        <p:spPr>
          <a:xfrm>
            <a:off x="1150938" y="692150"/>
            <a:ext cx="4556125" cy="3416300"/>
          </a:xfrm>
          <a:ln/>
        </p:spPr>
      </p:sp>
      <p:sp>
        <p:nvSpPr>
          <p:cNvPr id="10649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ChangeArrowheads="1" noTextEdit="1"/>
          </p:cNvSpPr>
          <p:nvPr>
            <p:ph type="sldImg"/>
          </p:nvPr>
        </p:nvSpPr>
        <p:spPr>
          <a:xfrm>
            <a:off x="1150938" y="692150"/>
            <a:ext cx="4556125" cy="3416300"/>
          </a:xfrm>
          <a:ln/>
        </p:spPr>
      </p:sp>
      <p:sp>
        <p:nvSpPr>
          <p:cNvPr id="10752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ChangeArrowheads="1" noTextEdit="1"/>
          </p:cNvSpPr>
          <p:nvPr>
            <p:ph type="sldImg"/>
          </p:nvPr>
        </p:nvSpPr>
        <p:spPr>
          <a:xfrm>
            <a:off x="1150938" y="692150"/>
            <a:ext cx="4556125" cy="3416300"/>
          </a:xfrm>
          <a:ln/>
        </p:spPr>
      </p:sp>
      <p:sp>
        <p:nvSpPr>
          <p:cNvPr id="10854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ChangeArrowheads="1" noTextEdit="1"/>
          </p:cNvSpPr>
          <p:nvPr>
            <p:ph type="sldImg"/>
          </p:nvPr>
        </p:nvSpPr>
        <p:spPr>
          <a:xfrm>
            <a:off x="1150938" y="692150"/>
            <a:ext cx="4556125" cy="3416300"/>
          </a:xfrm>
          <a:ln/>
        </p:spPr>
      </p:sp>
      <p:sp>
        <p:nvSpPr>
          <p:cNvPr id="10957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ChangeArrowheads="1" noTextEdit="1"/>
          </p:cNvSpPr>
          <p:nvPr>
            <p:ph type="sldImg"/>
          </p:nvPr>
        </p:nvSpPr>
        <p:spPr>
          <a:xfrm>
            <a:off x="1150938" y="692150"/>
            <a:ext cx="4556125" cy="3416300"/>
          </a:xfrm>
          <a:ln/>
        </p:spPr>
      </p:sp>
      <p:sp>
        <p:nvSpPr>
          <p:cNvPr id="11059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ChangeArrowheads="1" noTextEdit="1"/>
          </p:cNvSpPr>
          <p:nvPr>
            <p:ph type="sldImg"/>
          </p:nvPr>
        </p:nvSpPr>
        <p:spPr>
          <a:xfrm>
            <a:off x="1150938" y="692150"/>
            <a:ext cx="4556125" cy="3416300"/>
          </a:xfrm>
          <a:ln/>
        </p:spPr>
      </p:sp>
      <p:sp>
        <p:nvSpPr>
          <p:cNvPr id="9421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ChangeArrowheads="1" noTextEdit="1"/>
          </p:cNvSpPr>
          <p:nvPr>
            <p:ph type="sldImg"/>
          </p:nvPr>
        </p:nvSpPr>
        <p:spPr>
          <a:xfrm>
            <a:off x="1150938" y="692150"/>
            <a:ext cx="4556125" cy="3416300"/>
          </a:xfrm>
          <a:ln/>
        </p:spPr>
      </p:sp>
      <p:sp>
        <p:nvSpPr>
          <p:cNvPr id="11161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ChangeArrowheads="1" noTextEdit="1"/>
          </p:cNvSpPr>
          <p:nvPr>
            <p:ph type="sldImg"/>
          </p:nvPr>
        </p:nvSpPr>
        <p:spPr>
          <a:xfrm>
            <a:off x="1150938" y="692150"/>
            <a:ext cx="4556125" cy="3416300"/>
          </a:xfrm>
          <a:ln/>
        </p:spPr>
      </p:sp>
      <p:sp>
        <p:nvSpPr>
          <p:cNvPr id="11264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noTextEdit="1"/>
          </p:cNvSpPr>
          <p:nvPr>
            <p:ph type="sldImg"/>
          </p:nvPr>
        </p:nvSpPr>
        <p:spPr>
          <a:xfrm>
            <a:off x="1150938" y="692150"/>
            <a:ext cx="4556125" cy="3416300"/>
          </a:xfrm>
          <a:ln/>
        </p:spPr>
      </p:sp>
      <p:sp>
        <p:nvSpPr>
          <p:cNvPr id="11469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ChangeArrowheads="1" noTextEdit="1"/>
          </p:cNvSpPr>
          <p:nvPr>
            <p:ph type="sldImg"/>
          </p:nvPr>
        </p:nvSpPr>
        <p:spPr>
          <a:xfrm>
            <a:off x="1150938" y="692150"/>
            <a:ext cx="4556125" cy="3416300"/>
          </a:xfrm>
          <a:ln/>
        </p:spPr>
      </p:sp>
      <p:sp>
        <p:nvSpPr>
          <p:cNvPr id="11571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ChangeArrowheads="1" noTextEdit="1"/>
          </p:cNvSpPr>
          <p:nvPr>
            <p:ph type="sldImg"/>
          </p:nvPr>
        </p:nvSpPr>
        <p:spPr>
          <a:xfrm>
            <a:off x="1150938" y="692150"/>
            <a:ext cx="4556125" cy="3416300"/>
          </a:xfrm>
          <a:ln/>
        </p:spPr>
      </p:sp>
      <p:sp>
        <p:nvSpPr>
          <p:cNvPr id="11673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noTextEdit="1"/>
          </p:cNvSpPr>
          <p:nvPr>
            <p:ph type="sldImg"/>
          </p:nvPr>
        </p:nvSpPr>
        <p:spPr>
          <a:xfrm>
            <a:off x="1150938" y="692150"/>
            <a:ext cx="4556125" cy="3416300"/>
          </a:xfrm>
          <a:ln/>
        </p:spPr>
      </p:sp>
      <p:sp>
        <p:nvSpPr>
          <p:cNvPr id="13107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noTextEdit="1"/>
          </p:cNvSpPr>
          <p:nvPr>
            <p:ph type="sldImg"/>
          </p:nvPr>
        </p:nvSpPr>
        <p:spPr>
          <a:xfrm>
            <a:off x="1150938" y="692150"/>
            <a:ext cx="4556125" cy="3416300"/>
          </a:xfrm>
          <a:ln/>
        </p:spPr>
      </p:sp>
      <p:sp>
        <p:nvSpPr>
          <p:cNvPr id="13209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ChangeArrowheads="1" noTextEdit="1"/>
          </p:cNvSpPr>
          <p:nvPr>
            <p:ph type="sldImg"/>
          </p:nvPr>
        </p:nvSpPr>
        <p:spPr>
          <a:xfrm>
            <a:off x="1150938" y="692150"/>
            <a:ext cx="4556125" cy="3416300"/>
          </a:xfrm>
          <a:ln/>
        </p:spPr>
      </p:sp>
      <p:sp>
        <p:nvSpPr>
          <p:cNvPr id="13312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ChangeArrowheads="1" noTextEdit="1"/>
          </p:cNvSpPr>
          <p:nvPr>
            <p:ph type="sldImg"/>
          </p:nvPr>
        </p:nvSpPr>
        <p:spPr>
          <a:xfrm>
            <a:off x="1150938" y="692150"/>
            <a:ext cx="4556125" cy="3416300"/>
          </a:xfrm>
          <a:ln/>
        </p:spPr>
      </p:sp>
      <p:sp>
        <p:nvSpPr>
          <p:cNvPr id="14131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ChangeArrowheads="1" noTextEdit="1"/>
          </p:cNvSpPr>
          <p:nvPr>
            <p:ph type="sldImg"/>
          </p:nvPr>
        </p:nvSpPr>
        <p:spPr>
          <a:xfrm>
            <a:off x="1150938" y="692150"/>
            <a:ext cx="4556125" cy="3416300"/>
          </a:xfrm>
          <a:ln/>
        </p:spPr>
      </p:sp>
      <p:sp>
        <p:nvSpPr>
          <p:cNvPr id="14233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ChangeArrowheads="1" noTextEdit="1"/>
          </p:cNvSpPr>
          <p:nvPr>
            <p:ph type="sldImg"/>
          </p:nvPr>
        </p:nvSpPr>
        <p:spPr>
          <a:xfrm>
            <a:off x="1150938" y="692150"/>
            <a:ext cx="4556125" cy="3416300"/>
          </a:xfrm>
          <a:ln/>
        </p:spPr>
      </p:sp>
      <p:sp>
        <p:nvSpPr>
          <p:cNvPr id="9523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ChangeArrowheads="1" noTextEdit="1"/>
          </p:cNvSpPr>
          <p:nvPr>
            <p:ph type="sldImg"/>
          </p:nvPr>
        </p:nvSpPr>
        <p:spPr>
          <a:xfrm>
            <a:off x="1150938" y="692150"/>
            <a:ext cx="4556125" cy="3416300"/>
          </a:xfrm>
          <a:ln/>
        </p:spPr>
      </p:sp>
      <p:sp>
        <p:nvSpPr>
          <p:cNvPr id="14336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ChangeArrowheads="1" noTextEdit="1"/>
          </p:cNvSpPr>
          <p:nvPr>
            <p:ph type="sldImg"/>
          </p:nvPr>
        </p:nvSpPr>
        <p:spPr>
          <a:xfrm>
            <a:off x="1150938" y="692150"/>
            <a:ext cx="4556125" cy="3416300"/>
          </a:xfrm>
          <a:ln/>
        </p:spPr>
      </p:sp>
      <p:sp>
        <p:nvSpPr>
          <p:cNvPr id="14438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ChangeArrowheads="1" noTextEdit="1"/>
          </p:cNvSpPr>
          <p:nvPr>
            <p:ph type="sldImg"/>
          </p:nvPr>
        </p:nvSpPr>
        <p:spPr>
          <a:xfrm>
            <a:off x="1150938" y="692150"/>
            <a:ext cx="4556125" cy="3416300"/>
          </a:xfrm>
          <a:ln/>
        </p:spPr>
      </p:sp>
      <p:sp>
        <p:nvSpPr>
          <p:cNvPr id="14438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noTextEdit="1"/>
          </p:cNvSpPr>
          <p:nvPr>
            <p:ph type="sldImg"/>
          </p:nvPr>
        </p:nvSpPr>
        <p:spPr>
          <a:xfrm>
            <a:off x="1150938" y="692150"/>
            <a:ext cx="4556125" cy="3416300"/>
          </a:xfrm>
          <a:ln/>
        </p:spPr>
      </p:sp>
      <p:sp>
        <p:nvSpPr>
          <p:cNvPr id="14541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ChangeArrowheads="1" noTextEdit="1"/>
          </p:cNvSpPr>
          <p:nvPr>
            <p:ph type="sldImg"/>
          </p:nvPr>
        </p:nvSpPr>
        <p:spPr>
          <a:xfrm>
            <a:off x="1150938" y="692150"/>
            <a:ext cx="4556125" cy="3416300"/>
          </a:xfrm>
          <a:ln/>
        </p:spPr>
      </p:sp>
      <p:sp>
        <p:nvSpPr>
          <p:cNvPr id="14643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ChangeArrowheads="1" noTextEdit="1"/>
          </p:cNvSpPr>
          <p:nvPr>
            <p:ph type="sldImg"/>
          </p:nvPr>
        </p:nvSpPr>
        <p:spPr>
          <a:xfrm>
            <a:off x="1150938" y="692150"/>
            <a:ext cx="4556125" cy="3416300"/>
          </a:xfrm>
          <a:ln/>
        </p:spPr>
      </p:sp>
      <p:sp>
        <p:nvSpPr>
          <p:cNvPr id="14745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ChangeArrowheads="1" noTextEdit="1"/>
          </p:cNvSpPr>
          <p:nvPr>
            <p:ph type="sldImg"/>
          </p:nvPr>
        </p:nvSpPr>
        <p:spPr>
          <a:xfrm>
            <a:off x="1150938" y="692150"/>
            <a:ext cx="4556125" cy="3416300"/>
          </a:xfrm>
          <a:ln/>
        </p:spPr>
      </p:sp>
      <p:sp>
        <p:nvSpPr>
          <p:cNvPr id="14848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ChangeArrowheads="1" noTextEdit="1"/>
          </p:cNvSpPr>
          <p:nvPr>
            <p:ph type="sldImg"/>
          </p:nvPr>
        </p:nvSpPr>
        <p:spPr>
          <a:xfrm>
            <a:off x="1150938" y="692150"/>
            <a:ext cx="4556125" cy="3416300"/>
          </a:xfrm>
          <a:ln/>
        </p:spPr>
      </p:sp>
      <p:sp>
        <p:nvSpPr>
          <p:cNvPr id="15872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noTextEdit="1"/>
          </p:cNvSpPr>
          <p:nvPr>
            <p:ph type="sldImg"/>
          </p:nvPr>
        </p:nvSpPr>
        <p:spPr>
          <a:xfrm>
            <a:off x="1150938" y="692150"/>
            <a:ext cx="4556125" cy="3416300"/>
          </a:xfrm>
          <a:ln/>
        </p:spPr>
      </p:sp>
      <p:sp>
        <p:nvSpPr>
          <p:cNvPr id="14950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ChangeArrowheads="1" noTextEdit="1"/>
          </p:cNvSpPr>
          <p:nvPr>
            <p:ph type="sldImg"/>
          </p:nvPr>
        </p:nvSpPr>
        <p:spPr>
          <a:xfrm>
            <a:off x="1150938" y="692150"/>
            <a:ext cx="4556125" cy="3416300"/>
          </a:xfrm>
          <a:ln/>
        </p:spPr>
      </p:sp>
      <p:sp>
        <p:nvSpPr>
          <p:cNvPr id="15053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noTextEdit="1"/>
          </p:cNvSpPr>
          <p:nvPr>
            <p:ph type="sldImg"/>
          </p:nvPr>
        </p:nvSpPr>
        <p:spPr>
          <a:xfrm>
            <a:off x="1150938" y="692150"/>
            <a:ext cx="4556125" cy="3416300"/>
          </a:xfrm>
          <a:ln/>
        </p:spPr>
      </p:sp>
      <p:sp>
        <p:nvSpPr>
          <p:cNvPr id="9625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ChangeArrowheads="1" noTextEdit="1"/>
          </p:cNvSpPr>
          <p:nvPr>
            <p:ph type="sldImg"/>
          </p:nvPr>
        </p:nvSpPr>
        <p:spPr>
          <a:xfrm>
            <a:off x="1150938" y="692150"/>
            <a:ext cx="4556125" cy="3416300"/>
          </a:xfrm>
          <a:ln/>
        </p:spPr>
      </p:sp>
      <p:sp>
        <p:nvSpPr>
          <p:cNvPr id="15155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ChangeArrowheads="1" noTextEdit="1"/>
          </p:cNvSpPr>
          <p:nvPr>
            <p:ph type="sldImg"/>
          </p:nvPr>
        </p:nvSpPr>
        <p:spPr>
          <a:xfrm>
            <a:off x="1150938" y="692150"/>
            <a:ext cx="4556125" cy="3416300"/>
          </a:xfrm>
          <a:ln/>
        </p:spPr>
      </p:sp>
      <p:sp>
        <p:nvSpPr>
          <p:cNvPr id="15257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noTextEdit="1"/>
          </p:cNvSpPr>
          <p:nvPr>
            <p:ph type="sldImg"/>
          </p:nvPr>
        </p:nvSpPr>
        <p:spPr>
          <a:xfrm>
            <a:off x="1150938" y="692150"/>
            <a:ext cx="4556125" cy="3416300"/>
          </a:xfrm>
          <a:ln/>
        </p:spPr>
      </p:sp>
      <p:sp>
        <p:nvSpPr>
          <p:cNvPr id="15360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ChangeArrowheads="1" noTextEdit="1"/>
          </p:cNvSpPr>
          <p:nvPr>
            <p:ph type="sldImg"/>
          </p:nvPr>
        </p:nvSpPr>
        <p:spPr>
          <a:xfrm>
            <a:off x="1150938" y="692150"/>
            <a:ext cx="4556125" cy="3416300"/>
          </a:xfrm>
          <a:ln/>
        </p:spPr>
      </p:sp>
      <p:sp>
        <p:nvSpPr>
          <p:cNvPr id="15462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ChangeArrowheads="1" noTextEdit="1"/>
          </p:cNvSpPr>
          <p:nvPr>
            <p:ph type="sldImg"/>
          </p:nvPr>
        </p:nvSpPr>
        <p:spPr>
          <a:xfrm>
            <a:off x="1150938" y="692150"/>
            <a:ext cx="4556125" cy="3416300"/>
          </a:xfrm>
          <a:ln/>
        </p:spPr>
      </p:sp>
      <p:sp>
        <p:nvSpPr>
          <p:cNvPr id="15565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ChangeArrowheads="1" noTextEdit="1"/>
          </p:cNvSpPr>
          <p:nvPr>
            <p:ph type="sldImg"/>
          </p:nvPr>
        </p:nvSpPr>
        <p:spPr>
          <a:xfrm>
            <a:off x="1150938" y="692150"/>
            <a:ext cx="4556125" cy="3416300"/>
          </a:xfrm>
          <a:ln/>
        </p:spPr>
      </p:sp>
      <p:sp>
        <p:nvSpPr>
          <p:cNvPr id="15667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ChangeArrowheads="1" noTextEdit="1"/>
          </p:cNvSpPr>
          <p:nvPr>
            <p:ph type="sldImg"/>
          </p:nvPr>
        </p:nvSpPr>
        <p:spPr>
          <a:xfrm>
            <a:off x="1150938" y="692150"/>
            <a:ext cx="4556125" cy="3416300"/>
          </a:xfrm>
          <a:ln/>
        </p:spPr>
      </p:sp>
      <p:sp>
        <p:nvSpPr>
          <p:cNvPr id="15769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ChangeArrowheads="1" noTextEdit="1"/>
          </p:cNvSpPr>
          <p:nvPr>
            <p:ph type="sldImg"/>
          </p:nvPr>
        </p:nvSpPr>
        <p:spPr>
          <a:xfrm>
            <a:off x="1150938" y="692150"/>
            <a:ext cx="4556125" cy="3416300"/>
          </a:xfrm>
          <a:ln/>
        </p:spPr>
      </p:sp>
      <p:sp>
        <p:nvSpPr>
          <p:cNvPr id="9728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ChangeArrowheads="1" noTextEdit="1"/>
          </p:cNvSpPr>
          <p:nvPr>
            <p:ph type="sldImg"/>
          </p:nvPr>
        </p:nvSpPr>
        <p:spPr>
          <a:xfrm>
            <a:off x="1150938" y="692150"/>
            <a:ext cx="4556125" cy="3416300"/>
          </a:xfrm>
          <a:ln/>
        </p:spPr>
      </p:sp>
      <p:sp>
        <p:nvSpPr>
          <p:cNvPr id="9830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noTextEdit="1"/>
          </p:cNvSpPr>
          <p:nvPr>
            <p:ph type="sldImg"/>
          </p:nvPr>
        </p:nvSpPr>
        <p:spPr>
          <a:xfrm>
            <a:off x="1150938" y="692150"/>
            <a:ext cx="4556125" cy="3416300"/>
          </a:xfrm>
          <a:ln/>
        </p:spPr>
      </p:sp>
      <p:sp>
        <p:nvSpPr>
          <p:cNvPr id="9933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noTextEdit="1"/>
          </p:cNvSpPr>
          <p:nvPr>
            <p:ph type="sldImg"/>
          </p:nvPr>
        </p:nvSpPr>
        <p:spPr>
          <a:xfrm>
            <a:off x="1150938" y="692150"/>
            <a:ext cx="4556125" cy="3416300"/>
          </a:xfrm>
          <a:ln/>
        </p:spPr>
      </p:sp>
      <p:sp>
        <p:nvSpPr>
          <p:cNvPr id="100355" name="Rectangle 3"/>
          <p:cNvSpPr>
            <a:spLocks noGrp="1" noChangeArrowheads="1"/>
          </p:cNvSpPr>
          <p:nvPr>
            <p:ph type="body" idx="1"/>
          </p:nvPr>
        </p:nvSpPr>
        <p:spPr/>
        <p:txBody>
          <a:bodyPr/>
          <a:lstStyle/>
          <a:p>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60418" name="Group 1026"/>
          <p:cNvGrpSpPr>
            <a:grpSpLocks/>
          </p:cNvGrpSpPr>
          <p:nvPr/>
        </p:nvGrpSpPr>
        <p:grpSpPr bwMode="auto">
          <a:xfrm>
            <a:off x="0" y="0"/>
            <a:ext cx="1828800" cy="6856413"/>
            <a:chOff x="0" y="0"/>
            <a:chExt cx="1152" cy="4319"/>
          </a:xfrm>
        </p:grpSpPr>
        <p:sp>
          <p:nvSpPr>
            <p:cNvPr id="60419" name="Rectangle 1027"/>
            <p:cNvSpPr>
              <a:spLocks noChangeArrowheads="1"/>
            </p:cNvSpPr>
            <p:nvPr/>
          </p:nvSpPr>
          <p:spPr bwMode="auto">
            <a:xfrm>
              <a:off x="0" y="0"/>
              <a:ext cx="1152" cy="1026"/>
            </a:xfrm>
            <a:prstGeom prst="rect">
              <a:avLst/>
            </a:prstGeom>
            <a:gradFill rotWithShape="0">
              <a:gsLst>
                <a:gs pos="0">
                  <a:schemeClr val="bg2"/>
                </a:gs>
                <a:gs pos="100000">
                  <a:schemeClr val="accent1"/>
                </a:gs>
              </a:gsLst>
              <a:lin ang="5400000" scaled="1"/>
            </a:gradFill>
            <a:ln w="9525">
              <a:noFill/>
              <a:miter lim="800000"/>
              <a:headEnd/>
              <a:tailEnd/>
            </a:ln>
            <a:effectLst/>
          </p:spPr>
          <p:txBody>
            <a:bodyPr wrap="none" lIns="92075" tIns="46038" rIns="92075" bIns="46038" anchor="ctr"/>
            <a:lstStyle/>
            <a:p>
              <a:pPr algn="l" eaLnBrk="0" hangingPunct="0">
                <a:spcBef>
                  <a:spcPct val="50000"/>
                </a:spcBef>
              </a:pPr>
              <a:endParaRPr lang="es-ES_tradnl"/>
            </a:p>
          </p:txBody>
        </p:sp>
        <p:sp>
          <p:nvSpPr>
            <p:cNvPr id="60420" name="Rectangle 1028"/>
            <p:cNvSpPr>
              <a:spLocks noChangeArrowheads="1"/>
            </p:cNvSpPr>
            <p:nvPr/>
          </p:nvSpPr>
          <p:spPr bwMode="auto">
            <a:xfrm>
              <a:off x="0" y="2400"/>
              <a:ext cx="1152" cy="1919"/>
            </a:xfrm>
            <a:prstGeom prst="rect">
              <a:avLst/>
            </a:prstGeom>
            <a:gradFill rotWithShape="0">
              <a:gsLst>
                <a:gs pos="0">
                  <a:schemeClr val="accent1"/>
                </a:gs>
                <a:gs pos="100000">
                  <a:schemeClr val="bg2"/>
                </a:gs>
              </a:gsLst>
              <a:lin ang="5400000" scaled="1"/>
            </a:gradFill>
            <a:ln w="9525">
              <a:noFill/>
              <a:miter lim="800000"/>
              <a:headEnd/>
              <a:tailEnd/>
            </a:ln>
            <a:effectLst/>
          </p:spPr>
          <p:txBody>
            <a:bodyPr wrap="none" lIns="92075" tIns="46038" rIns="92075" bIns="46038" anchor="ctr"/>
            <a:lstStyle/>
            <a:p>
              <a:pPr algn="l" eaLnBrk="0" hangingPunct="0">
                <a:spcBef>
                  <a:spcPct val="50000"/>
                </a:spcBef>
              </a:pPr>
              <a:endParaRPr lang="es-ES_tradnl"/>
            </a:p>
          </p:txBody>
        </p:sp>
        <p:pic>
          <p:nvPicPr>
            <p:cNvPr id="60421" name="Picture 1029"/>
            <p:cNvPicPr>
              <a:picLocks noChangeArrowheads="1"/>
            </p:cNvPicPr>
            <p:nvPr/>
          </p:nvPicPr>
          <p:blipFill>
            <a:blip r:embed="rId2" cstate="print"/>
            <a:srcRect/>
            <a:stretch>
              <a:fillRect/>
            </a:stretch>
          </p:blipFill>
          <p:spPr bwMode="auto">
            <a:xfrm>
              <a:off x="0" y="1028"/>
              <a:ext cx="1152" cy="1400"/>
            </a:xfrm>
            <a:prstGeom prst="rect">
              <a:avLst/>
            </a:prstGeom>
            <a:noFill/>
            <a:ln w="9525">
              <a:noFill/>
              <a:miter lim="800000"/>
              <a:headEnd/>
              <a:tailEnd/>
            </a:ln>
            <a:effectLst/>
          </p:spPr>
        </p:pic>
      </p:grpSp>
      <p:sp>
        <p:nvSpPr>
          <p:cNvPr id="60422" name="Rectangle 1030"/>
          <p:cNvSpPr>
            <a:spLocks noGrp="1" noChangeArrowheads="1"/>
          </p:cNvSpPr>
          <p:nvPr>
            <p:ph type="ctrTitle" sz="quarter"/>
          </p:nvPr>
        </p:nvSpPr>
        <p:spPr>
          <a:xfrm>
            <a:off x="1905000" y="1676400"/>
            <a:ext cx="6934200" cy="2116138"/>
          </a:xfrm>
        </p:spPr>
        <p:txBody>
          <a:bodyPr/>
          <a:lstStyle>
            <a:lvl1pPr>
              <a:defRPr/>
            </a:lvl1pPr>
          </a:lstStyle>
          <a:p>
            <a:r>
              <a:rPr lang="en-US"/>
              <a:t>Click to edit Master title style</a:t>
            </a:r>
          </a:p>
        </p:txBody>
      </p:sp>
      <p:sp>
        <p:nvSpPr>
          <p:cNvPr id="60423" name="Rectangle 1031"/>
          <p:cNvSpPr>
            <a:spLocks noGrp="1" noChangeArrowheads="1"/>
          </p:cNvSpPr>
          <p:nvPr>
            <p:ph type="subTitle" sz="quarter" idx="1"/>
          </p:nvPr>
        </p:nvSpPr>
        <p:spPr>
          <a:xfrm>
            <a:off x="1911350" y="3968750"/>
            <a:ext cx="6400800" cy="1752600"/>
          </a:xfrm>
        </p:spPr>
        <p:txBody>
          <a:bodyPr/>
          <a:lstStyle>
            <a:lvl1pPr marL="0" indent="0">
              <a:buFont typeface="Symbol" pitchFamily="18" charset="2"/>
              <a:buNone/>
              <a:defRPr/>
            </a:lvl1pPr>
          </a:lstStyle>
          <a:p>
            <a:r>
              <a:rPr lang="en-US"/>
              <a:t>Click to edit Master subtitle style</a:t>
            </a:r>
          </a:p>
        </p:txBody>
      </p:sp>
      <p:sp>
        <p:nvSpPr>
          <p:cNvPr id="60424" name="Rectangle 1032"/>
          <p:cNvSpPr>
            <a:spLocks noGrp="1" noChangeArrowheads="1"/>
          </p:cNvSpPr>
          <p:nvPr>
            <p:ph type="dt" sz="quarter" idx="2"/>
          </p:nvPr>
        </p:nvSpPr>
        <p:spPr>
          <a:xfrm>
            <a:off x="1828800" y="6400800"/>
            <a:ext cx="1905000" cy="457200"/>
          </a:xfrm>
        </p:spPr>
        <p:txBody>
          <a:bodyPr/>
          <a:lstStyle>
            <a:lvl1pPr>
              <a:defRPr/>
            </a:lvl1pPr>
          </a:lstStyle>
          <a:p>
            <a:endParaRPr lang="en-US"/>
          </a:p>
        </p:txBody>
      </p:sp>
      <p:sp>
        <p:nvSpPr>
          <p:cNvPr id="60425" name="Rectangle 1033"/>
          <p:cNvSpPr>
            <a:spLocks noGrp="1" noChangeArrowheads="1"/>
          </p:cNvSpPr>
          <p:nvPr>
            <p:ph type="ftr" sz="quarter" idx="3"/>
          </p:nvPr>
        </p:nvSpPr>
        <p:spPr>
          <a:xfrm>
            <a:off x="3962400" y="6400800"/>
            <a:ext cx="2895600" cy="457200"/>
          </a:xfrm>
        </p:spPr>
        <p:txBody>
          <a:bodyPr/>
          <a:lstStyle>
            <a:lvl1pPr>
              <a:defRPr/>
            </a:lvl1pPr>
          </a:lstStyle>
          <a:p>
            <a:endParaRPr lang="en-US"/>
          </a:p>
        </p:txBody>
      </p:sp>
      <p:sp>
        <p:nvSpPr>
          <p:cNvPr id="60426" name="Rectangle 1034"/>
          <p:cNvSpPr>
            <a:spLocks noGrp="1" noChangeArrowheads="1"/>
          </p:cNvSpPr>
          <p:nvPr>
            <p:ph type="sldNum" sz="quarter" idx="4"/>
          </p:nvPr>
        </p:nvSpPr>
        <p:spPr/>
        <p:txBody>
          <a:bodyPr/>
          <a:lstStyle>
            <a:lvl1pPr>
              <a:defRPr/>
            </a:lvl1pPr>
          </a:lstStyle>
          <a:p>
            <a:fld id="{58ED525D-DF7F-4BA9-94CC-13F75D1609B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CA714C81-C645-4DE0-B4EA-F02BE6F980F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48500" y="304800"/>
            <a:ext cx="1943100" cy="5791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219200" y="304800"/>
            <a:ext cx="5676900" cy="5791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CC27D8D8-5BD1-4C1D-B69F-D976FCF1DB9C}"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Заголовок, клип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304800"/>
            <a:ext cx="7772400" cy="1206500"/>
          </a:xfrm>
        </p:spPr>
        <p:txBody>
          <a:bodyPr/>
          <a:lstStyle/>
          <a:p>
            <a:r>
              <a:rPr lang="ru-RU" smtClean="0"/>
              <a:t>Образец заголовка</a:t>
            </a:r>
            <a:endParaRPr lang="ru-RU"/>
          </a:p>
        </p:txBody>
      </p:sp>
      <p:sp>
        <p:nvSpPr>
          <p:cNvPr id="3" name="Клип 2"/>
          <p:cNvSpPr>
            <a:spLocks noGrp="1"/>
          </p:cNvSpPr>
          <p:nvPr>
            <p:ph type="clipArt" sz="half" idx="1"/>
          </p:nvPr>
        </p:nvSpPr>
        <p:spPr>
          <a:xfrm>
            <a:off x="1219200" y="1600200"/>
            <a:ext cx="3810000" cy="4495800"/>
          </a:xfrm>
        </p:spPr>
        <p:txBody>
          <a:bodyPr/>
          <a:lstStyle/>
          <a:p>
            <a:endParaRPr lang="ru-RU"/>
          </a:p>
        </p:txBody>
      </p:sp>
      <p:sp>
        <p:nvSpPr>
          <p:cNvPr id="4" name="Текст 3"/>
          <p:cNvSpPr>
            <a:spLocks noGrp="1"/>
          </p:cNvSpPr>
          <p:nvPr>
            <p:ph type="body" sz="half" idx="2"/>
          </p:nvPr>
        </p:nvSpPr>
        <p:spPr>
          <a:xfrm>
            <a:off x="5181600" y="1600200"/>
            <a:ext cx="3810000" cy="4495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1143000" y="6400800"/>
            <a:ext cx="1905000" cy="457200"/>
          </a:xfrm>
        </p:spPr>
        <p:txBody>
          <a:bodyPr/>
          <a:lstStyle>
            <a:lvl1pPr>
              <a:defRPr/>
            </a:lvl1pPr>
          </a:lstStyle>
          <a:p>
            <a:endParaRPr lang="en-US"/>
          </a:p>
        </p:txBody>
      </p:sp>
      <p:sp>
        <p:nvSpPr>
          <p:cNvPr id="6" name="Нижний колонтитул 5"/>
          <p:cNvSpPr>
            <a:spLocks noGrp="1"/>
          </p:cNvSpPr>
          <p:nvPr>
            <p:ph type="ftr" sz="quarter" idx="11"/>
          </p:nvPr>
        </p:nvSpPr>
        <p:spPr>
          <a:xfrm>
            <a:off x="3581400" y="6400800"/>
            <a:ext cx="2895600" cy="457200"/>
          </a:xfrm>
        </p:spPr>
        <p:txBody>
          <a:bodyPr/>
          <a:lstStyle>
            <a:lvl1pPr>
              <a:defRPr/>
            </a:lvl1pPr>
          </a:lstStyle>
          <a:p>
            <a:endParaRPr lang="en-US"/>
          </a:p>
        </p:txBody>
      </p:sp>
      <p:sp>
        <p:nvSpPr>
          <p:cNvPr id="7" name="Номер слайда 6"/>
          <p:cNvSpPr>
            <a:spLocks noGrp="1"/>
          </p:cNvSpPr>
          <p:nvPr>
            <p:ph type="sldNum" sz="quarter" idx="12"/>
          </p:nvPr>
        </p:nvSpPr>
        <p:spPr>
          <a:xfrm>
            <a:off x="7239000" y="6400800"/>
            <a:ext cx="1905000" cy="457200"/>
          </a:xfrm>
        </p:spPr>
        <p:txBody>
          <a:bodyPr/>
          <a:lstStyle>
            <a:lvl1pPr>
              <a:defRPr/>
            </a:lvl1pPr>
          </a:lstStyle>
          <a:p>
            <a:fld id="{46C062D7-E73B-43A7-A7A8-5D3DFB9B7D9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A5ADACDD-FCEE-484D-8B46-C90B18538FC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921617CB-DD08-4633-868B-EC7473E6E6A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219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816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9BC0B4B0-2895-4D0B-B03C-0EB95B50940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en-US"/>
          </a:p>
        </p:txBody>
      </p:sp>
      <p:sp>
        <p:nvSpPr>
          <p:cNvPr id="8" name="Нижний колонтитул 7"/>
          <p:cNvSpPr>
            <a:spLocks noGrp="1"/>
          </p:cNvSpPr>
          <p:nvPr>
            <p:ph type="ftr" sz="quarter" idx="11"/>
          </p:nvPr>
        </p:nvSpPr>
        <p:spPr/>
        <p:txBody>
          <a:bodyPr/>
          <a:lstStyle>
            <a:lvl1pPr>
              <a:defRPr/>
            </a:lvl1pPr>
          </a:lstStyle>
          <a:p>
            <a:endParaRPr lang="en-US"/>
          </a:p>
        </p:txBody>
      </p:sp>
      <p:sp>
        <p:nvSpPr>
          <p:cNvPr id="9" name="Номер слайда 8"/>
          <p:cNvSpPr>
            <a:spLocks noGrp="1"/>
          </p:cNvSpPr>
          <p:nvPr>
            <p:ph type="sldNum" sz="quarter" idx="12"/>
          </p:nvPr>
        </p:nvSpPr>
        <p:spPr/>
        <p:txBody>
          <a:bodyPr/>
          <a:lstStyle>
            <a:lvl1pPr>
              <a:defRPr/>
            </a:lvl1pPr>
          </a:lstStyle>
          <a:p>
            <a:fld id="{CEB3F3EC-FD55-48E4-8C8A-B129AC98DE0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en-US"/>
          </a:p>
        </p:txBody>
      </p:sp>
      <p:sp>
        <p:nvSpPr>
          <p:cNvPr id="4" name="Нижний колонтитул 3"/>
          <p:cNvSpPr>
            <a:spLocks noGrp="1"/>
          </p:cNvSpPr>
          <p:nvPr>
            <p:ph type="ftr" sz="quarter" idx="11"/>
          </p:nvPr>
        </p:nvSpPr>
        <p:spPr/>
        <p:txBody>
          <a:bodyPr/>
          <a:lstStyle>
            <a:lvl1pPr>
              <a:defRPr/>
            </a:lvl1pPr>
          </a:lstStyle>
          <a:p>
            <a:endParaRPr lang="en-US"/>
          </a:p>
        </p:txBody>
      </p:sp>
      <p:sp>
        <p:nvSpPr>
          <p:cNvPr id="5" name="Номер слайда 4"/>
          <p:cNvSpPr>
            <a:spLocks noGrp="1"/>
          </p:cNvSpPr>
          <p:nvPr>
            <p:ph type="sldNum" sz="quarter" idx="12"/>
          </p:nvPr>
        </p:nvSpPr>
        <p:spPr/>
        <p:txBody>
          <a:bodyPr/>
          <a:lstStyle>
            <a:lvl1pPr>
              <a:defRPr/>
            </a:lvl1pPr>
          </a:lstStyle>
          <a:p>
            <a:fld id="{C6832FC5-EEDD-408B-A2B4-70457C5B1B6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n-US"/>
          </a:p>
        </p:txBody>
      </p:sp>
      <p:sp>
        <p:nvSpPr>
          <p:cNvPr id="3" name="Нижний колонтитул 2"/>
          <p:cNvSpPr>
            <a:spLocks noGrp="1"/>
          </p:cNvSpPr>
          <p:nvPr>
            <p:ph type="ftr" sz="quarter" idx="11"/>
          </p:nvPr>
        </p:nvSpPr>
        <p:spPr/>
        <p:txBody>
          <a:bodyPr/>
          <a:lstStyle>
            <a:lvl1pPr>
              <a:defRPr/>
            </a:lvl1pPr>
          </a:lstStyle>
          <a:p>
            <a:endParaRPr lang="en-US"/>
          </a:p>
        </p:txBody>
      </p:sp>
      <p:sp>
        <p:nvSpPr>
          <p:cNvPr id="4" name="Номер слайда 3"/>
          <p:cNvSpPr>
            <a:spLocks noGrp="1"/>
          </p:cNvSpPr>
          <p:nvPr>
            <p:ph type="sldNum" sz="quarter" idx="12"/>
          </p:nvPr>
        </p:nvSpPr>
        <p:spPr/>
        <p:txBody>
          <a:bodyPr/>
          <a:lstStyle>
            <a:lvl1pPr>
              <a:defRPr/>
            </a:lvl1pPr>
          </a:lstStyle>
          <a:p>
            <a:fld id="{9ED3FAEB-DF96-4677-B073-6143D23C17C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7597FF3F-3D24-4C9E-B6B6-C42540CE81B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62F35F08-CE8D-4A65-A45C-2B2859DB361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path path="shape">
            <a:fillToRect l="14166" t="5554" r="835" b="77779"/>
          </a:path>
        </a:gradFill>
        <a:effectLst/>
      </p:bgPr>
    </p:bg>
    <p:spTree>
      <p:nvGrpSpPr>
        <p:cNvPr id="1" name=""/>
        <p:cNvGrpSpPr/>
        <p:nvPr/>
      </p:nvGrpSpPr>
      <p:grpSpPr>
        <a:xfrm>
          <a:off x="0" y="0"/>
          <a:ext cx="0" cy="0"/>
          <a:chOff x="0" y="0"/>
          <a:chExt cx="0" cy="0"/>
        </a:xfrm>
      </p:grpSpPr>
      <p:grpSp>
        <p:nvGrpSpPr>
          <p:cNvPr id="59394" name="Group 1026"/>
          <p:cNvGrpSpPr>
            <a:grpSpLocks/>
          </p:cNvGrpSpPr>
          <p:nvPr/>
        </p:nvGrpSpPr>
        <p:grpSpPr bwMode="auto">
          <a:xfrm>
            <a:off x="0" y="0"/>
            <a:ext cx="1143000" cy="6856413"/>
            <a:chOff x="0" y="0"/>
            <a:chExt cx="720" cy="4319"/>
          </a:xfrm>
        </p:grpSpPr>
        <p:sp>
          <p:nvSpPr>
            <p:cNvPr id="59395" name="Rectangle 1027"/>
            <p:cNvSpPr>
              <a:spLocks noChangeArrowheads="1"/>
            </p:cNvSpPr>
            <p:nvPr/>
          </p:nvSpPr>
          <p:spPr bwMode="auto">
            <a:xfrm>
              <a:off x="0" y="0"/>
              <a:ext cx="720" cy="336"/>
            </a:xfrm>
            <a:prstGeom prst="rect">
              <a:avLst/>
            </a:prstGeom>
            <a:gradFill rotWithShape="0">
              <a:gsLst>
                <a:gs pos="0">
                  <a:schemeClr val="bg2"/>
                </a:gs>
                <a:gs pos="100000">
                  <a:schemeClr val="accent1"/>
                </a:gs>
              </a:gsLst>
              <a:lin ang="5400000" scaled="1"/>
            </a:gradFill>
            <a:ln w="9525">
              <a:noFill/>
              <a:miter lim="800000"/>
              <a:headEnd/>
              <a:tailEnd/>
            </a:ln>
            <a:effectLst/>
          </p:spPr>
          <p:txBody>
            <a:bodyPr wrap="none" lIns="92075" tIns="46038" rIns="92075" bIns="46038" anchor="ctr"/>
            <a:lstStyle/>
            <a:p>
              <a:pPr algn="l" eaLnBrk="0" hangingPunct="0">
                <a:spcBef>
                  <a:spcPct val="50000"/>
                </a:spcBef>
              </a:pPr>
              <a:endParaRPr lang="es-ES_tradnl"/>
            </a:p>
          </p:txBody>
        </p:sp>
        <p:sp>
          <p:nvSpPr>
            <p:cNvPr id="59396" name="Rectangle 1028"/>
            <p:cNvSpPr>
              <a:spLocks noChangeArrowheads="1"/>
            </p:cNvSpPr>
            <p:nvPr/>
          </p:nvSpPr>
          <p:spPr bwMode="auto">
            <a:xfrm>
              <a:off x="0" y="2016"/>
              <a:ext cx="720" cy="2303"/>
            </a:xfrm>
            <a:prstGeom prst="rect">
              <a:avLst/>
            </a:prstGeom>
            <a:gradFill rotWithShape="0">
              <a:gsLst>
                <a:gs pos="0">
                  <a:schemeClr val="accent1"/>
                </a:gs>
                <a:gs pos="100000">
                  <a:schemeClr val="bg2"/>
                </a:gs>
              </a:gsLst>
              <a:lin ang="5400000" scaled="1"/>
            </a:gradFill>
            <a:ln w="9525">
              <a:noFill/>
              <a:miter lim="800000"/>
              <a:headEnd/>
              <a:tailEnd/>
            </a:ln>
            <a:effectLst/>
          </p:spPr>
          <p:txBody>
            <a:bodyPr wrap="none" lIns="92075" tIns="46038" rIns="92075" bIns="46038" anchor="ctr"/>
            <a:lstStyle/>
            <a:p>
              <a:pPr algn="l" eaLnBrk="0" hangingPunct="0">
                <a:spcBef>
                  <a:spcPct val="50000"/>
                </a:spcBef>
              </a:pPr>
              <a:endParaRPr lang="es-ES_tradnl"/>
            </a:p>
          </p:txBody>
        </p:sp>
        <p:pic>
          <p:nvPicPr>
            <p:cNvPr id="59397" name="Picture 1029"/>
            <p:cNvPicPr>
              <a:picLocks noChangeArrowheads="1"/>
            </p:cNvPicPr>
            <p:nvPr/>
          </p:nvPicPr>
          <p:blipFill>
            <a:blip r:embed="rId14" cstate="print"/>
            <a:srcRect/>
            <a:stretch>
              <a:fillRect/>
            </a:stretch>
          </p:blipFill>
          <p:spPr bwMode="auto">
            <a:xfrm>
              <a:off x="0" y="312"/>
              <a:ext cx="720" cy="1872"/>
            </a:xfrm>
            <a:prstGeom prst="rect">
              <a:avLst/>
            </a:prstGeom>
            <a:noFill/>
            <a:ln w="9525">
              <a:noFill/>
              <a:miter lim="800000"/>
              <a:headEnd/>
              <a:tailEnd/>
            </a:ln>
            <a:effectLst/>
          </p:spPr>
        </p:pic>
      </p:grpSp>
      <p:sp>
        <p:nvSpPr>
          <p:cNvPr id="59398" name="Rectangle 1030"/>
          <p:cNvSpPr>
            <a:spLocks noGrp="1" noChangeArrowheads="1"/>
          </p:cNvSpPr>
          <p:nvPr>
            <p:ph type="title"/>
          </p:nvPr>
        </p:nvSpPr>
        <p:spPr bwMode="auto">
          <a:xfrm>
            <a:off x="1219200" y="304800"/>
            <a:ext cx="7772400" cy="1206500"/>
          </a:xfrm>
          <a:prstGeom prst="rect">
            <a:avLst/>
          </a:prstGeom>
          <a:noFill/>
          <a:ln w="12700" cap="sq">
            <a:noFill/>
            <a:miter lim="800000"/>
            <a:headEnd type="none" w="sm" len="sm"/>
            <a:tailEnd type="none" w="sm" len="sm"/>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9399" name="Rectangle 1031"/>
          <p:cNvSpPr>
            <a:spLocks noGrp="1" noChangeArrowheads="1"/>
          </p:cNvSpPr>
          <p:nvPr>
            <p:ph type="body" idx="1"/>
          </p:nvPr>
        </p:nvSpPr>
        <p:spPr bwMode="auto">
          <a:xfrm>
            <a:off x="1219200" y="1600200"/>
            <a:ext cx="7772400" cy="44958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9400" name="Rectangle 1032"/>
          <p:cNvSpPr>
            <a:spLocks noGrp="1" noChangeArrowheads="1"/>
          </p:cNvSpPr>
          <p:nvPr>
            <p:ph type="dt" sz="half" idx="2"/>
          </p:nvPr>
        </p:nvSpPr>
        <p:spPr bwMode="auto">
          <a:xfrm>
            <a:off x="1143000" y="64008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l">
              <a:defRPr sz="1400"/>
            </a:lvl1pPr>
          </a:lstStyle>
          <a:p>
            <a:endParaRPr lang="en-US"/>
          </a:p>
        </p:txBody>
      </p:sp>
      <p:sp>
        <p:nvSpPr>
          <p:cNvPr id="59401" name="Rectangle 1033"/>
          <p:cNvSpPr>
            <a:spLocks noGrp="1" noChangeArrowheads="1"/>
          </p:cNvSpPr>
          <p:nvPr>
            <p:ph type="ftr" sz="quarter" idx="3"/>
          </p:nvPr>
        </p:nvSpPr>
        <p:spPr bwMode="auto">
          <a:xfrm>
            <a:off x="3581400" y="64008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59402" name="Rectangle 1034"/>
          <p:cNvSpPr>
            <a:spLocks noGrp="1" noChangeArrowheads="1"/>
          </p:cNvSpPr>
          <p:nvPr>
            <p:ph type="sldNum" sz="quarter" idx="4"/>
          </p:nvPr>
        </p:nvSpPr>
        <p:spPr bwMode="auto">
          <a:xfrm>
            <a:off x="7239000" y="64008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400"/>
            </a:lvl1pPr>
          </a:lstStyle>
          <a:p>
            <a:fld id="{134847A9-950C-44DE-A32E-F1C7F4CBBB16}" type="slidenum">
              <a:rPr lang="en-US"/>
              <a:pPr/>
              <a:t>‹#›</a:t>
            </a:fld>
            <a:endParaRPr lang="en-US"/>
          </a:p>
        </p:txBody>
      </p:sp>
      <p:sp>
        <p:nvSpPr>
          <p:cNvPr id="59403" name="WordArt 1035"/>
          <p:cNvSpPr>
            <a:spLocks noChangeArrowheads="1" noChangeShapeType="1" noTextEdit="1"/>
          </p:cNvSpPr>
          <p:nvPr userDrawn="1"/>
        </p:nvSpPr>
        <p:spPr bwMode="auto">
          <a:xfrm rot="5400000">
            <a:off x="-2676525" y="3209925"/>
            <a:ext cx="6400800" cy="438150"/>
          </a:xfrm>
          <a:prstGeom prst="rect">
            <a:avLst/>
          </a:prstGeom>
        </p:spPr>
        <p:txBody>
          <a:bodyPr vert="wordArtVert" wrap="none" fromWordArt="1">
            <a:prstTxWarp prst="textPlain">
              <a:avLst>
                <a:gd name="adj" fmla="val 50000"/>
              </a:avLst>
            </a:prstTxWarp>
          </a:bodyPr>
          <a:lstStyle/>
          <a:p>
            <a:pPr algn="ctr" fontAlgn="auto"/>
            <a:r>
              <a:rPr lang="en-US" sz="2800" kern="10" spc="560">
                <a:ln w="9525" cap="sq">
                  <a:solidFill>
                    <a:srgbClr val="FFFFFF"/>
                  </a:solidFill>
                  <a:round/>
                  <a:headEnd type="none" w="sm" len="sm"/>
                  <a:tailEnd type="none" w="sm" len="sm"/>
                </a:ln>
                <a:solidFill>
                  <a:srgbClr val="CCFFFF"/>
                </a:solidFill>
                <a:latin typeface="Lithograph"/>
              </a:rPr>
              <a:t>Sabbath School Action Units</a:t>
            </a:r>
            <a:endParaRPr lang="ru-RU" sz="2800" kern="10" spc="560">
              <a:ln w="9525" cap="sq">
                <a:solidFill>
                  <a:srgbClr val="FFFFFF"/>
                </a:solidFill>
                <a:round/>
                <a:headEnd type="none" w="sm" len="sm"/>
                <a:tailEnd type="none" w="sm" len="sm"/>
              </a:ln>
              <a:solidFill>
                <a:srgbClr val="CCFFFF"/>
              </a:solidFill>
              <a:latin typeface="Lithograph"/>
            </a:endParaRP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fontAlgn="base">
        <a:spcBef>
          <a:spcPct val="0"/>
        </a:spcBef>
        <a:spcAft>
          <a:spcPct val="0"/>
        </a:spcAft>
        <a:defRPr sz="4400" b="1">
          <a:solidFill>
            <a:schemeClr val="tx1"/>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1"/>
          </a:solidFill>
          <a:effectLst>
            <a:outerShdw blurRad="38100" dist="38100" dir="2700000" algn="tl">
              <a:srgbClr val="000000"/>
            </a:outerShdw>
          </a:effectLst>
          <a:latin typeface="Arial" charset="0"/>
        </a:defRPr>
      </a:lvl2pPr>
      <a:lvl3pPr algn="l" rtl="0" fontAlgn="base">
        <a:spcBef>
          <a:spcPct val="0"/>
        </a:spcBef>
        <a:spcAft>
          <a:spcPct val="0"/>
        </a:spcAft>
        <a:defRPr sz="4400" b="1">
          <a:solidFill>
            <a:schemeClr val="tx1"/>
          </a:solidFill>
          <a:effectLst>
            <a:outerShdw blurRad="38100" dist="38100" dir="2700000" algn="tl">
              <a:srgbClr val="000000"/>
            </a:outerShdw>
          </a:effectLst>
          <a:latin typeface="Arial" charset="0"/>
        </a:defRPr>
      </a:lvl3pPr>
      <a:lvl4pPr algn="l" rtl="0" fontAlgn="base">
        <a:spcBef>
          <a:spcPct val="0"/>
        </a:spcBef>
        <a:spcAft>
          <a:spcPct val="0"/>
        </a:spcAft>
        <a:defRPr sz="4400" b="1">
          <a:solidFill>
            <a:schemeClr val="tx1"/>
          </a:solidFill>
          <a:effectLst>
            <a:outerShdw blurRad="38100" dist="38100" dir="2700000" algn="tl">
              <a:srgbClr val="000000"/>
            </a:outerShdw>
          </a:effectLst>
          <a:latin typeface="Arial" charset="0"/>
        </a:defRPr>
      </a:lvl4pPr>
      <a:lvl5pPr algn="l" rtl="0" fontAlgn="base">
        <a:spcBef>
          <a:spcPct val="0"/>
        </a:spcBef>
        <a:spcAft>
          <a:spcPct val="0"/>
        </a:spcAft>
        <a:defRPr sz="4400" b="1">
          <a:solidFill>
            <a:schemeClr val="tx1"/>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b="1">
          <a:solidFill>
            <a:schemeClr val="tx1"/>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b="1">
          <a:solidFill>
            <a:schemeClr val="tx1"/>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b="1">
          <a:solidFill>
            <a:schemeClr val="tx1"/>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b="1">
          <a:solidFill>
            <a:schemeClr val="tx1"/>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tx2"/>
        </a:buClr>
        <a:buSzPct val="90000"/>
        <a:buFont typeface="Symbol" pitchFamily="18" charset="2"/>
        <a:buChar char="¨"/>
        <a:defRPr sz="3200" b="1">
          <a:solidFill>
            <a:srgbClr val="000000"/>
          </a:solidFill>
          <a:latin typeface="+mn-lt"/>
          <a:ea typeface="+mn-ea"/>
          <a:cs typeface="+mn-cs"/>
        </a:defRPr>
      </a:lvl1pPr>
      <a:lvl2pPr marL="742950" indent="-285750" algn="l" rtl="0" fontAlgn="base">
        <a:spcBef>
          <a:spcPct val="20000"/>
        </a:spcBef>
        <a:spcAft>
          <a:spcPct val="0"/>
        </a:spcAft>
        <a:buChar char="–"/>
        <a:defRPr sz="3200" b="1">
          <a:solidFill>
            <a:srgbClr val="000000"/>
          </a:solidFill>
          <a:latin typeface="+mn-lt"/>
        </a:defRPr>
      </a:lvl2pPr>
      <a:lvl3pPr marL="1143000" indent="-228600" algn="l" rtl="0" fontAlgn="base">
        <a:spcBef>
          <a:spcPct val="20000"/>
        </a:spcBef>
        <a:spcAft>
          <a:spcPct val="0"/>
        </a:spcAft>
        <a:buChar char="•"/>
        <a:defRPr sz="3200" b="1">
          <a:solidFill>
            <a:srgbClr val="000000"/>
          </a:solidFill>
          <a:latin typeface="+mn-lt"/>
        </a:defRPr>
      </a:lvl3pPr>
      <a:lvl4pPr marL="1600200" indent="-228600" algn="l" rtl="0" fontAlgn="base">
        <a:spcBef>
          <a:spcPct val="20000"/>
        </a:spcBef>
        <a:spcAft>
          <a:spcPct val="0"/>
        </a:spcAft>
        <a:buChar char="–"/>
        <a:defRPr sz="3200" b="1">
          <a:solidFill>
            <a:srgbClr val="000000"/>
          </a:solidFill>
          <a:latin typeface="+mn-lt"/>
        </a:defRPr>
      </a:lvl4pPr>
      <a:lvl5pPr marL="2057400" indent="-228600" algn="l" rtl="0" fontAlgn="base">
        <a:spcBef>
          <a:spcPct val="20000"/>
        </a:spcBef>
        <a:spcAft>
          <a:spcPct val="0"/>
        </a:spcAft>
        <a:buChar char="•"/>
        <a:defRPr sz="3200" b="1">
          <a:solidFill>
            <a:srgbClr val="000000"/>
          </a:solidFill>
          <a:latin typeface="+mn-lt"/>
        </a:defRPr>
      </a:lvl5pPr>
      <a:lvl6pPr marL="2514600" indent="-228600" algn="l" rtl="0" fontAlgn="base">
        <a:spcBef>
          <a:spcPct val="20000"/>
        </a:spcBef>
        <a:spcAft>
          <a:spcPct val="0"/>
        </a:spcAft>
        <a:buChar char="•"/>
        <a:defRPr sz="3200" b="1">
          <a:solidFill>
            <a:srgbClr val="000000"/>
          </a:solidFill>
          <a:latin typeface="+mn-lt"/>
        </a:defRPr>
      </a:lvl6pPr>
      <a:lvl7pPr marL="2971800" indent="-228600" algn="l" rtl="0" fontAlgn="base">
        <a:spcBef>
          <a:spcPct val="20000"/>
        </a:spcBef>
        <a:spcAft>
          <a:spcPct val="0"/>
        </a:spcAft>
        <a:buChar char="•"/>
        <a:defRPr sz="3200" b="1">
          <a:solidFill>
            <a:srgbClr val="000000"/>
          </a:solidFill>
          <a:latin typeface="+mn-lt"/>
        </a:defRPr>
      </a:lvl7pPr>
      <a:lvl8pPr marL="3429000" indent="-228600" algn="l" rtl="0" fontAlgn="base">
        <a:spcBef>
          <a:spcPct val="20000"/>
        </a:spcBef>
        <a:spcAft>
          <a:spcPct val="0"/>
        </a:spcAft>
        <a:buChar char="•"/>
        <a:defRPr sz="3200" b="1">
          <a:solidFill>
            <a:srgbClr val="000000"/>
          </a:solidFill>
          <a:latin typeface="+mn-lt"/>
        </a:defRPr>
      </a:lvl8pPr>
      <a:lvl9pPr marL="3886200" indent="-228600" algn="l" rtl="0" fontAlgn="base">
        <a:spcBef>
          <a:spcPct val="20000"/>
        </a:spcBef>
        <a:spcAft>
          <a:spcPct val="0"/>
        </a:spcAft>
        <a:buChar char="•"/>
        <a:defRPr sz="3200" b="1">
          <a:solidFill>
            <a:srgbClr val="000000"/>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audio" Target="../media/audio1.wav"/></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3.bin"/><Relationship Id="rId4" Type="http://schemas.openxmlformats.org/officeDocument/2006/relationships/audio" Target="../media/audio2.wav"/></Relationships>
</file>

<file path=ppt/slides/_rels/slide1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oleObject" Target="../embeddings/oleObject6.bin"/></Relationships>
</file>

<file path=ppt/slides/_rels/slide53.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ctrTitle"/>
          </p:nvPr>
        </p:nvSpPr>
        <p:spPr>
          <a:xfrm>
            <a:off x="1981200" y="1143000"/>
            <a:ext cx="6934200" cy="2116138"/>
          </a:xfrm>
          <a:noFill/>
          <a:ln/>
        </p:spPr>
        <p:txBody>
          <a:bodyPr lIns="90488" tIns="44450" rIns="90488" bIns="44450"/>
          <a:lstStyle/>
          <a:p>
            <a:pPr algn="ctr"/>
            <a:r>
              <a:rPr lang="ru-RU" sz="6600">
                <a:solidFill>
                  <a:srgbClr val="FFFF00"/>
                </a:solidFill>
              </a:rPr>
              <a:t>КЛАССЫ</a:t>
            </a:r>
            <a:br>
              <a:rPr lang="ru-RU" sz="6600">
                <a:solidFill>
                  <a:srgbClr val="FFFF00"/>
                </a:solidFill>
              </a:rPr>
            </a:br>
            <a:r>
              <a:rPr lang="ru-RU" sz="6600">
                <a:solidFill>
                  <a:srgbClr val="FFFF00"/>
                </a:solidFill>
              </a:rPr>
              <a:t>СУББОТНЕЙ ШКОЛЫ</a:t>
            </a:r>
            <a:endParaRPr lang="en-US" sz="6600">
              <a:solidFill>
                <a:srgbClr val="FFFF00"/>
              </a:solidFill>
            </a:endParaRPr>
          </a:p>
        </p:txBody>
      </p:sp>
      <p:sp>
        <p:nvSpPr>
          <p:cNvPr id="1027" name="Rectangle 3"/>
          <p:cNvSpPr>
            <a:spLocks noGrp="1" noChangeArrowheads="1"/>
          </p:cNvSpPr>
          <p:nvPr>
            <p:ph type="subTitle" idx="1"/>
          </p:nvPr>
        </p:nvSpPr>
        <p:spPr>
          <a:xfrm>
            <a:off x="2362200" y="4114800"/>
            <a:ext cx="6324600" cy="1752600"/>
          </a:xfrm>
          <a:noFill/>
          <a:ln/>
        </p:spPr>
        <p:txBody>
          <a:bodyPr lIns="90488" tIns="44450" rIns="90488" bIns="44450"/>
          <a:lstStyle/>
          <a:p>
            <a:pPr marL="342900" indent="-342900" algn="ctr"/>
            <a:r>
              <a:rPr lang="ru-RU" sz="4000">
                <a:solidFill>
                  <a:schemeClr val="tx1"/>
                </a:solidFill>
              </a:rPr>
              <a:t>Что они из себя представляют и как функционируют</a:t>
            </a:r>
            <a:endParaRPr lang="en-US" sz="4000">
              <a:solidFill>
                <a:schemeClr val="tx1"/>
              </a:solidFill>
            </a:endParaRPr>
          </a:p>
        </p:txBody>
      </p:sp>
      <p:sp>
        <p:nvSpPr>
          <p:cNvPr id="1028" name="WordArt 4"/>
          <p:cNvSpPr>
            <a:spLocks noChangeArrowheads="1" noChangeShapeType="1" noTextEdit="1"/>
          </p:cNvSpPr>
          <p:nvPr/>
        </p:nvSpPr>
        <p:spPr bwMode="auto">
          <a:xfrm rot="5400000">
            <a:off x="-2447925" y="3209925"/>
            <a:ext cx="6400800" cy="438150"/>
          </a:xfrm>
          <a:prstGeom prst="rect">
            <a:avLst/>
          </a:prstGeom>
        </p:spPr>
        <p:txBody>
          <a:bodyPr vert="wordArtVert" wrap="none" fromWordArt="1">
            <a:prstTxWarp prst="textPlain">
              <a:avLst>
                <a:gd name="adj" fmla="val 50000"/>
              </a:avLst>
            </a:prstTxWarp>
          </a:bodyPr>
          <a:lstStyle/>
          <a:p>
            <a:pPr algn="ctr" fontAlgn="auto"/>
            <a:r>
              <a:rPr lang="en-US" sz="2800" kern="10" spc="560">
                <a:ln w="9525" cap="sq">
                  <a:solidFill>
                    <a:srgbClr val="FFFFFF"/>
                  </a:solidFill>
                  <a:round/>
                  <a:headEnd type="none" w="sm" len="sm"/>
                  <a:tailEnd type="none" w="sm" len="sm"/>
                </a:ln>
                <a:solidFill>
                  <a:srgbClr val="CCFFFF"/>
                </a:solidFill>
                <a:latin typeface="Lithograph"/>
              </a:rPr>
              <a:t>Sabbath School Action Units</a:t>
            </a:r>
            <a:endParaRPr lang="ru-RU" sz="2800" kern="10" spc="560">
              <a:ln w="9525" cap="sq">
                <a:solidFill>
                  <a:srgbClr val="FFFFFF"/>
                </a:solidFill>
                <a:round/>
                <a:headEnd type="none" w="sm" len="sm"/>
                <a:tailEnd type="none" w="sm" len="sm"/>
              </a:ln>
              <a:solidFill>
                <a:srgbClr val="CCFFFF"/>
              </a:solidFill>
              <a:latin typeface="Lithograph"/>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1371600" y="914400"/>
            <a:ext cx="7772400" cy="1206500"/>
          </a:xfrm>
        </p:spPr>
        <p:txBody>
          <a:bodyPr/>
          <a:lstStyle/>
          <a:p>
            <a:pPr algn="r"/>
            <a:r>
              <a:rPr lang="es-ES_tradnl" sz="4000">
                <a:solidFill>
                  <a:srgbClr val="FFFF00"/>
                </a:solidFill>
                <a:latin typeface="Lithograph" pitchFamily="2" charset="0"/>
              </a:rPr>
              <a:t>НЕКОТОРЫЕ </a:t>
            </a:r>
            <a:r>
              <a:rPr lang="es-ES_tradnl" sz="4000">
                <a:solidFill>
                  <a:srgbClr val="FFFF00"/>
                </a:solidFill>
              </a:rPr>
              <a:t>ХАРАКТЕРИСТИКИ</a:t>
            </a:r>
            <a:r>
              <a:rPr lang="ru-RU" sz="4000">
                <a:solidFill>
                  <a:srgbClr val="FFFF00"/>
                </a:solidFill>
              </a:rPr>
              <a:t/>
            </a:r>
            <a:br>
              <a:rPr lang="ru-RU" sz="4000">
                <a:solidFill>
                  <a:srgbClr val="FFFF00"/>
                </a:solidFill>
              </a:rPr>
            </a:br>
            <a:r>
              <a:rPr lang="es-ES_tradnl" sz="4000">
                <a:solidFill>
                  <a:srgbClr val="FFFF00"/>
                </a:solidFill>
              </a:rPr>
              <a:t>ВЗРОСЛЫХ В </a:t>
            </a:r>
            <a:r>
              <a:rPr lang="ru-RU" sz="4000">
                <a:solidFill>
                  <a:srgbClr val="FFFF00"/>
                </a:solidFill>
              </a:rPr>
              <a:t/>
            </a:r>
            <a:br>
              <a:rPr lang="ru-RU" sz="4000">
                <a:solidFill>
                  <a:srgbClr val="FFFF00"/>
                </a:solidFill>
              </a:rPr>
            </a:br>
            <a:r>
              <a:rPr lang="es-ES_tradnl" sz="4000">
                <a:solidFill>
                  <a:srgbClr val="FFFF00"/>
                </a:solidFill>
              </a:rPr>
              <a:t>ПРОЦЕССЕ ОБУЧЕНИЯ</a:t>
            </a:r>
            <a:endParaRPr lang="ru-RU" sz="4000">
              <a:solidFill>
                <a:srgbClr val="FFFF00"/>
              </a:solidFill>
            </a:endParaRPr>
          </a:p>
        </p:txBody>
      </p:sp>
      <p:pic>
        <p:nvPicPr>
          <p:cNvPr id="163845" name="Picture 5" descr="Leeavión"/>
          <p:cNvPicPr>
            <a:picLocks noChangeAspect="1" noChangeArrowheads="1"/>
          </p:cNvPicPr>
          <p:nvPr/>
        </p:nvPicPr>
        <p:blipFill>
          <a:blip r:embed="rId3" cstate="print"/>
          <a:srcRect/>
          <a:stretch>
            <a:fillRect/>
          </a:stretch>
        </p:blipFill>
        <p:spPr bwMode="auto">
          <a:xfrm>
            <a:off x="5867400" y="4267200"/>
            <a:ext cx="2279650" cy="1947863"/>
          </a:xfrm>
          <a:prstGeom prst="rect">
            <a:avLst/>
          </a:prstGeom>
          <a:noFill/>
          <a:ln w="28575">
            <a:solidFill>
              <a:schemeClr val="tx1"/>
            </a:solidFill>
            <a:miter lim="800000"/>
            <a:headEnd/>
            <a:tailEnd/>
          </a:ln>
        </p:spPr>
      </p:pic>
      <p:sp>
        <p:nvSpPr>
          <p:cNvPr id="163846" name="Rectangle 6"/>
          <p:cNvSpPr>
            <a:spLocks noGrp="1" noChangeArrowheads="1"/>
          </p:cNvSpPr>
          <p:nvPr>
            <p:ph type="body" idx="1"/>
          </p:nvPr>
        </p:nvSpPr>
        <p:spPr/>
        <p:txBody>
          <a:bodyPr/>
          <a:lstStyle/>
          <a:p>
            <a:r>
              <a:rPr lang="ru-RU" sz="100" b="0"/>
              <a:t>ю</a:t>
            </a:r>
          </a:p>
        </p:txBody>
      </p:sp>
      <p:sp>
        <p:nvSpPr>
          <p:cNvPr id="163848" name="AutoShape 8"/>
          <p:cNvSpPr>
            <a:spLocks noChangeArrowheads="1"/>
          </p:cNvSpPr>
          <p:nvPr/>
        </p:nvSpPr>
        <p:spPr bwMode="auto">
          <a:xfrm>
            <a:off x="1475656" y="1340768"/>
            <a:ext cx="2160240" cy="4104456"/>
          </a:xfrm>
          <a:prstGeom prst="curvedRightArrow">
            <a:avLst>
              <a:gd name="adj1" fmla="val 31452"/>
              <a:gd name="adj2" fmla="val 110000"/>
              <a:gd name="adj3" fmla="val 33333"/>
            </a:avLst>
          </a:prstGeom>
          <a:solidFill>
            <a:srgbClr val="FF0000"/>
          </a:solidFill>
          <a:ln w="6350">
            <a:solidFill>
              <a:schemeClr val="tx1"/>
            </a:solidFill>
            <a:miter lim="800000"/>
            <a:headEnd/>
            <a:tailEnd/>
          </a:ln>
          <a:effectLst/>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45"/>
                                        </p:tgtEl>
                                        <p:attrNameLst>
                                          <p:attrName>style.visibility</p:attrName>
                                        </p:attrNameLst>
                                      </p:cBhvr>
                                      <p:to>
                                        <p:strVal val="visible"/>
                                      </p:to>
                                    </p:set>
                                    <p:animEffect transition="in" filter="blinds(horizontal)">
                                      <p:cBhvr>
                                        <p:cTn id="7" dur="500"/>
                                        <p:tgtEl>
                                          <p:spTgt spid="16384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63848"/>
                                        </p:tgtEl>
                                        <p:attrNameLst>
                                          <p:attrName>style.visibility</p:attrName>
                                        </p:attrNameLst>
                                      </p:cBhvr>
                                      <p:to>
                                        <p:strVal val="visible"/>
                                      </p:to>
                                    </p:set>
                                    <p:anim calcmode="lin" valueType="num">
                                      <p:cBhvr additive="base">
                                        <p:cTn id="12" dur="500" fill="hold"/>
                                        <p:tgtEl>
                                          <p:spTgt spid="163848"/>
                                        </p:tgtEl>
                                        <p:attrNameLst>
                                          <p:attrName>ppt_x</p:attrName>
                                        </p:attrNameLst>
                                      </p:cBhvr>
                                      <p:tavLst>
                                        <p:tav tm="0">
                                          <p:val>
                                            <p:strVal val="0-#ppt_w/2"/>
                                          </p:val>
                                        </p:tav>
                                        <p:tav tm="100000">
                                          <p:val>
                                            <p:strVal val="#ppt_x"/>
                                          </p:val>
                                        </p:tav>
                                      </p:tavLst>
                                    </p:anim>
                                    <p:anim calcmode="lin" valueType="num">
                                      <p:cBhvr additive="base">
                                        <p:cTn id="13" dur="500" fill="hold"/>
                                        <p:tgtEl>
                                          <p:spTgt spid="16384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ru-RU" sz="3200">
                <a:effectLst/>
                <a:latin typeface="PosterBodoni BT" pitchFamily="18" charset="0"/>
              </a:rPr>
              <a:t>	</a:t>
            </a:r>
            <a:r>
              <a:rPr lang="ru-RU" sz="2800">
                <a:effectLst/>
              </a:rPr>
              <a:t>1. Ищут удовлетворения своих 	   </a:t>
            </a:r>
            <a:br>
              <a:rPr lang="ru-RU" sz="2800">
                <a:effectLst/>
              </a:rPr>
            </a:br>
            <a:r>
              <a:rPr lang="ru-RU" sz="2800">
                <a:effectLst/>
              </a:rPr>
              <a:t>             потребностей.</a:t>
            </a:r>
            <a:r>
              <a:rPr lang="ru-RU" sz="2800" b="0">
                <a:solidFill>
                  <a:srgbClr val="99FF66"/>
                </a:solidFill>
                <a:effectLst/>
              </a:rPr>
              <a:t/>
            </a:r>
            <a:br>
              <a:rPr lang="ru-RU" sz="2800" b="0">
                <a:solidFill>
                  <a:srgbClr val="99FF66"/>
                </a:solidFill>
                <a:effectLst/>
              </a:rPr>
            </a:br>
            <a:endParaRPr lang="ru-RU" sz="2800" b="0">
              <a:solidFill>
                <a:srgbClr val="99FF66"/>
              </a:solidFill>
              <a:effectLst/>
            </a:endParaRPr>
          </a:p>
        </p:txBody>
      </p:sp>
      <p:sp>
        <p:nvSpPr>
          <p:cNvPr id="164867" name="Rectangle 3"/>
          <p:cNvSpPr>
            <a:spLocks noGrp="1" noChangeArrowheads="1"/>
          </p:cNvSpPr>
          <p:nvPr>
            <p:ph type="body" idx="1"/>
          </p:nvPr>
        </p:nvSpPr>
        <p:spPr/>
        <p:txBody>
          <a:bodyPr/>
          <a:lstStyle/>
          <a:p>
            <a:pPr eaLnBrk="0" hangingPunct="0">
              <a:spcBef>
                <a:spcPct val="50000"/>
              </a:spcBef>
              <a:buClrTx/>
              <a:buSzTx/>
              <a:buFontTx/>
              <a:buNone/>
            </a:pPr>
            <a:r>
              <a:rPr lang="ru-RU" b="0" dirty="0">
                <a:solidFill>
                  <a:srgbClr val="99FF66"/>
                </a:solidFill>
                <a:latin typeface="PosterBodoni BT" pitchFamily="18" charset="0"/>
              </a:rPr>
              <a:t>                                              </a:t>
            </a:r>
            <a:endParaRPr lang="ru-RU" sz="2800" dirty="0">
              <a:solidFill>
                <a:srgbClr val="99FF66"/>
              </a:solidFill>
              <a:latin typeface="PosterBodoni BT" pitchFamily="18" charset="0"/>
            </a:endParaRPr>
          </a:p>
          <a:p>
            <a:pPr eaLnBrk="0" hangingPunct="0">
              <a:spcBef>
                <a:spcPct val="50000"/>
              </a:spcBef>
              <a:buClrTx/>
              <a:buSzTx/>
              <a:buFontTx/>
              <a:buNone/>
            </a:pPr>
            <a:r>
              <a:rPr lang="ru-RU" sz="2800" dirty="0">
                <a:solidFill>
                  <a:schemeClr val="tx1"/>
                </a:solidFill>
                <a:latin typeface="Arial" charset="0"/>
              </a:rPr>
              <a:t>                                  </a:t>
            </a:r>
            <a:r>
              <a:rPr lang="ru-RU" sz="2800" dirty="0" smtClean="0">
                <a:solidFill>
                  <a:schemeClr val="tx1"/>
                </a:solidFill>
                <a:latin typeface="Arial" charset="0"/>
              </a:rPr>
              <a:t>    </a:t>
            </a:r>
            <a:r>
              <a:rPr lang="es-ES_tradnl" sz="2800" dirty="0" smtClean="0">
                <a:solidFill>
                  <a:schemeClr val="tx1"/>
                </a:solidFill>
                <a:latin typeface="Arial" charset="0"/>
              </a:rPr>
              <a:t>2</a:t>
            </a:r>
            <a:r>
              <a:rPr lang="es-ES_tradnl" sz="2800" dirty="0">
                <a:solidFill>
                  <a:schemeClr val="tx1"/>
                </a:solidFill>
                <a:latin typeface="Arial" charset="0"/>
              </a:rPr>
              <a:t>. Самостоятельны </a:t>
            </a:r>
            <a:endParaRPr lang="ru-RU" sz="2800" dirty="0">
              <a:solidFill>
                <a:schemeClr val="tx1"/>
              </a:solidFill>
              <a:latin typeface="Arial" charset="0"/>
            </a:endParaRPr>
          </a:p>
          <a:p>
            <a:pPr eaLnBrk="0" hangingPunct="0">
              <a:spcBef>
                <a:spcPct val="50000"/>
              </a:spcBef>
              <a:buClrTx/>
              <a:buSzTx/>
              <a:buFontTx/>
              <a:buNone/>
            </a:pPr>
            <a:r>
              <a:rPr lang="ru-RU" sz="2800" dirty="0">
                <a:solidFill>
                  <a:schemeClr val="tx1"/>
                </a:solidFill>
                <a:latin typeface="Arial" charset="0"/>
              </a:rPr>
              <a:t>                                     </a:t>
            </a:r>
            <a:r>
              <a:rPr lang="ru-RU" sz="2800" dirty="0" smtClean="0">
                <a:solidFill>
                  <a:schemeClr val="tx1"/>
                </a:solidFill>
                <a:latin typeface="Arial" charset="0"/>
              </a:rPr>
              <a:t>     и </a:t>
            </a:r>
            <a:r>
              <a:rPr lang="es-ES_tradnl" sz="2800" dirty="0">
                <a:solidFill>
                  <a:schemeClr val="tx1"/>
                </a:solidFill>
                <a:latin typeface="Arial" charset="0"/>
              </a:rPr>
              <a:t>независимы.</a:t>
            </a:r>
          </a:p>
          <a:p>
            <a:pPr eaLnBrk="0" hangingPunct="0">
              <a:spcBef>
                <a:spcPct val="50000"/>
              </a:spcBef>
              <a:buClrTx/>
              <a:buSzTx/>
              <a:buFontTx/>
              <a:buNone/>
            </a:pPr>
            <a:endParaRPr lang="ru-RU" sz="2800" dirty="0">
              <a:solidFill>
                <a:schemeClr val="tx1"/>
              </a:solidFill>
              <a:latin typeface="PosterBodoni BT" pitchFamily="18" charset="0"/>
            </a:endParaRPr>
          </a:p>
          <a:p>
            <a:pPr eaLnBrk="0" hangingPunct="0">
              <a:spcBef>
                <a:spcPct val="50000"/>
              </a:spcBef>
              <a:buClrTx/>
              <a:buSzTx/>
              <a:buFontTx/>
              <a:buNone/>
            </a:pPr>
            <a:endParaRPr lang="ru-RU" sz="2800" dirty="0">
              <a:solidFill>
                <a:schemeClr val="tx1"/>
              </a:solidFill>
              <a:latin typeface="PosterBodoni BT" pitchFamily="18" charset="0"/>
            </a:endParaRPr>
          </a:p>
          <a:p>
            <a:pPr eaLnBrk="0" hangingPunct="0">
              <a:spcBef>
                <a:spcPct val="50000"/>
              </a:spcBef>
              <a:buClrTx/>
              <a:buSzTx/>
              <a:buFontTx/>
              <a:buNone/>
            </a:pPr>
            <a:r>
              <a:rPr lang="ru-RU" sz="2800" dirty="0">
                <a:solidFill>
                  <a:schemeClr val="tx1"/>
                </a:solidFill>
                <a:latin typeface="PosterBodoni BT" pitchFamily="18" charset="0"/>
              </a:rPr>
              <a:t>    </a:t>
            </a:r>
            <a:r>
              <a:rPr lang="ru-RU" sz="2800" dirty="0">
                <a:solidFill>
                  <a:schemeClr val="tx1"/>
                </a:solidFill>
                <a:latin typeface="Arial" charset="0"/>
              </a:rPr>
              <a:t>               </a:t>
            </a:r>
            <a:r>
              <a:rPr lang="es-ES_tradnl" sz="2800" dirty="0">
                <a:solidFill>
                  <a:schemeClr val="tx1"/>
                </a:solidFill>
                <a:latin typeface="Arial" charset="0"/>
              </a:rPr>
              <a:t>3. Хотят</a:t>
            </a:r>
            <a:r>
              <a:rPr lang="ru-RU" sz="2800" dirty="0">
                <a:solidFill>
                  <a:schemeClr val="tx1"/>
                </a:solidFill>
                <a:latin typeface="Arial" charset="0"/>
              </a:rPr>
              <a:t>,</a:t>
            </a:r>
            <a:r>
              <a:rPr lang="es-ES_tradnl" sz="2800" dirty="0">
                <a:solidFill>
                  <a:schemeClr val="tx1"/>
                </a:solidFill>
                <a:latin typeface="Arial" charset="0"/>
              </a:rPr>
              <a:t> чтобы уважали </a:t>
            </a:r>
            <a:endParaRPr lang="ru-RU" sz="2800" dirty="0">
              <a:solidFill>
                <a:schemeClr val="tx1"/>
              </a:solidFill>
              <a:latin typeface="Arial" charset="0"/>
            </a:endParaRPr>
          </a:p>
          <a:p>
            <a:pPr eaLnBrk="0" hangingPunct="0">
              <a:spcBef>
                <a:spcPct val="50000"/>
              </a:spcBef>
              <a:buClrTx/>
              <a:buSzTx/>
              <a:buFontTx/>
              <a:buNone/>
            </a:pPr>
            <a:r>
              <a:rPr lang="ru-RU" sz="2800" dirty="0">
                <a:solidFill>
                  <a:schemeClr val="tx1"/>
                </a:solidFill>
                <a:latin typeface="Arial" charset="0"/>
              </a:rPr>
              <a:t>                   </a:t>
            </a:r>
            <a:r>
              <a:rPr lang="es-ES_tradnl" sz="2800" dirty="0">
                <a:solidFill>
                  <a:schemeClr val="tx1"/>
                </a:solidFill>
                <a:latin typeface="Arial" charset="0"/>
              </a:rPr>
              <a:t>их желания.</a:t>
            </a:r>
          </a:p>
          <a:p>
            <a:endParaRPr lang="ru-RU" sz="2800" dirty="0">
              <a:latin typeface="Arial" charset="0"/>
            </a:endParaRPr>
          </a:p>
        </p:txBody>
      </p:sp>
      <p:graphicFrame>
        <p:nvGraphicFramePr>
          <p:cNvPr id="164869" name="Object 5"/>
          <p:cNvGraphicFramePr>
            <a:graphicFrameLocks noChangeAspect="1"/>
          </p:cNvGraphicFramePr>
          <p:nvPr/>
        </p:nvGraphicFramePr>
        <p:xfrm>
          <a:off x="1547663" y="1556792"/>
          <a:ext cx="3312369" cy="3024336"/>
        </p:xfrm>
        <a:graphic>
          <a:graphicData uri="http://schemas.openxmlformats.org/presentationml/2006/ole">
            <p:oleObj spid="_x0000_s164869" name="Imagen" r:id="rId4" imgW="2286720" imgH="1393920" progId="MS_ClipArt_Gallery.2">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164869"/>
                                        </p:tgtEl>
                                        <p:attrNameLst>
                                          <p:attrName>style.visibility</p:attrName>
                                        </p:attrNameLst>
                                      </p:cBhvr>
                                      <p:to>
                                        <p:strVal val="visible"/>
                                      </p:to>
                                    </p:set>
                                    <p:anim calcmode="lin" valueType="num">
                                      <p:cBhvr additive="base">
                                        <p:cTn id="7" dur="500" fill="hold"/>
                                        <p:tgtEl>
                                          <p:spTgt spid="164869"/>
                                        </p:tgtEl>
                                        <p:attrNameLst>
                                          <p:attrName>ppt_x</p:attrName>
                                        </p:attrNameLst>
                                      </p:cBhvr>
                                      <p:tavLst>
                                        <p:tav tm="0">
                                          <p:val>
                                            <p:strVal val="0-#ppt_w/2"/>
                                          </p:val>
                                        </p:tav>
                                        <p:tav tm="100000">
                                          <p:val>
                                            <p:strVal val="#ppt_x"/>
                                          </p:val>
                                        </p:tav>
                                      </p:tavLst>
                                    </p:anim>
                                    <p:anim calcmode="lin" valueType="num">
                                      <p:cBhvr additive="base">
                                        <p:cTn id="8" dur="500" fill="hold"/>
                                        <p:tgtEl>
                                          <p:spTgt spid="16486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0" presetClass="entr" presetSubtype="0" decel="100000" fill="hold" grpId="0" nodeType="clickEffect">
                                  <p:stCondLst>
                                    <p:cond delay="0"/>
                                  </p:stCondLst>
                                  <p:childTnLst>
                                    <p:set>
                                      <p:cBhvr>
                                        <p:cTn id="12" dur="1" fill="hold">
                                          <p:stCondLst>
                                            <p:cond delay="0"/>
                                          </p:stCondLst>
                                        </p:cTn>
                                        <p:tgtEl>
                                          <p:spTgt spid="164866"/>
                                        </p:tgtEl>
                                        <p:attrNameLst>
                                          <p:attrName>style.visibility</p:attrName>
                                        </p:attrNameLst>
                                      </p:cBhvr>
                                      <p:to>
                                        <p:strVal val="visible"/>
                                      </p:to>
                                    </p:set>
                                    <p:anim calcmode="lin" valueType="num">
                                      <p:cBhvr>
                                        <p:cTn id="13" dur="1000" fill="hold"/>
                                        <p:tgtEl>
                                          <p:spTgt spid="164866"/>
                                        </p:tgtEl>
                                        <p:attrNameLst>
                                          <p:attrName>ppt_w</p:attrName>
                                        </p:attrNameLst>
                                      </p:cBhvr>
                                      <p:tavLst>
                                        <p:tav tm="0">
                                          <p:val>
                                            <p:strVal val="#ppt_w+.3"/>
                                          </p:val>
                                        </p:tav>
                                        <p:tav tm="100000">
                                          <p:val>
                                            <p:strVal val="#ppt_w"/>
                                          </p:val>
                                        </p:tav>
                                      </p:tavLst>
                                    </p:anim>
                                    <p:anim calcmode="lin" valueType="num">
                                      <p:cBhvr>
                                        <p:cTn id="14" dur="1000" fill="hold"/>
                                        <p:tgtEl>
                                          <p:spTgt spid="164866"/>
                                        </p:tgtEl>
                                        <p:attrNameLst>
                                          <p:attrName>ppt_h</p:attrName>
                                        </p:attrNameLst>
                                      </p:cBhvr>
                                      <p:tavLst>
                                        <p:tav tm="0">
                                          <p:val>
                                            <p:strVal val="#ppt_h"/>
                                          </p:val>
                                        </p:tav>
                                        <p:tav tm="100000">
                                          <p:val>
                                            <p:strVal val="#ppt_h"/>
                                          </p:val>
                                        </p:tav>
                                      </p:tavLst>
                                    </p:anim>
                                    <p:animEffect transition="in" filter="fade">
                                      <p:cBhvr>
                                        <p:cTn id="15" dur="1000"/>
                                        <p:tgtEl>
                                          <p:spTgt spid="164866"/>
                                        </p:tgtEl>
                                      </p:cBhvr>
                                    </p:animEffect>
                                  </p:childTnLst>
                                </p:cTn>
                              </p:par>
                            </p:childTnLst>
                          </p:cTn>
                        </p:par>
                      </p:childTnLst>
                    </p:cTn>
                  </p:par>
                  <p:par>
                    <p:cTn id="16" fill="hold">
                      <p:stCondLst>
                        <p:cond delay="indefinite"/>
                      </p:stCondLst>
                      <p:childTnLst>
                        <p:par>
                          <p:cTn id="17" fill="hold">
                            <p:stCondLst>
                              <p:cond delay="0"/>
                            </p:stCondLst>
                            <p:childTnLst>
                              <p:par>
                                <p:cTn id="18" presetID="50" presetClass="entr" presetSubtype="0" decel="100000" fill="hold" grpId="0" nodeType="clickEffect">
                                  <p:stCondLst>
                                    <p:cond delay="0"/>
                                  </p:stCondLst>
                                  <p:childTnLst>
                                    <p:set>
                                      <p:cBhvr>
                                        <p:cTn id="19" dur="1" fill="hold">
                                          <p:stCondLst>
                                            <p:cond delay="0"/>
                                          </p:stCondLst>
                                        </p:cTn>
                                        <p:tgtEl>
                                          <p:spTgt spid="164867">
                                            <p:txEl>
                                              <p:pRg st="1" end="1"/>
                                            </p:txEl>
                                          </p:spTgt>
                                        </p:tgtEl>
                                        <p:attrNameLst>
                                          <p:attrName>style.visibility</p:attrName>
                                        </p:attrNameLst>
                                      </p:cBhvr>
                                      <p:to>
                                        <p:strVal val="visible"/>
                                      </p:to>
                                    </p:set>
                                    <p:anim calcmode="lin" valueType="num">
                                      <p:cBhvr>
                                        <p:cTn id="20" dur="1000" fill="hold"/>
                                        <p:tgtEl>
                                          <p:spTgt spid="164867">
                                            <p:txEl>
                                              <p:pRg st="1" end="1"/>
                                            </p:txEl>
                                          </p:spTgt>
                                        </p:tgtEl>
                                        <p:attrNameLst>
                                          <p:attrName>ppt_w</p:attrName>
                                        </p:attrNameLst>
                                      </p:cBhvr>
                                      <p:tavLst>
                                        <p:tav tm="0">
                                          <p:val>
                                            <p:strVal val="#ppt_w+.3"/>
                                          </p:val>
                                        </p:tav>
                                        <p:tav tm="100000">
                                          <p:val>
                                            <p:strVal val="#ppt_w"/>
                                          </p:val>
                                        </p:tav>
                                      </p:tavLst>
                                    </p:anim>
                                    <p:anim calcmode="lin" valueType="num">
                                      <p:cBhvr>
                                        <p:cTn id="21" dur="1000" fill="hold"/>
                                        <p:tgtEl>
                                          <p:spTgt spid="164867">
                                            <p:txEl>
                                              <p:pRg st="1" end="1"/>
                                            </p:txEl>
                                          </p:spTgt>
                                        </p:tgtEl>
                                        <p:attrNameLst>
                                          <p:attrName>ppt_h</p:attrName>
                                        </p:attrNameLst>
                                      </p:cBhvr>
                                      <p:tavLst>
                                        <p:tav tm="0">
                                          <p:val>
                                            <p:strVal val="#ppt_h"/>
                                          </p:val>
                                        </p:tav>
                                        <p:tav tm="100000">
                                          <p:val>
                                            <p:strVal val="#ppt_h"/>
                                          </p:val>
                                        </p:tav>
                                      </p:tavLst>
                                    </p:anim>
                                    <p:animEffect transition="in" filter="fade">
                                      <p:cBhvr>
                                        <p:cTn id="22" dur="1000"/>
                                        <p:tgtEl>
                                          <p:spTgt spid="164867">
                                            <p:txEl>
                                              <p:pRg st="1" end="1"/>
                                            </p:txEl>
                                          </p:spTgt>
                                        </p:tgtEl>
                                      </p:cBhvr>
                                    </p:animEffect>
                                  </p:childTnLst>
                                </p:cTn>
                              </p:par>
                              <p:par>
                                <p:cTn id="23" presetID="50" presetClass="entr" presetSubtype="0" decel="100000" fill="hold" grpId="0" nodeType="withEffect">
                                  <p:stCondLst>
                                    <p:cond delay="0"/>
                                  </p:stCondLst>
                                  <p:childTnLst>
                                    <p:set>
                                      <p:cBhvr>
                                        <p:cTn id="24" dur="1" fill="hold">
                                          <p:stCondLst>
                                            <p:cond delay="0"/>
                                          </p:stCondLst>
                                        </p:cTn>
                                        <p:tgtEl>
                                          <p:spTgt spid="164867">
                                            <p:txEl>
                                              <p:pRg st="2" end="2"/>
                                            </p:txEl>
                                          </p:spTgt>
                                        </p:tgtEl>
                                        <p:attrNameLst>
                                          <p:attrName>style.visibility</p:attrName>
                                        </p:attrNameLst>
                                      </p:cBhvr>
                                      <p:to>
                                        <p:strVal val="visible"/>
                                      </p:to>
                                    </p:set>
                                    <p:anim calcmode="lin" valueType="num">
                                      <p:cBhvr>
                                        <p:cTn id="25" dur="1000" fill="hold"/>
                                        <p:tgtEl>
                                          <p:spTgt spid="164867">
                                            <p:txEl>
                                              <p:pRg st="2" end="2"/>
                                            </p:txEl>
                                          </p:spTgt>
                                        </p:tgtEl>
                                        <p:attrNameLst>
                                          <p:attrName>ppt_w</p:attrName>
                                        </p:attrNameLst>
                                      </p:cBhvr>
                                      <p:tavLst>
                                        <p:tav tm="0">
                                          <p:val>
                                            <p:strVal val="#ppt_w+.3"/>
                                          </p:val>
                                        </p:tav>
                                        <p:tav tm="100000">
                                          <p:val>
                                            <p:strVal val="#ppt_w"/>
                                          </p:val>
                                        </p:tav>
                                      </p:tavLst>
                                    </p:anim>
                                    <p:anim calcmode="lin" valueType="num">
                                      <p:cBhvr>
                                        <p:cTn id="26" dur="1000" fill="hold"/>
                                        <p:tgtEl>
                                          <p:spTgt spid="164867">
                                            <p:txEl>
                                              <p:pRg st="2" end="2"/>
                                            </p:txEl>
                                          </p:spTgt>
                                        </p:tgtEl>
                                        <p:attrNameLst>
                                          <p:attrName>ppt_h</p:attrName>
                                        </p:attrNameLst>
                                      </p:cBhvr>
                                      <p:tavLst>
                                        <p:tav tm="0">
                                          <p:val>
                                            <p:strVal val="#ppt_h"/>
                                          </p:val>
                                        </p:tav>
                                        <p:tav tm="100000">
                                          <p:val>
                                            <p:strVal val="#ppt_h"/>
                                          </p:val>
                                        </p:tav>
                                      </p:tavLst>
                                    </p:anim>
                                    <p:animEffect transition="in" filter="fade">
                                      <p:cBhvr>
                                        <p:cTn id="27" dur="1000"/>
                                        <p:tgtEl>
                                          <p:spTgt spid="164867">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0" presetClass="entr" presetSubtype="0" decel="100000" fill="hold" grpId="0" nodeType="clickEffect">
                                  <p:stCondLst>
                                    <p:cond delay="0"/>
                                  </p:stCondLst>
                                  <p:childTnLst>
                                    <p:set>
                                      <p:cBhvr>
                                        <p:cTn id="31" dur="1" fill="hold">
                                          <p:stCondLst>
                                            <p:cond delay="0"/>
                                          </p:stCondLst>
                                        </p:cTn>
                                        <p:tgtEl>
                                          <p:spTgt spid="164867">
                                            <p:txEl>
                                              <p:pRg st="5" end="5"/>
                                            </p:txEl>
                                          </p:spTgt>
                                        </p:tgtEl>
                                        <p:attrNameLst>
                                          <p:attrName>style.visibility</p:attrName>
                                        </p:attrNameLst>
                                      </p:cBhvr>
                                      <p:to>
                                        <p:strVal val="visible"/>
                                      </p:to>
                                    </p:set>
                                    <p:anim calcmode="lin" valueType="num">
                                      <p:cBhvr>
                                        <p:cTn id="32" dur="1000" fill="hold"/>
                                        <p:tgtEl>
                                          <p:spTgt spid="164867">
                                            <p:txEl>
                                              <p:pRg st="5" end="5"/>
                                            </p:txEl>
                                          </p:spTgt>
                                        </p:tgtEl>
                                        <p:attrNameLst>
                                          <p:attrName>ppt_w</p:attrName>
                                        </p:attrNameLst>
                                      </p:cBhvr>
                                      <p:tavLst>
                                        <p:tav tm="0">
                                          <p:val>
                                            <p:strVal val="#ppt_w+.3"/>
                                          </p:val>
                                        </p:tav>
                                        <p:tav tm="100000">
                                          <p:val>
                                            <p:strVal val="#ppt_w"/>
                                          </p:val>
                                        </p:tav>
                                      </p:tavLst>
                                    </p:anim>
                                    <p:anim calcmode="lin" valueType="num">
                                      <p:cBhvr>
                                        <p:cTn id="33" dur="1000" fill="hold"/>
                                        <p:tgtEl>
                                          <p:spTgt spid="164867">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164867">
                                            <p:txEl>
                                              <p:pRg st="5" end="5"/>
                                            </p:txEl>
                                          </p:spTgt>
                                        </p:tgtEl>
                                      </p:cBhvr>
                                    </p:animEffect>
                                  </p:childTnLst>
                                </p:cTn>
                              </p:par>
                              <p:par>
                                <p:cTn id="35" presetID="50" presetClass="entr" presetSubtype="0" decel="100000" fill="hold" grpId="0" nodeType="withEffect">
                                  <p:stCondLst>
                                    <p:cond delay="0"/>
                                  </p:stCondLst>
                                  <p:childTnLst>
                                    <p:set>
                                      <p:cBhvr>
                                        <p:cTn id="36" dur="1" fill="hold">
                                          <p:stCondLst>
                                            <p:cond delay="0"/>
                                          </p:stCondLst>
                                        </p:cTn>
                                        <p:tgtEl>
                                          <p:spTgt spid="164867">
                                            <p:txEl>
                                              <p:pRg st="6" end="6"/>
                                            </p:txEl>
                                          </p:spTgt>
                                        </p:tgtEl>
                                        <p:attrNameLst>
                                          <p:attrName>style.visibility</p:attrName>
                                        </p:attrNameLst>
                                      </p:cBhvr>
                                      <p:to>
                                        <p:strVal val="visible"/>
                                      </p:to>
                                    </p:set>
                                    <p:anim calcmode="lin" valueType="num">
                                      <p:cBhvr>
                                        <p:cTn id="37" dur="1000" fill="hold"/>
                                        <p:tgtEl>
                                          <p:spTgt spid="164867">
                                            <p:txEl>
                                              <p:pRg st="6" end="6"/>
                                            </p:txEl>
                                          </p:spTgt>
                                        </p:tgtEl>
                                        <p:attrNameLst>
                                          <p:attrName>ppt_w</p:attrName>
                                        </p:attrNameLst>
                                      </p:cBhvr>
                                      <p:tavLst>
                                        <p:tav tm="0">
                                          <p:val>
                                            <p:strVal val="#ppt_w+.3"/>
                                          </p:val>
                                        </p:tav>
                                        <p:tav tm="100000">
                                          <p:val>
                                            <p:strVal val="#ppt_w"/>
                                          </p:val>
                                        </p:tav>
                                      </p:tavLst>
                                    </p:anim>
                                    <p:anim calcmode="lin" valueType="num">
                                      <p:cBhvr>
                                        <p:cTn id="38" dur="1000" fill="hold"/>
                                        <p:tgtEl>
                                          <p:spTgt spid="164867">
                                            <p:txEl>
                                              <p:pRg st="6" end="6"/>
                                            </p:txEl>
                                          </p:spTgt>
                                        </p:tgtEl>
                                        <p:attrNameLst>
                                          <p:attrName>ppt_h</p:attrName>
                                        </p:attrNameLst>
                                      </p:cBhvr>
                                      <p:tavLst>
                                        <p:tav tm="0">
                                          <p:val>
                                            <p:strVal val="#ppt_h"/>
                                          </p:val>
                                        </p:tav>
                                        <p:tav tm="100000">
                                          <p:val>
                                            <p:strVal val="#ppt_h"/>
                                          </p:val>
                                        </p:tav>
                                      </p:tavLst>
                                    </p:anim>
                                    <p:animEffect transition="in" filter="fade">
                                      <p:cBhvr>
                                        <p:cTn id="39" dur="1000"/>
                                        <p:tgtEl>
                                          <p:spTgt spid="1648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p:bldP spid="16486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s-ES_tradnl" sz="2800" dirty="0">
                <a:effectLst/>
              </a:rPr>
              <a:t>4. Обладают опытом, которым могут и хотят поделиться. </a:t>
            </a:r>
            <a:endParaRPr lang="ru-RU" sz="2800" dirty="0">
              <a:effectLst/>
            </a:endParaRPr>
          </a:p>
        </p:txBody>
      </p:sp>
      <p:sp>
        <p:nvSpPr>
          <p:cNvPr id="167939" name="Rectangle 3"/>
          <p:cNvSpPr>
            <a:spLocks noGrp="1" noChangeArrowheads="1"/>
          </p:cNvSpPr>
          <p:nvPr>
            <p:ph type="body" idx="1"/>
          </p:nvPr>
        </p:nvSpPr>
        <p:spPr/>
        <p:txBody>
          <a:bodyPr/>
          <a:lstStyle/>
          <a:p>
            <a:pPr>
              <a:lnSpc>
                <a:spcPct val="90000"/>
              </a:lnSpc>
              <a:buFont typeface="Symbol" pitchFamily="18" charset="2"/>
              <a:buNone/>
            </a:pPr>
            <a:endParaRPr lang="ru-RU" sz="2800">
              <a:solidFill>
                <a:schemeClr val="tx1"/>
              </a:solidFill>
              <a:latin typeface="Arial" charset="0"/>
            </a:endParaRPr>
          </a:p>
          <a:p>
            <a:pPr>
              <a:lnSpc>
                <a:spcPct val="90000"/>
              </a:lnSpc>
              <a:buFont typeface="Symbol" pitchFamily="18" charset="2"/>
              <a:buNone/>
            </a:pPr>
            <a:r>
              <a:rPr lang="es-ES_tradnl" sz="2800">
                <a:solidFill>
                  <a:schemeClr val="tx1"/>
                </a:solidFill>
                <a:latin typeface="Arial" charset="0"/>
              </a:rPr>
              <a:t>5. Сопротивляются переменам.</a:t>
            </a:r>
            <a:endParaRPr lang="ru-RU" sz="2800">
              <a:solidFill>
                <a:schemeClr val="tx1"/>
              </a:solidFill>
              <a:latin typeface="Arial" charset="0"/>
            </a:endParaRPr>
          </a:p>
          <a:p>
            <a:pPr>
              <a:lnSpc>
                <a:spcPct val="90000"/>
              </a:lnSpc>
              <a:buFont typeface="Symbol" pitchFamily="18" charset="2"/>
              <a:buNone/>
            </a:pPr>
            <a:endParaRPr lang="ru-RU" sz="2800">
              <a:solidFill>
                <a:schemeClr val="tx1"/>
              </a:solidFill>
              <a:latin typeface="Arial" charset="0"/>
            </a:endParaRPr>
          </a:p>
          <a:p>
            <a:pPr>
              <a:lnSpc>
                <a:spcPct val="90000"/>
              </a:lnSpc>
              <a:buFont typeface="Symbol" pitchFamily="18" charset="2"/>
              <a:buNone/>
            </a:pPr>
            <a:endParaRPr lang="ru-RU" sz="2800">
              <a:solidFill>
                <a:schemeClr val="tx1"/>
              </a:solidFill>
              <a:latin typeface="Arial" charset="0"/>
            </a:endParaRPr>
          </a:p>
          <a:p>
            <a:pPr>
              <a:lnSpc>
                <a:spcPct val="90000"/>
              </a:lnSpc>
              <a:buFont typeface="Symbol" pitchFamily="18" charset="2"/>
              <a:buNone/>
            </a:pPr>
            <a:endParaRPr lang="ru-RU" sz="2800">
              <a:solidFill>
                <a:schemeClr val="tx1"/>
              </a:solidFill>
              <a:latin typeface="Arial" charset="0"/>
            </a:endParaRPr>
          </a:p>
          <a:p>
            <a:pPr>
              <a:lnSpc>
                <a:spcPct val="90000"/>
              </a:lnSpc>
              <a:buFont typeface="Symbol" pitchFamily="18" charset="2"/>
              <a:buNone/>
            </a:pPr>
            <a:endParaRPr lang="ru-RU" sz="2800">
              <a:solidFill>
                <a:schemeClr val="tx1"/>
              </a:solidFill>
              <a:latin typeface="Arial" charset="0"/>
            </a:endParaRPr>
          </a:p>
          <a:p>
            <a:pPr>
              <a:lnSpc>
                <a:spcPct val="90000"/>
              </a:lnSpc>
              <a:buFont typeface="Symbol" pitchFamily="18" charset="2"/>
              <a:buNone/>
            </a:pPr>
            <a:endParaRPr lang="ru-RU" sz="2800">
              <a:solidFill>
                <a:schemeClr val="tx1"/>
              </a:solidFill>
              <a:latin typeface="Arial" charset="0"/>
            </a:endParaRPr>
          </a:p>
          <a:p>
            <a:pPr>
              <a:lnSpc>
                <a:spcPct val="90000"/>
              </a:lnSpc>
              <a:buFont typeface="Symbol" pitchFamily="18" charset="2"/>
              <a:buNone/>
            </a:pPr>
            <a:endParaRPr lang="ru-RU" sz="2800">
              <a:solidFill>
                <a:schemeClr val="tx1"/>
              </a:solidFill>
              <a:latin typeface="Arial" charset="0"/>
            </a:endParaRPr>
          </a:p>
          <a:p>
            <a:pPr>
              <a:lnSpc>
                <a:spcPct val="90000"/>
              </a:lnSpc>
              <a:buFont typeface="Symbol" pitchFamily="18" charset="2"/>
              <a:buNone/>
            </a:pPr>
            <a:r>
              <a:rPr lang="es-ES_tradnl" sz="2800">
                <a:solidFill>
                  <a:schemeClr val="tx1"/>
                </a:solidFill>
                <a:latin typeface="Arial" charset="0"/>
              </a:rPr>
              <a:t>6. Видят угрозу в новизне.</a:t>
            </a:r>
            <a:endParaRPr lang="ru-RU" sz="2800">
              <a:solidFill>
                <a:schemeClr val="tx1"/>
              </a:solidFill>
              <a:latin typeface="Arial" charset="0"/>
            </a:endParaRPr>
          </a:p>
        </p:txBody>
      </p:sp>
      <p:graphicFrame>
        <p:nvGraphicFramePr>
          <p:cNvPr id="167940" name="Object 4"/>
          <p:cNvGraphicFramePr>
            <a:graphicFrameLocks noChangeAspect="1"/>
          </p:cNvGraphicFramePr>
          <p:nvPr/>
        </p:nvGraphicFramePr>
        <p:xfrm>
          <a:off x="3505200" y="3048000"/>
          <a:ext cx="2514600" cy="1895475"/>
        </p:xfrm>
        <a:graphic>
          <a:graphicData uri="http://schemas.openxmlformats.org/presentationml/2006/ole">
            <p:oleObj spid="_x0000_s167940" name="Imagen" r:id="rId5" imgW="2287080" imgH="1895040" progId="MS_ClipArt_Gallery.2">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67940"/>
                                        </p:tgtEl>
                                        <p:attrNameLst>
                                          <p:attrName>style.visibility</p:attrName>
                                        </p:attrNameLst>
                                      </p:cBhvr>
                                      <p:to>
                                        <p:strVal val="visible"/>
                                      </p:to>
                                    </p:set>
                                    <p:anim calcmode="lin" valueType="num">
                                      <p:cBhvr additive="base">
                                        <p:cTn id="7" dur="500" fill="hold"/>
                                        <p:tgtEl>
                                          <p:spTgt spid="167940"/>
                                        </p:tgtEl>
                                        <p:attrNameLst>
                                          <p:attrName>ppt_x</p:attrName>
                                        </p:attrNameLst>
                                      </p:cBhvr>
                                      <p:tavLst>
                                        <p:tav tm="0">
                                          <p:val>
                                            <p:strVal val="0-#ppt_w/2"/>
                                          </p:val>
                                        </p:tav>
                                        <p:tav tm="100000">
                                          <p:val>
                                            <p:strVal val="#ppt_x"/>
                                          </p:val>
                                        </p:tav>
                                      </p:tavLst>
                                    </p:anim>
                                    <p:anim calcmode="lin" valueType="num">
                                      <p:cBhvr additive="base">
                                        <p:cTn id="8" dur="500" fill="hold"/>
                                        <p:tgtEl>
                                          <p:spTgt spid="16794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LASER.WAV"/>
                                        </p:tgtEl>
                                      </p:cMediaNode>
                                    </p:audio>
                                  </p:sub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67938"/>
                                        </p:tgtEl>
                                        <p:attrNameLst>
                                          <p:attrName>style.visibility</p:attrName>
                                        </p:attrNameLst>
                                      </p:cBhvr>
                                      <p:to>
                                        <p:strVal val="visible"/>
                                      </p:to>
                                    </p:set>
                                    <p:anim calcmode="lin" valueType="num">
                                      <p:cBhvr>
                                        <p:cTn id="13" dur="500" fill="hold"/>
                                        <p:tgtEl>
                                          <p:spTgt spid="167938"/>
                                        </p:tgtEl>
                                        <p:attrNameLst>
                                          <p:attrName>ppt_w</p:attrName>
                                        </p:attrNameLst>
                                      </p:cBhvr>
                                      <p:tavLst>
                                        <p:tav tm="0">
                                          <p:val>
                                            <p:fltVal val="0"/>
                                          </p:val>
                                        </p:tav>
                                        <p:tav tm="100000">
                                          <p:val>
                                            <p:strVal val="#ppt_w"/>
                                          </p:val>
                                        </p:tav>
                                      </p:tavLst>
                                    </p:anim>
                                    <p:anim calcmode="lin" valueType="num">
                                      <p:cBhvr>
                                        <p:cTn id="14" dur="500" fill="hold"/>
                                        <p:tgtEl>
                                          <p:spTgt spid="167938"/>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grpId="0" nodeType="clickEffect">
                                  <p:stCondLst>
                                    <p:cond delay="0"/>
                                  </p:stCondLst>
                                  <p:childTnLst>
                                    <p:set>
                                      <p:cBhvr>
                                        <p:cTn id="18" dur="1" fill="hold">
                                          <p:stCondLst>
                                            <p:cond delay="0"/>
                                          </p:stCondLst>
                                        </p:cTn>
                                        <p:tgtEl>
                                          <p:spTgt spid="167939">
                                            <p:txEl>
                                              <p:pRg st="1" end="1"/>
                                            </p:txEl>
                                          </p:spTgt>
                                        </p:tgtEl>
                                        <p:attrNameLst>
                                          <p:attrName>style.visibility</p:attrName>
                                        </p:attrNameLst>
                                      </p:cBhvr>
                                      <p:to>
                                        <p:strVal val="visible"/>
                                      </p:to>
                                    </p:set>
                                    <p:anim to="" calcmode="lin" valueType="num">
                                      <p:cBhvr>
                                        <p:cTn id="19" dur="1" fill="hold"/>
                                        <p:tgtEl>
                                          <p:spTgt spid="167939">
                                            <p:txEl>
                                              <p:pRg st="1" end="1"/>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grpId="0" nodeType="clickEffect">
                                  <p:stCondLst>
                                    <p:cond delay="0"/>
                                  </p:stCondLst>
                                  <p:childTnLst>
                                    <p:set>
                                      <p:cBhvr>
                                        <p:cTn id="23" dur="1" fill="hold">
                                          <p:stCondLst>
                                            <p:cond delay="0"/>
                                          </p:stCondLst>
                                        </p:cTn>
                                        <p:tgtEl>
                                          <p:spTgt spid="167939">
                                            <p:txEl>
                                              <p:pRg st="8" end="8"/>
                                            </p:txEl>
                                          </p:spTgt>
                                        </p:tgtEl>
                                        <p:attrNameLst>
                                          <p:attrName>style.visibility</p:attrName>
                                        </p:attrNameLst>
                                      </p:cBhvr>
                                      <p:to>
                                        <p:strVal val="visible"/>
                                      </p:to>
                                    </p:set>
                                    <p:anim to="" calcmode="lin" valueType="num">
                                      <p:cBhvr>
                                        <p:cTn id="24" dur="1" fill="hold"/>
                                        <p:tgtEl>
                                          <p:spTgt spid="167939">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38" grpId="0"/>
      <p:bldP spid="16793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es-ES_tradnl" sz="2800">
                <a:effectLst/>
              </a:rPr>
              <a:t>7. Ожидают определенных удобств.</a:t>
            </a:r>
            <a:endParaRPr lang="ru-RU" sz="2800">
              <a:effectLst/>
            </a:endParaRPr>
          </a:p>
        </p:txBody>
      </p:sp>
      <p:sp>
        <p:nvSpPr>
          <p:cNvPr id="169987" name="Rectangle 3"/>
          <p:cNvSpPr>
            <a:spLocks noGrp="1" noChangeArrowheads="1"/>
          </p:cNvSpPr>
          <p:nvPr>
            <p:ph type="body" idx="1"/>
          </p:nvPr>
        </p:nvSpPr>
        <p:spPr>
          <a:xfrm>
            <a:off x="1219200" y="1981200"/>
            <a:ext cx="7772400" cy="4495800"/>
          </a:xfrm>
        </p:spPr>
        <p:txBody>
          <a:bodyPr/>
          <a:lstStyle/>
          <a:p>
            <a:pPr eaLnBrk="0" hangingPunct="0">
              <a:lnSpc>
                <a:spcPct val="90000"/>
              </a:lnSpc>
              <a:spcBef>
                <a:spcPct val="50000"/>
              </a:spcBef>
              <a:buClrTx/>
              <a:buSzTx/>
              <a:buFontTx/>
              <a:buNone/>
            </a:pPr>
            <a:endParaRPr lang="ru-RU" sz="2800" dirty="0">
              <a:solidFill>
                <a:schemeClr val="tx1"/>
              </a:solidFill>
              <a:latin typeface="Arial" charset="0"/>
            </a:endParaRPr>
          </a:p>
          <a:p>
            <a:pPr eaLnBrk="0" hangingPunct="0">
              <a:lnSpc>
                <a:spcPct val="90000"/>
              </a:lnSpc>
              <a:spcBef>
                <a:spcPct val="50000"/>
              </a:spcBef>
              <a:buClrTx/>
              <a:buSzTx/>
              <a:buFontTx/>
              <a:buNone/>
            </a:pPr>
            <a:endParaRPr lang="ru-RU" sz="2800" dirty="0">
              <a:solidFill>
                <a:schemeClr val="tx1"/>
              </a:solidFill>
              <a:latin typeface="Arial" charset="0"/>
            </a:endParaRPr>
          </a:p>
          <a:p>
            <a:pPr eaLnBrk="0" hangingPunct="0">
              <a:lnSpc>
                <a:spcPct val="90000"/>
              </a:lnSpc>
              <a:spcBef>
                <a:spcPct val="50000"/>
              </a:spcBef>
              <a:buClrTx/>
              <a:buSzTx/>
              <a:buFontTx/>
              <a:buNone/>
            </a:pPr>
            <a:endParaRPr lang="ru-RU" sz="2800" dirty="0">
              <a:solidFill>
                <a:schemeClr val="tx1"/>
              </a:solidFill>
              <a:latin typeface="Arial" charset="0"/>
            </a:endParaRPr>
          </a:p>
          <a:p>
            <a:pPr eaLnBrk="0" hangingPunct="0">
              <a:lnSpc>
                <a:spcPct val="90000"/>
              </a:lnSpc>
              <a:spcBef>
                <a:spcPct val="50000"/>
              </a:spcBef>
              <a:buClrTx/>
              <a:buSzTx/>
              <a:buFontTx/>
              <a:buNone/>
            </a:pPr>
            <a:endParaRPr lang="ru-RU" sz="2800" dirty="0">
              <a:solidFill>
                <a:schemeClr val="tx1"/>
              </a:solidFill>
              <a:latin typeface="Arial" charset="0"/>
            </a:endParaRPr>
          </a:p>
          <a:p>
            <a:pPr eaLnBrk="0" hangingPunct="0">
              <a:lnSpc>
                <a:spcPct val="90000"/>
              </a:lnSpc>
              <a:spcBef>
                <a:spcPct val="50000"/>
              </a:spcBef>
              <a:buClrTx/>
              <a:buSzTx/>
              <a:buFontTx/>
              <a:buNone/>
            </a:pPr>
            <a:endParaRPr lang="ru-RU" sz="2800" dirty="0">
              <a:solidFill>
                <a:schemeClr val="tx1"/>
              </a:solidFill>
              <a:latin typeface="Arial" charset="0"/>
            </a:endParaRPr>
          </a:p>
          <a:p>
            <a:pPr eaLnBrk="0" hangingPunct="0">
              <a:lnSpc>
                <a:spcPct val="90000"/>
              </a:lnSpc>
              <a:spcBef>
                <a:spcPct val="50000"/>
              </a:spcBef>
              <a:buClrTx/>
              <a:buSzTx/>
              <a:buFontTx/>
              <a:buNone/>
            </a:pPr>
            <a:r>
              <a:rPr lang="es-ES_tradnl" sz="2800" dirty="0">
                <a:solidFill>
                  <a:schemeClr val="tx1"/>
                </a:solidFill>
                <a:latin typeface="Arial" charset="0"/>
              </a:rPr>
              <a:t>8. Настроены на задачи</a:t>
            </a:r>
            <a:r>
              <a:rPr lang="ru-RU" sz="2800" dirty="0">
                <a:solidFill>
                  <a:schemeClr val="tx1"/>
                </a:solidFill>
                <a:latin typeface="Arial" charset="0"/>
              </a:rPr>
              <a:t>, связанные с </a:t>
            </a:r>
            <a:r>
              <a:rPr lang="es-ES_tradnl" sz="2800" dirty="0" smtClean="0">
                <a:solidFill>
                  <a:schemeClr val="tx1"/>
                </a:solidFill>
                <a:latin typeface="Arial" charset="0"/>
              </a:rPr>
              <a:t> </a:t>
            </a:r>
            <a:r>
              <a:rPr lang="es-ES_tradnl" sz="2800" dirty="0">
                <a:solidFill>
                  <a:schemeClr val="tx1"/>
                </a:solidFill>
                <a:latin typeface="Arial" charset="0"/>
              </a:rPr>
              <a:t>стремлением к знаниям</a:t>
            </a:r>
            <a:r>
              <a:rPr lang="ru-RU" sz="2800" dirty="0">
                <a:solidFill>
                  <a:schemeClr val="tx1"/>
                </a:solidFill>
                <a:latin typeface="Arial" charset="0"/>
              </a:rPr>
              <a:t> и духовным </a:t>
            </a:r>
            <a:r>
              <a:rPr lang="ru-RU" sz="2800" dirty="0" smtClean="0">
                <a:solidFill>
                  <a:schemeClr val="tx1"/>
                </a:solidFill>
                <a:latin typeface="Arial" charset="0"/>
              </a:rPr>
              <a:t>ростом</a:t>
            </a:r>
            <a:r>
              <a:rPr lang="es-ES_tradnl" sz="2800" dirty="0" smtClean="0">
                <a:solidFill>
                  <a:schemeClr val="tx1"/>
                </a:solidFill>
                <a:latin typeface="Arial" charset="0"/>
              </a:rPr>
              <a:t>.</a:t>
            </a:r>
            <a:endParaRPr lang="es-ES_tradnl" sz="2800" dirty="0">
              <a:solidFill>
                <a:schemeClr val="tx1"/>
              </a:solidFill>
              <a:latin typeface="Arial" charset="0"/>
            </a:endParaRPr>
          </a:p>
          <a:p>
            <a:pPr>
              <a:lnSpc>
                <a:spcPct val="90000"/>
              </a:lnSpc>
            </a:pPr>
            <a:endParaRPr lang="ru-RU" sz="2800" dirty="0">
              <a:latin typeface="Arial" charset="0"/>
            </a:endParaRPr>
          </a:p>
        </p:txBody>
      </p:sp>
      <p:pic>
        <p:nvPicPr>
          <p:cNvPr id="169988" name="Picture 4" descr="sala"/>
          <p:cNvPicPr>
            <a:picLocks noChangeAspect="1" noChangeArrowheads="1"/>
          </p:cNvPicPr>
          <p:nvPr/>
        </p:nvPicPr>
        <p:blipFill>
          <a:blip r:embed="rId3" cstate="print"/>
          <a:srcRect/>
          <a:stretch>
            <a:fillRect/>
          </a:stretch>
        </p:blipFill>
        <p:spPr bwMode="auto">
          <a:xfrm>
            <a:off x="5257800" y="1712854"/>
            <a:ext cx="2770584" cy="2600383"/>
          </a:xfrm>
          <a:prstGeom prst="rect">
            <a:avLst/>
          </a:prstGeom>
          <a:noFill/>
          <a:ln w="9525">
            <a:solidFill>
              <a:schemeClr val="tx1"/>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169988"/>
                                        </p:tgtEl>
                                        <p:attrNameLst>
                                          <p:attrName>style.visibility</p:attrName>
                                        </p:attrNameLst>
                                      </p:cBhvr>
                                      <p:to>
                                        <p:strVal val="visible"/>
                                      </p:to>
                                    </p:set>
                                    <p:anim calcmode="lin" valueType="num">
                                      <p:cBhvr>
                                        <p:cTn id="7" dur="1000" fill="hold"/>
                                        <p:tgtEl>
                                          <p:spTgt spid="169988"/>
                                        </p:tgtEl>
                                        <p:attrNameLst>
                                          <p:attrName>ppt_w</p:attrName>
                                        </p:attrNameLst>
                                      </p:cBhvr>
                                      <p:tavLst>
                                        <p:tav tm="0">
                                          <p:val>
                                            <p:fltVal val="0"/>
                                          </p:val>
                                        </p:tav>
                                        <p:tav tm="100000">
                                          <p:val>
                                            <p:strVal val="#ppt_w"/>
                                          </p:val>
                                        </p:tav>
                                      </p:tavLst>
                                    </p:anim>
                                    <p:anim calcmode="lin" valueType="num">
                                      <p:cBhvr>
                                        <p:cTn id="8" dur="1000" fill="hold"/>
                                        <p:tgtEl>
                                          <p:spTgt spid="169988"/>
                                        </p:tgtEl>
                                        <p:attrNameLst>
                                          <p:attrName>ppt_h</p:attrName>
                                        </p:attrNameLst>
                                      </p:cBhvr>
                                      <p:tavLst>
                                        <p:tav tm="0">
                                          <p:val>
                                            <p:fltVal val="0"/>
                                          </p:val>
                                        </p:tav>
                                        <p:tav tm="100000">
                                          <p:val>
                                            <p:strVal val="#ppt_h"/>
                                          </p:val>
                                        </p:tav>
                                      </p:tavLst>
                                    </p:anim>
                                    <p:anim calcmode="lin" valueType="num">
                                      <p:cBhvr>
                                        <p:cTn id="9" dur="1000" fill="hold"/>
                                        <p:tgtEl>
                                          <p:spTgt spid="16998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6998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169986"/>
                                        </p:tgtEl>
                                        <p:attrNameLst>
                                          <p:attrName>style.visibility</p:attrName>
                                        </p:attrNameLst>
                                      </p:cBhvr>
                                      <p:to>
                                        <p:strVal val="visible"/>
                                      </p:to>
                                    </p:set>
                                    <p:anim to="" calcmode="lin" valueType="num">
                                      <p:cBhvr>
                                        <p:cTn id="15" dur="1" fill="hold"/>
                                        <p:tgtEl>
                                          <p:spTgt spid="169986"/>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169987">
                                            <p:txEl>
                                              <p:pRg st="5" end="5"/>
                                            </p:txEl>
                                          </p:spTgt>
                                        </p:tgtEl>
                                        <p:attrNameLst>
                                          <p:attrName>style.visibility</p:attrName>
                                        </p:attrNameLst>
                                      </p:cBhvr>
                                      <p:to>
                                        <p:strVal val="visible"/>
                                      </p:to>
                                    </p:set>
                                    <p:anim to="" calcmode="lin" valueType="num">
                                      <p:cBhvr>
                                        <p:cTn id="20" dur="1" fill="hold"/>
                                        <p:tgtEl>
                                          <p:spTgt spid="169987">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6" grpId="0"/>
      <p:bldP spid="16998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1143000" y="914400"/>
            <a:ext cx="7772400" cy="1206500"/>
          </a:xfrm>
        </p:spPr>
        <p:txBody>
          <a:bodyPr/>
          <a:lstStyle/>
          <a:p>
            <a:r>
              <a:rPr lang="es-ES_tradnl" sz="2800">
                <a:effectLst/>
              </a:rPr>
              <a:t>9. Настроены на то, что приносит быструю практическую пользу </a:t>
            </a:r>
            <a:r>
              <a:rPr lang="ru-RU" sz="2800">
                <a:effectLst/>
              </a:rPr>
              <a:t>в решении</a:t>
            </a:r>
            <a:r>
              <a:rPr lang="es-ES_tradnl" sz="2800">
                <a:effectLst/>
              </a:rPr>
              <a:t> их проблем и проектов, настоящих и будущих.</a:t>
            </a:r>
            <a:br>
              <a:rPr lang="es-ES_tradnl" sz="2800">
                <a:effectLst/>
              </a:rPr>
            </a:br>
            <a:endParaRPr lang="ru-RU" sz="2800">
              <a:effectLst/>
            </a:endParaRPr>
          </a:p>
        </p:txBody>
      </p:sp>
      <p:sp>
        <p:nvSpPr>
          <p:cNvPr id="171011" name="Rectangle 3"/>
          <p:cNvSpPr>
            <a:spLocks noGrp="1" noChangeArrowheads="1"/>
          </p:cNvSpPr>
          <p:nvPr>
            <p:ph type="body" idx="1"/>
          </p:nvPr>
        </p:nvSpPr>
        <p:spPr>
          <a:xfrm>
            <a:off x="1219200" y="2924944"/>
            <a:ext cx="7772400" cy="4237856"/>
          </a:xfrm>
        </p:spPr>
        <p:txBody>
          <a:bodyPr/>
          <a:lstStyle/>
          <a:p>
            <a:pPr eaLnBrk="0" hangingPunct="0">
              <a:spcBef>
                <a:spcPct val="50000"/>
              </a:spcBef>
              <a:buClrTx/>
              <a:buSzTx/>
              <a:buFontTx/>
              <a:buNone/>
            </a:pPr>
            <a:r>
              <a:rPr lang="ru-RU" sz="2800" dirty="0">
                <a:solidFill>
                  <a:schemeClr val="tx1"/>
                </a:solidFill>
                <a:latin typeface="Arial" charset="0"/>
              </a:rPr>
              <a:t>1</a:t>
            </a:r>
            <a:r>
              <a:rPr lang="es-ES_tradnl" sz="2800" dirty="0">
                <a:solidFill>
                  <a:schemeClr val="tx1"/>
                </a:solidFill>
                <a:latin typeface="Arial" charset="0"/>
              </a:rPr>
              <a:t>0. Могут обучаться в любом возрасте.</a:t>
            </a:r>
            <a:r>
              <a:rPr lang="ru-RU" sz="2800" dirty="0">
                <a:solidFill>
                  <a:schemeClr val="tx1"/>
                </a:solidFill>
                <a:latin typeface="Arial" charset="0"/>
              </a:rPr>
              <a:t> </a:t>
            </a:r>
            <a:r>
              <a:rPr lang="ru-RU" sz="2800" dirty="0" smtClean="0">
                <a:solidFill>
                  <a:schemeClr val="tx1"/>
                </a:solidFill>
                <a:latin typeface="Arial" charset="0"/>
              </a:rPr>
              <a:t>      </a:t>
            </a:r>
            <a:r>
              <a:rPr lang="es-ES_tradnl" sz="2800" dirty="0" smtClean="0">
                <a:solidFill>
                  <a:schemeClr val="tx1"/>
                </a:solidFill>
                <a:latin typeface="Arial" charset="0"/>
              </a:rPr>
              <a:t> </a:t>
            </a:r>
            <a:r>
              <a:rPr lang="ru-RU" sz="2800" dirty="0" smtClean="0">
                <a:solidFill>
                  <a:schemeClr val="tx1"/>
                </a:solidFill>
                <a:latin typeface="Arial" charset="0"/>
              </a:rPr>
              <a:t>    </a:t>
            </a:r>
            <a:endParaRPr lang="es-ES_tradnl" sz="2800" dirty="0">
              <a:solidFill>
                <a:schemeClr val="tx1"/>
              </a:solidFill>
              <a:latin typeface="Arial" charset="0"/>
            </a:endParaRPr>
          </a:p>
          <a:p>
            <a:pPr>
              <a:buFont typeface="Symbol" pitchFamily="18" charset="2"/>
              <a:buNone/>
            </a:pPr>
            <a:endParaRPr lang="ru-RU" sz="2800" dirty="0">
              <a:solidFill>
                <a:schemeClr val="tx1"/>
              </a:solidFill>
              <a:latin typeface="Arial" charset="0"/>
            </a:endParaRPr>
          </a:p>
        </p:txBody>
      </p:sp>
      <p:graphicFrame>
        <p:nvGraphicFramePr>
          <p:cNvPr id="171021" name="Object 13"/>
          <p:cNvGraphicFramePr>
            <a:graphicFrameLocks noChangeAspect="1"/>
          </p:cNvGraphicFramePr>
          <p:nvPr/>
        </p:nvGraphicFramePr>
        <p:xfrm>
          <a:off x="3635896" y="3717032"/>
          <a:ext cx="2664296" cy="2952328"/>
        </p:xfrm>
        <a:graphic>
          <a:graphicData uri="http://schemas.openxmlformats.org/presentationml/2006/ole">
            <p:oleObj spid="_x0000_s171021" name="CorelDRAW" r:id="rId5" imgW="2605320" imgH="3076560" progId="CorelDraw.Graphic.7">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171021"/>
                                        </p:tgtEl>
                                        <p:attrNameLst>
                                          <p:attrName>style.visibility</p:attrName>
                                        </p:attrNameLst>
                                      </p:cBhvr>
                                      <p:to>
                                        <p:strVal val="visible"/>
                                      </p:to>
                                    </p:set>
                                    <p:anim calcmode="lin" valueType="num">
                                      <p:cBhvr additive="base">
                                        <p:cTn id="7" dur="500" fill="hold"/>
                                        <p:tgtEl>
                                          <p:spTgt spid="171021"/>
                                        </p:tgtEl>
                                        <p:attrNameLst>
                                          <p:attrName>ppt_x</p:attrName>
                                        </p:attrNameLst>
                                      </p:cBhvr>
                                      <p:tavLst>
                                        <p:tav tm="0">
                                          <p:val>
                                            <p:strVal val="1+#ppt_w/2"/>
                                          </p:val>
                                        </p:tav>
                                        <p:tav tm="100000">
                                          <p:val>
                                            <p:strVal val="#ppt_x"/>
                                          </p:val>
                                        </p:tav>
                                      </p:tavLst>
                                    </p:anim>
                                    <p:anim calcmode="lin" valueType="num">
                                      <p:cBhvr additive="base">
                                        <p:cTn id="8" dur="500" fill="hold"/>
                                        <p:tgtEl>
                                          <p:spTgt spid="171021"/>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BOLIDO.WAV"/>
                                        </p:tgtEl>
                                      </p:cMediaNode>
                                    </p:audio>
                                  </p:sub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171010"/>
                                        </p:tgtEl>
                                        <p:attrNameLst>
                                          <p:attrName>style.visibility</p:attrName>
                                        </p:attrNameLst>
                                      </p:cBhvr>
                                      <p:to>
                                        <p:strVal val="visible"/>
                                      </p:to>
                                    </p:set>
                                    <p:anim calcmode="lin" valueType="num">
                                      <p:cBhvr>
                                        <p:cTn id="13" dur="1000" fill="hold"/>
                                        <p:tgtEl>
                                          <p:spTgt spid="171010"/>
                                        </p:tgtEl>
                                        <p:attrNameLst>
                                          <p:attrName>ppt_w</p:attrName>
                                        </p:attrNameLst>
                                      </p:cBhvr>
                                      <p:tavLst>
                                        <p:tav tm="0">
                                          <p:val>
                                            <p:strVal val="#ppt_w*0.70"/>
                                          </p:val>
                                        </p:tav>
                                        <p:tav tm="100000">
                                          <p:val>
                                            <p:strVal val="#ppt_w"/>
                                          </p:val>
                                        </p:tav>
                                      </p:tavLst>
                                    </p:anim>
                                    <p:anim calcmode="lin" valueType="num">
                                      <p:cBhvr>
                                        <p:cTn id="14" dur="1000" fill="hold"/>
                                        <p:tgtEl>
                                          <p:spTgt spid="171010"/>
                                        </p:tgtEl>
                                        <p:attrNameLst>
                                          <p:attrName>ppt_h</p:attrName>
                                        </p:attrNameLst>
                                      </p:cBhvr>
                                      <p:tavLst>
                                        <p:tav tm="0">
                                          <p:val>
                                            <p:strVal val="#ppt_h"/>
                                          </p:val>
                                        </p:tav>
                                        <p:tav tm="100000">
                                          <p:val>
                                            <p:strVal val="#ppt_h"/>
                                          </p:val>
                                        </p:tav>
                                      </p:tavLst>
                                    </p:anim>
                                    <p:animEffect transition="in" filter="fade">
                                      <p:cBhvr>
                                        <p:cTn id="15" dur="1000"/>
                                        <p:tgtEl>
                                          <p:spTgt spid="171010"/>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nodeType="clickEffect">
                                  <p:stCondLst>
                                    <p:cond delay="0"/>
                                  </p:stCondLst>
                                  <p:childTnLst>
                                    <p:set>
                                      <p:cBhvr>
                                        <p:cTn id="19" dur="1" fill="hold">
                                          <p:stCondLst>
                                            <p:cond delay="0"/>
                                          </p:stCondLst>
                                        </p:cTn>
                                        <p:tgtEl>
                                          <p:spTgt spid="171011">
                                            <p:txEl>
                                              <p:pRg st="0" end="0"/>
                                            </p:txEl>
                                          </p:spTgt>
                                        </p:tgtEl>
                                        <p:attrNameLst>
                                          <p:attrName>style.visibility</p:attrName>
                                        </p:attrNameLst>
                                      </p:cBhvr>
                                      <p:to>
                                        <p:strVal val="visible"/>
                                      </p:to>
                                    </p:set>
                                    <p:anim calcmode="lin" valueType="num">
                                      <p:cBhvr>
                                        <p:cTn id="20" dur="1000" fill="hold"/>
                                        <p:tgtEl>
                                          <p:spTgt spid="171011">
                                            <p:txEl>
                                              <p:pRg st="0" end="0"/>
                                            </p:txEl>
                                          </p:spTgt>
                                        </p:tgtEl>
                                        <p:attrNameLst>
                                          <p:attrName>ppt_w</p:attrName>
                                        </p:attrNameLst>
                                      </p:cBhvr>
                                      <p:tavLst>
                                        <p:tav tm="0">
                                          <p:val>
                                            <p:strVal val="#ppt_w*0.70"/>
                                          </p:val>
                                        </p:tav>
                                        <p:tav tm="100000">
                                          <p:val>
                                            <p:strVal val="#ppt_w"/>
                                          </p:val>
                                        </p:tav>
                                      </p:tavLst>
                                    </p:anim>
                                    <p:anim calcmode="lin" valueType="num">
                                      <p:cBhvr>
                                        <p:cTn id="21" dur="1000" fill="hold"/>
                                        <p:tgtEl>
                                          <p:spTgt spid="171011">
                                            <p:txEl>
                                              <p:pRg st="0" end="0"/>
                                            </p:txEl>
                                          </p:spTgt>
                                        </p:tgtEl>
                                        <p:attrNameLst>
                                          <p:attrName>ppt_h</p:attrName>
                                        </p:attrNameLst>
                                      </p:cBhvr>
                                      <p:tavLst>
                                        <p:tav tm="0">
                                          <p:val>
                                            <p:strVal val="#ppt_h"/>
                                          </p:val>
                                        </p:tav>
                                        <p:tav tm="100000">
                                          <p:val>
                                            <p:strVal val="#ppt_h"/>
                                          </p:val>
                                        </p:tav>
                                      </p:tavLst>
                                    </p:anim>
                                    <p:animEffect transition="in" filter="fade">
                                      <p:cBhvr>
                                        <p:cTn id="22" dur="1000"/>
                                        <p:tgtEl>
                                          <p:spTgt spid="1710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1371600" y="-152400"/>
            <a:ext cx="7772400" cy="1206500"/>
          </a:xfrm>
        </p:spPr>
        <p:txBody>
          <a:bodyPr/>
          <a:lstStyle/>
          <a:p>
            <a:r>
              <a:rPr lang="ru-RU" sz="100" b="0"/>
              <a:t>.</a:t>
            </a:r>
          </a:p>
        </p:txBody>
      </p:sp>
      <p:sp>
        <p:nvSpPr>
          <p:cNvPr id="172035" name="Rectangle 3"/>
          <p:cNvSpPr>
            <a:spLocks noGrp="1" noChangeArrowheads="1"/>
          </p:cNvSpPr>
          <p:nvPr>
            <p:ph type="body" idx="1"/>
          </p:nvPr>
        </p:nvSpPr>
        <p:spPr/>
        <p:txBody>
          <a:bodyPr/>
          <a:lstStyle/>
          <a:p>
            <a:pPr eaLnBrk="0" hangingPunct="0">
              <a:spcBef>
                <a:spcPct val="50000"/>
              </a:spcBef>
              <a:buClrTx/>
              <a:buSzTx/>
              <a:buFontTx/>
              <a:buNone/>
            </a:pPr>
            <a:endParaRPr lang="ru-RU" sz="2800" dirty="0">
              <a:solidFill>
                <a:schemeClr val="tx1"/>
              </a:solidFill>
              <a:latin typeface="Arial" charset="0"/>
            </a:endParaRPr>
          </a:p>
          <a:p>
            <a:pPr eaLnBrk="0" hangingPunct="0">
              <a:spcBef>
                <a:spcPct val="50000"/>
              </a:spcBef>
              <a:buClrTx/>
              <a:buSzTx/>
              <a:buFontTx/>
              <a:buNone/>
            </a:pPr>
            <a:endParaRPr lang="ru-RU" sz="2800" dirty="0">
              <a:solidFill>
                <a:schemeClr val="tx1"/>
              </a:solidFill>
              <a:latin typeface="Arial" charset="0"/>
            </a:endParaRPr>
          </a:p>
          <a:p>
            <a:pPr eaLnBrk="0" hangingPunct="0">
              <a:spcBef>
                <a:spcPct val="50000"/>
              </a:spcBef>
              <a:buClrTx/>
              <a:buSzTx/>
              <a:buFontTx/>
              <a:buNone/>
            </a:pPr>
            <a:r>
              <a:rPr lang="es-ES_tradnl" sz="2800" dirty="0">
                <a:solidFill>
                  <a:schemeClr val="tx1"/>
                </a:solidFill>
                <a:latin typeface="Arial" charset="0"/>
              </a:rPr>
              <a:t>11. </a:t>
            </a:r>
            <a:r>
              <a:rPr lang="ru-RU" sz="2800" dirty="0">
                <a:solidFill>
                  <a:schemeClr val="tx1"/>
                </a:solidFill>
                <a:latin typeface="Arial" charset="0"/>
              </a:rPr>
              <a:t>О</a:t>
            </a:r>
            <a:r>
              <a:rPr lang="es-ES_tradnl" sz="2800" dirty="0">
                <a:solidFill>
                  <a:schemeClr val="tx1"/>
                </a:solidFill>
                <a:latin typeface="Arial" charset="0"/>
              </a:rPr>
              <a:t>бучение</a:t>
            </a:r>
            <a:r>
              <a:rPr lang="ru-RU" sz="2800" dirty="0">
                <a:solidFill>
                  <a:schemeClr val="tx1"/>
                </a:solidFill>
                <a:latin typeface="Arial" charset="0"/>
              </a:rPr>
              <a:t> взрослых -</a:t>
            </a:r>
            <a:r>
              <a:rPr lang="es-ES_tradnl" sz="2800" dirty="0">
                <a:solidFill>
                  <a:schemeClr val="tx1"/>
                </a:solidFill>
                <a:latin typeface="Arial" charset="0"/>
              </a:rPr>
              <a:t> это </a:t>
            </a:r>
            <a:r>
              <a:rPr lang="ru-RU" sz="2800" dirty="0">
                <a:solidFill>
                  <a:schemeClr val="tx1"/>
                </a:solidFill>
                <a:latin typeface="Arial" charset="0"/>
              </a:rPr>
              <a:t>не просто передача информации, но </a:t>
            </a:r>
            <a:r>
              <a:rPr lang="es-ES_tradnl" sz="2800" dirty="0">
                <a:solidFill>
                  <a:schemeClr val="tx1"/>
                </a:solidFill>
                <a:latin typeface="Arial" charset="0"/>
              </a:rPr>
              <a:t>внутренний процесс, </a:t>
            </a:r>
            <a:r>
              <a:rPr lang="ru-RU" sz="2800" dirty="0">
                <a:solidFill>
                  <a:schemeClr val="tx1"/>
                </a:solidFill>
                <a:latin typeface="Arial" charset="0"/>
              </a:rPr>
              <a:t>вовлекающий в себя</a:t>
            </a:r>
            <a:r>
              <a:rPr lang="es-ES_tradnl" sz="2800" dirty="0">
                <a:solidFill>
                  <a:schemeClr val="tx1"/>
                </a:solidFill>
                <a:latin typeface="Arial" charset="0"/>
              </a:rPr>
              <a:t> все</a:t>
            </a:r>
            <a:r>
              <a:rPr lang="ru-RU" sz="2800" dirty="0">
                <a:solidFill>
                  <a:schemeClr val="tx1"/>
                </a:solidFill>
                <a:latin typeface="Arial" charset="0"/>
              </a:rPr>
              <a:t> естество</a:t>
            </a:r>
            <a:r>
              <a:rPr lang="es-ES_tradnl" sz="2800" dirty="0">
                <a:solidFill>
                  <a:schemeClr val="tx1"/>
                </a:solidFill>
                <a:latin typeface="Arial" charset="0"/>
              </a:rPr>
              <a:t>. </a:t>
            </a:r>
            <a:r>
              <a:rPr lang="ru-RU" sz="2800" dirty="0">
                <a:solidFill>
                  <a:schemeClr val="tx1"/>
                </a:solidFill>
                <a:latin typeface="Arial" charset="0"/>
              </a:rPr>
              <a:t>Необходимо</a:t>
            </a:r>
            <a:r>
              <a:rPr lang="es-ES_tradnl" sz="2800" dirty="0">
                <a:solidFill>
                  <a:schemeClr val="tx1"/>
                </a:solidFill>
                <a:latin typeface="Arial" charset="0"/>
              </a:rPr>
              <a:t> уважать удовлетворение личных нужд и целей</a:t>
            </a:r>
            <a:r>
              <a:rPr lang="ru-RU" sz="2800" dirty="0">
                <a:solidFill>
                  <a:schemeClr val="tx1"/>
                </a:solidFill>
                <a:latin typeface="Arial" charset="0"/>
              </a:rPr>
              <a:t> учеников СШ</a:t>
            </a:r>
            <a:r>
              <a:rPr lang="es-ES_tradnl" sz="2800" dirty="0">
                <a:solidFill>
                  <a:schemeClr val="tx1"/>
                </a:solidFill>
                <a:latin typeface="Arial" charset="0"/>
              </a:rPr>
              <a:t>.</a:t>
            </a:r>
          </a:p>
          <a:p>
            <a:endParaRPr lang="ru-RU" sz="2800" dirty="0">
              <a:solidFill>
                <a:schemeClr val="tx1"/>
              </a:solidFill>
              <a:latin typeface="Arial" charset="0"/>
            </a:endParaRPr>
          </a:p>
        </p:txBody>
      </p:sp>
      <p:sp>
        <p:nvSpPr>
          <p:cNvPr id="172037" name="AutoShape 5"/>
          <p:cNvSpPr>
            <a:spLocks noChangeArrowheads="1"/>
          </p:cNvSpPr>
          <p:nvPr/>
        </p:nvSpPr>
        <p:spPr bwMode="auto">
          <a:xfrm>
            <a:off x="2555776" y="548680"/>
            <a:ext cx="3797424" cy="288032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FF00"/>
          </a:solidFill>
          <a:ln w="9525">
            <a:solidFill>
              <a:schemeClr val="tx1"/>
            </a:solidFill>
            <a:miter lim="800000"/>
            <a:headEnd/>
            <a:tailEnd/>
          </a:ln>
          <a:effectLst/>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72037"/>
                                        </p:tgtEl>
                                        <p:attrNameLst>
                                          <p:attrName>style.visibility</p:attrName>
                                        </p:attrNameLst>
                                      </p:cBhvr>
                                      <p:to>
                                        <p:strVal val="visible"/>
                                      </p:to>
                                    </p:set>
                                    <p:anim calcmode="lin" valueType="num">
                                      <p:cBhvr>
                                        <p:cTn id="7" dur="1000" fill="hold"/>
                                        <p:tgtEl>
                                          <p:spTgt spid="172037"/>
                                        </p:tgtEl>
                                        <p:attrNameLst>
                                          <p:attrName>ppt_w</p:attrName>
                                        </p:attrNameLst>
                                      </p:cBhvr>
                                      <p:tavLst>
                                        <p:tav tm="0">
                                          <p:val>
                                            <p:fltVal val="0"/>
                                          </p:val>
                                        </p:tav>
                                        <p:tav tm="100000">
                                          <p:val>
                                            <p:strVal val="#ppt_w"/>
                                          </p:val>
                                        </p:tav>
                                      </p:tavLst>
                                    </p:anim>
                                    <p:anim calcmode="lin" valueType="num">
                                      <p:cBhvr>
                                        <p:cTn id="8" dur="1000" fill="hold"/>
                                        <p:tgtEl>
                                          <p:spTgt spid="172037"/>
                                        </p:tgtEl>
                                        <p:attrNameLst>
                                          <p:attrName>ppt_h</p:attrName>
                                        </p:attrNameLst>
                                      </p:cBhvr>
                                      <p:tavLst>
                                        <p:tav tm="0">
                                          <p:val>
                                            <p:fltVal val="0"/>
                                          </p:val>
                                        </p:tav>
                                        <p:tav tm="100000">
                                          <p:val>
                                            <p:strVal val="#ppt_h"/>
                                          </p:val>
                                        </p:tav>
                                      </p:tavLst>
                                    </p:anim>
                                    <p:anim calcmode="lin" valueType="num">
                                      <p:cBhvr>
                                        <p:cTn id="9" dur="1000" fill="hold"/>
                                        <p:tgtEl>
                                          <p:spTgt spid="17203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72037"/>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5"/>
                                            </p:cond>
                                          </p:stCondLst>
                                          <p:endCondLst>
                                            <p:cond evt="onStopAudio" delay="0">
                                              <p:tgtEl>
                                                <p:sldTgt/>
                                              </p:tgtEl>
                                            </p:cond>
                                          </p:endCondLst>
                                        </p:cTn>
                                        <p:tgtEl>
                                          <p:sndTgt r:embed="rId3" name="BOLIDO.WAV"/>
                                        </p:tgtEl>
                                      </p:cMediaNode>
                                    </p:audio>
                                  </p:sub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2035">
                                            <p:txEl>
                                              <p:pRg st="2" end="2"/>
                                            </p:txEl>
                                          </p:spTgt>
                                        </p:tgtEl>
                                        <p:attrNameLst>
                                          <p:attrName>style.visibility</p:attrName>
                                        </p:attrNameLst>
                                      </p:cBhvr>
                                      <p:to>
                                        <p:strVal val="visible"/>
                                      </p:to>
                                    </p:set>
                                    <p:animEffect transition="in" filter="dissolve">
                                      <p:cBhvr>
                                        <p:cTn id="15" dur="500"/>
                                        <p:tgtEl>
                                          <p:spTgt spid="1720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5" grpId="0" build="p"/>
      <p:bldP spid="17203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ChangeArrowheads="1"/>
          </p:cNvSpPr>
          <p:nvPr/>
        </p:nvSpPr>
        <p:spPr bwMode="auto">
          <a:xfrm>
            <a:off x="304800" y="381000"/>
            <a:ext cx="7445375" cy="519113"/>
          </a:xfrm>
          <a:prstGeom prst="rect">
            <a:avLst/>
          </a:prstGeom>
          <a:noFill/>
          <a:ln w="12700" cap="sq">
            <a:noFill/>
            <a:miter lim="800000"/>
            <a:headEnd type="none" w="sm" len="sm"/>
            <a:tailEnd type="none" w="sm" len="sm"/>
          </a:ln>
          <a:effectLst/>
        </p:spPr>
        <p:txBody>
          <a:bodyPr>
            <a:spAutoFit/>
          </a:bodyPr>
          <a:lstStyle/>
          <a:p>
            <a:pPr eaLnBrk="0" hangingPunct="0">
              <a:spcBef>
                <a:spcPct val="50000"/>
              </a:spcBef>
              <a:buClr>
                <a:srgbClr val="FF99FF"/>
              </a:buClr>
              <a:buFont typeface="Monotype Sorts" pitchFamily="2" charset="2"/>
              <a:buNone/>
            </a:pPr>
            <a:r>
              <a:rPr lang="es-ES_tradnl" sz="2800" b="1">
                <a:latin typeface="Arial" charset="0"/>
              </a:rPr>
              <a:t>Удобство, принятие и уважение</a:t>
            </a:r>
          </a:p>
        </p:txBody>
      </p:sp>
      <p:grpSp>
        <p:nvGrpSpPr>
          <p:cNvPr id="174083" name="Group 3"/>
          <p:cNvGrpSpPr>
            <a:grpSpLocks/>
          </p:cNvGrpSpPr>
          <p:nvPr/>
        </p:nvGrpSpPr>
        <p:grpSpPr bwMode="auto">
          <a:xfrm>
            <a:off x="1181100" y="1676400"/>
            <a:ext cx="4343400" cy="3352800"/>
            <a:chOff x="240" y="1488"/>
            <a:chExt cx="2736" cy="1488"/>
          </a:xfrm>
        </p:grpSpPr>
        <p:sp>
          <p:nvSpPr>
            <p:cNvPr id="174084" name="Oval 4"/>
            <p:cNvSpPr>
              <a:spLocks noChangeArrowheads="1"/>
            </p:cNvSpPr>
            <p:nvPr/>
          </p:nvSpPr>
          <p:spPr bwMode="auto">
            <a:xfrm>
              <a:off x="240" y="1488"/>
              <a:ext cx="2736" cy="1488"/>
            </a:xfrm>
            <a:prstGeom prst="ellipse">
              <a:avLst/>
            </a:prstGeom>
            <a:solidFill>
              <a:srgbClr val="000099"/>
            </a:solidFill>
            <a:ln w="9525">
              <a:solidFill>
                <a:schemeClr val="tx1"/>
              </a:solidFill>
              <a:round/>
              <a:headEnd/>
              <a:tailEnd/>
            </a:ln>
            <a:effectLst/>
          </p:spPr>
          <p:txBody>
            <a:bodyPr wrap="none" anchor="ctr"/>
            <a:lstStyle/>
            <a:p>
              <a:endParaRPr lang="ru-RU"/>
            </a:p>
          </p:txBody>
        </p:sp>
        <p:sp>
          <p:nvSpPr>
            <p:cNvPr id="174085" name="Text Box 5"/>
            <p:cNvSpPr txBox="1">
              <a:spLocks noChangeArrowheads="1"/>
            </p:cNvSpPr>
            <p:nvPr/>
          </p:nvSpPr>
          <p:spPr bwMode="auto">
            <a:xfrm>
              <a:off x="576" y="1882"/>
              <a:ext cx="2112" cy="806"/>
            </a:xfrm>
            <a:prstGeom prst="rect">
              <a:avLst/>
            </a:prstGeom>
            <a:solidFill>
              <a:srgbClr val="000099"/>
            </a:solidFill>
            <a:ln w="9525">
              <a:noFill/>
              <a:miter lim="800000"/>
              <a:headEnd/>
              <a:tailEnd/>
            </a:ln>
            <a:effectLst/>
          </p:spPr>
          <p:txBody>
            <a:bodyPr wrap="square">
              <a:spAutoFit/>
            </a:bodyPr>
            <a:lstStyle/>
            <a:p>
              <a:pPr algn="ctr" eaLnBrk="0" hangingPunct="0">
                <a:spcBef>
                  <a:spcPct val="50000"/>
                </a:spcBef>
              </a:pPr>
              <a:r>
                <a:rPr lang="es-ES_tradnl" sz="2800" dirty="0">
                  <a:solidFill>
                    <a:srgbClr val="FFFF00"/>
                  </a:solidFill>
                  <a:latin typeface="Arial Black" pitchFamily="34" charset="0"/>
                </a:rPr>
                <a:t>12. Создать благоприятный климат для обучения:</a:t>
              </a:r>
            </a:p>
          </p:txBody>
        </p:sp>
      </p:grpSp>
      <p:sp>
        <p:nvSpPr>
          <p:cNvPr id="174086" name="AutoShape 6"/>
          <p:cNvSpPr>
            <a:spLocks noChangeArrowheads="1"/>
          </p:cNvSpPr>
          <p:nvPr/>
        </p:nvSpPr>
        <p:spPr bwMode="auto">
          <a:xfrm>
            <a:off x="2133600" y="990600"/>
            <a:ext cx="685800" cy="990600"/>
          </a:xfrm>
          <a:prstGeom prst="upArrow">
            <a:avLst>
              <a:gd name="adj1" fmla="val 50000"/>
              <a:gd name="adj2" fmla="val 36111"/>
            </a:avLst>
          </a:prstGeom>
          <a:solidFill>
            <a:srgbClr val="FF3399"/>
          </a:solidFill>
          <a:ln w="9525">
            <a:solidFill>
              <a:schemeClr val="tx1"/>
            </a:solidFill>
            <a:miter lim="800000"/>
            <a:headEnd/>
            <a:tailEnd/>
          </a:ln>
          <a:effectLst/>
        </p:spPr>
        <p:txBody>
          <a:bodyPr wrap="none" anchor="ctr"/>
          <a:lstStyle/>
          <a:p>
            <a:endParaRPr lang="ru-RU"/>
          </a:p>
        </p:txBody>
      </p:sp>
      <p:sp>
        <p:nvSpPr>
          <p:cNvPr id="174087" name="AutoShape 7"/>
          <p:cNvSpPr>
            <a:spLocks noChangeArrowheads="1"/>
          </p:cNvSpPr>
          <p:nvPr/>
        </p:nvSpPr>
        <p:spPr bwMode="auto">
          <a:xfrm>
            <a:off x="1143000" y="4495800"/>
            <a:ext cx="1295400" cy="1524000"/>
          </a:xfrm>
          <a:prstGeom prst="curvedRightArrow">
            <a:avLst>
              <a:gd name="adj1" fmla="val 23529"/>
              <a:gd name="adj2" fmla="val 47059"/>
              <a:gd name="adj3" fmla="val 33333"/>
            </a:avLst>
          </a:prstGeom>
          <a:solidFill>
            <a:srgbClr val="FF3399"/>
          </a:solidFill>
          <a:ln w="9525">
            <a:solidFill>
              <a:schemeClr val="tx1"/>
            </a:solidFill>
            <a:miter lim="800000"/>
            <a:headEnd/>
            <a:tailEnd/>
          </a:ln>
          <a:effectLst/>
        </p:spPr>
        <p:txBody>
          <a:bodyPr wrap="none" anchor="ctr"/>
          <a:lstStyle/>
          <a:p>
            <a:endParaRPr lang="ru-RU"/>
          </a:p>
        </p:txBody>
      </p:sp>
      <p:sp>
        <p:nvSpPr>
          <p:cNvPr id="174088" name="AutoShape 8"/>
          <p:cNvSpPr>
            <a:spLocks noChangeArrowheads="1"/>
          </p:cNvSpPr>
          <p:nvPr/>
        </p:nvSpPr>
        <p:spPr bwMode="auto">
          <a:xfrm>
            <a:off x="4800600" y="1371600"/>
            <a:ext cx="1447800" cy="1295400"/>
          </a:xfrm>
          <a:custGeom>
            <a:avLst/>
            <a:gdLst>
              <a:gd name="G0" fmla="+- 15561 0 0"/>
              <a:gd name="G1" fmla="+- 3865 0 0"/>
              <a:gd name="G2" fmla="+- 12158 0 3865"/>
              <a:gd name="G3" fmla="+- G2 0 3865"/>
              <a:gd name="G4" fmla="*/ G3 32768 32059"/>
              <a:gd name="G5" fmla="*/ G4 1 2"/>
              <a:gd name="G6" fmla="+- 21600 0 15561"/>
              <a:gd name="G7" fmla="*/ G6 3865 6079"/>
              <a:gd name="G8" fmla="+- G7 15561 0"/>
              <a:gd name="T0" fmla="*/ 15561 w 21600"/>
              <a:gd name="T1" fmla="*/ 0 h 21600"/>
              <a:gd name="T2" fmla="*/ 15561 w 21600"/>
              <a:gd name="T3" fmla="*/ 12158 h 21600"/>
              <a:gd name="T4" fmla="*/ 2263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561" y="0"/>
                </a:lnTo>
                <a:lnTo>
                  <a:pt x="15561" y="3865"/>
                </a:lnTo>
                <a:lnTo>
                  <a:pt x="12427" y="3865"/>
                </a:lnTo>
                <a:cubicBezTo>
                  <a:pt x="5564" y="3865"/>
                  <a:pt x="0" y="7578"/>
                  <a:pt x="0" y="12158"/>
                </a:cubicBezTo>
                <a:lnTo>
                  <a:pt x="0" y="21600"/>
                </a:lnTo>
                <a:lnTo>
                  <a:pt x="4526" y="21600"/>
                </a:lnTo>
                <a:lnTo>
                  <a:pt x="4526" y="12158"/>
                </a:lnTo>
                <a:cubicBezTo>
                  <a:pt x="4526" y="10023"/>
                  <a:pt x="8063" y="8293"/>
                  <a:pt x="12427" y="8293"/>
                </a:cubicBezTo>
                <a:lnTo>
                  <a:pt x="15561" y="8293"/>
                </a:lnTo>
                <a:lnTo>
                  <a:pt x="15561" y="12158"/>
                </a:lnTo>
                <a:close/>
              </a:path>
            </a:pathLst>
          </a:custGeom>
          <a:solidFill>
            <a:srgbClr val="FF3399"/>
          </a:solidFill>
          <a:ln w="9525">
            <a:solidFill>
              <a:schemeClr val="tx1"/>
            </a:solidFill>
            <a:miter lim="800000"/>
            <a:headEnd/>
            <a:tailEnd/>
          </a:ln>
          <a:effectLst/>
        </p:spPr>
        <p:txBody>
          <a:bodyPr wrap="none" anchor="ctr"/>
          <a:lstStyle/>
          <a:p>
            <a:endParaRPr lang="ru-RU"/>
          </a:p>
        </p:txBody>
      </p:sp>
      <p:sp>
        <p:nvSpPr>
          <p:cNvPr id="174089" name="AutoShape 9"/>
          <p:cNvSpPr>
            <a:spLocks noChangeArrowheads="1"/>
          </p:cNvSpPr>
          <p:nvPr/>
        </p:nvSpPr>
        <p:spPr bwMode="auto">
          <a:xfrm>
            <a:off x="4876800" y="3581400"/>
            <a:ext cx="1905000" cy="838200"/>
          </a:xfrm>
          <a:prstGeom prst="curvedDownArrow">
            <a:avLst>
              <a:gd name="adj1" fmla="val 45455"/>
              <a:gd name="adj2" fmla="val 90909"/>
              <a:gd name="adj3" fmla="val 33333"/>
            </a:avLst>
          </a:prstGeom>
          <a:solidFill>
            <a:srgbClr val="FF3399"/>
          </a:solidFill>
          <a:ln w="9525">
            <a:solidFill>
              <a:schemeClr val="tx1"/>
            </a:solidFill>
            <a:miter lim="800000"/>
            <a:headEnd/>
            <a:tailEnd/>
          </a:ln>
          <a:effectLst/>
        </p:spPr>
        <p:txBody>
          <a:bodyPr wrap="none" anchor="ctr"/>
          <a:lstStyle/>
          <a:p>
            <a:endParaRPr lang="ru-RU"/>
          </a:p>
        </p:txBody>
      </p:sp>
      <p:sp>
        <p:nvSpPr>
          <p:cNvPr id="174090" name="Rectangle 10"/>
          <p:cNvSpPr>
            <a:spLocks noChangeArrowheads="1"/>
          </p:cNvSpPr>
          <p:nvPr/>
        </p:nvSpPr>
        <p:spPr bwMode="auto">
          <a:xfrm>
            <a:off x="6324600" y="1752600"/>
            <a:ext cx="2312988" cy="1160463"/>
          </a:xfrm>
          <a:prstGeom prst="rect">
            <a:avLst/>
          </a:prstGeom>
          <a:noFill/>
          <a:ln w="12700" cap="sq">
            <a:noFill/>
            <a:miter lim="800000"/>
            <a:headEnd type="none" w="sm" len="sm"/>
            <a:tailEnd type="none" w="sm" len="sm"/>
          </a:ln>
          <a:effectLst/>
        </p:spPr>
        <p:txBody>
          <a:bodyPr>
            <a:spAutoFit/>
          </a:bodyPr>
          <a:lstStyle/>
          <a:p>
            <a:pPr eaLnBrk="0" hangingPunct="0">
              <a:spcBef>
                <a:spcPct val="50000"/>
              </a:spcBef>
              <a:buClr>
                <a:srgbClr val="FF99FF"/>
              </a:buClr>
              <a:buFont typeface="Monotype Sorts" pitchFamily="2" charset="2"/>
              <a:buNone/>
            </a:pPr>
            <a:r>
              <a:rPr lang="es-ES_tradnl" sz="2800" b="1">
                <a:latin typeface="Arial" charset="0"/>
              </a:rPr>
              <a:t>Свобода</a:t>
            </a:r>
            <a:endParaRPr lang="ru-RU" sz="2800" b="1">
              <a:latin typeface="Arial" charset="0"/>
            </a:endParaRPr>
          </a:p>
          <a:p>
            <a:pPr eaLnBrk="0" hangingPunct="0">
              <a:spcBef>
                <a:spcPct val="50000"/>
              </a:spcBef>
              <a:buClr>
                <a:srgbClr val="FF99FF"/>
              </a:buClr>
              <a:buFont typeface="Monotype Sorts" pitchFamily="2" charset="2"/>
              <a:buNone/>
            </a:pPr>
            <a:r>
              <a:rPr lang="es-ES_tradnl" sz="2800" b="1">
                <a:latin typeface="Arial" charset="0"/>
              </a:rPr>
              <a:t> выражения</a:t>
            </a:r>
          </a:p>
        </p:txBody>
      </p:sp>
      <p:sp>
        <p:nvSpPr>
          <p:cNvPr id="174091" name="Rectangle 11"/>
          <p:cNvSpPr>
            <a:spLocks noChangeArrowheads="1"/>
          </p:cNvSpPr>
          <p:nvPr/>
        </p:nvSpPr>
        <p:spPr bwMode="auto">
          <a:xfrm>
            <a:off x="5276850" y="4572000"/>
            <a:ext cx="3867150" cy="519113"/>
          </a:xfrm>
          <a:prstGeom prst="rect">
            <a:avLst/>
          </a:prstGeom>
          <a:noFill/>
          <a:ln w="12700" cap="sq">
            <a:noFill/>
            <a:miter lim="800000"/>
            <a:headEnd type="none" w="sm" len="sm"/>
            <a:tailEnd type="none" w="sm" len="sm"/>
          </a:ln>
          <a:effectLst/>
        </p:spPr>
        <p:txBody>
          <a:bodyPr wrap="none">
            <a:spAutoFit/>
          </a:bodyPr>
          <a:lstStyle/>
          <a:p>
            <a:r>
              <a:rPr lang="es-ES_tradnl" sz="2800" b="1">
                <a:latin typeface="Arial" charset="0"/>
              </a:rPr>
              <a:t>Дружба и поддержка</a:t>
            </a:r>
            <a:endParaRPr lang="ru-RU" sz="2800" b="1">
              <a:latin typeface="Arial" charset="0"/>
            </a:endParaRPr>
          </a:p>
        </p:txBody>
      </p:sp>
      <p:sp>
        <p:nvSpPr>
          <p:cNvPr id="174092" name="Rectangle 12"/>
          <p:cNvSpPr>
            <a:spLocks noChangeArrowheads="1"/>
          </p:cNvSpPr>
          <p:nvPr/>
        </p:nvSpPr>
        <p:spPr bwMode="auto">
          <a:xfrm>
            <a:off x="2300288" y="5638800"/>
            <a:ext cx="5795962" cy="946150"/>
          </a:xfrm>
          <a:prstGeom prst="rect">
            <a:avLst/>
          </a:prstGeom>
          <a:noFill/>
          <a:ln w="12700" cap="sq">
            <a:noFill/>
            <a:miter lim="800000"/>
            <a:headEnd type="none" w="sm" len="sm"/>
            <a:tailEnd type="none" w="sm" len="sm"/>
          </a:ln>
          <a:effectLst/>
        </p:spPr>
        <p:txBody>
          <a:bodyPr wrap="none">
            <a:spAutoFit/>
          </a:bodyPr>
          <a:lstStyle/>
          <a:p>
            <a:r>
              <a:rPr lang="es-ES_tradnl" sz="2800" b="1">
                <a:latin typeface="Arial" charset="0"/>
              </a:rPr>
              <a:t>Изучение, </a:t>
            </a:r>
            <a:r>
              <a:rPr lang="ru-RU" sz="2800" b="1">
                <a:latin typeface="Arial" charset="0"/>
              </a:rPr>
              <a:t>скон</a:t>
            </a:r>
            <a:r>
              <a:rPr lang="es-ES_tradnl" sz="2800" b="1">
                <a:latin typeface="Arial" charset="0"/>
              </a:rPr>
              <a:t>центрирован</a:t>
            </a:r>
            <a:r>
              <a:rPr lang="ru-RU" sz="2800" b="1">
                <a:latin typeface="Arial" charset="0"/>
              </a:rPr>
              <a:t>н</a:t>
            </a:r>
            <a:r>
              <a:rPr lang="es-ES_tradnl" sz="2800" b="1">
                <a:latin typeface="Arial" charset="0"/>
              </a:rPr>
              <a:t>ое</a:t>
            </a:r>
            <a:endParaRPr lang="ru-RU" sz="2800" b="1">
              <a:latin typeface="Arial" charset="0"/>
            </a:endParaRPr>
          </a:p>
          <a:p>
            <a:r>
              <a:rPr lang="es-ES_tradnl" sz="2800" b="1">
                <a:latin typeface="Arial" charset="0"/>
              </a:rPr>
              <a:t> на личности и группе.</a:t>
            </a:r>
            <a:endParaRPr lang="ru-RU" sz="2800" b="1">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174083"/>
                                        </p:tgtEl>
                                        <p:attrNameLst>
                                          <p:attrName>style.visibility</p:attrName>
                                        </p:attrNameLst>
                                      </p:cBhvr>
                                      <p:to>
                                        <p:strVal val="visible"/>
                                      </p:to>
                                    </p:set>
                                    <p:anim calcmode="lin" valueType="num">
                                      <p:cBhvr>
                                        <p:cTn id="7" dur="1000" fill="hold"/>
                                        <p:tgtEl>
                                          <p:spTgt spid="174083"/>
                                        </p:tgtEl>
                                        <p:attrNameLst>
                                          <p:attrName>ppt_w</p:attrName>
                                        </p:attrNameLst>
                                      </p:cBhvr>
                                      <p:tavLst>
                                        <p:tav tm="0">
                                          <p:val>
                                            <p:fltVal val="0"/>
                                          </p:val>
                                        </p:tav>
                                        <p:tav tm="100000">
                                          <p:val>
                                            <p:strVal val="#ppt_w"/>
                                          </p:val>
                                        </p:tav>
                                      </p:tavLst>
                                    </p:anim>
                                    <p:anim calcmode="lin" valueType="num">
                                      <p:cBhvr>
                                        <p:cTn id="8" dur="1000" fill="hold"/>
                                        <p:tgtEl>
                                          <p:spTgt spid="174083"/>
                                        </p:tgtEl>
                                        <p:attrNameLst>
                                          <p:attrName>ppt_h</p:attrName>
                                        </p:attrNameLst>
                                      </p:cBhvr>
                                      <p:tavLst>
                                        <p:tav tm="0">
                                          <p:val>
                                            <p:fltVal val="0"/>
                                          </p:val>
                                        </p:tav>
                                        <p:tav tm="100000">
                                          <p:val>
                                            <p:strVal val="#ppt_h"/>
                                          </p:val>
                                        </p:tav>
                                      </p:tavLst>
                                    </p:anim>
                                    <p:anim calcmode="lin" valueType="num">
                                      <p:cBhvr>
                                        <p:cTn id="9" dur="1000" fill="hold"/>
                                        <p:tgtEl>
                                          <p:spTgt spid="17408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74083"/>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5"/>
                                            </p:cond>
                                          </p:stCondLst>
                                          <p:endCondLst>
                                            <p:cond evt="onStopAudio" delay="0">
                                              <p:tgtEl>
                                                <p:sldTgt/>
                                              </p:tgtEl>
                                            </p:cond>
                                          </p:endCondLst>
                                        </p:cTn>
                                        <p:tgtEl>
                                          <p:sndTgt r:embed="rId3" name="CLIC.WAV"/>
                                        </p:tgtEl>
                                      </p:cMediaNode>
                                    </p:audio>
                                  </p:sub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74086"/>
                                        </p:tgtEl>
                                        <p:attrNameLst>
                                          <p:attrName>style.visibility</p:attrName>
                                        </p:attrNameLst>
                                      </p:cBhvr>
                                      <p:to>
                                        <p:strVal val="visible"/>
                                      </p:to>
                                    </p:set>
                                    <p:animEffect transition="in" filter="box(in)">
                                      <p:cBhvr>
                                        <p:cTn id="15" dur="500"/>
                                        <p:tgtEl>
                                          <p:spTgt spid="174086"/>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74088"/>
                                        </p:tgtEl>
                                        <p:attrNameLst>
                                          <p:attrName>style.visibility</p:attrName>
                                        </p:attrNameLst>
                                      </p:cBhvr>
                                      <p:to>
                                        <p:strVal val="visible"/>
                                      </p:to>
                                    </p:set>
                                    <p:animEffect transition="in" filter="box(in)">
                                      <p:cBhvr>
                                        <p:cTn id="20" dur="500"/>
                                        <p:tgtEl>
                                          <p:spTgt spid="174088"/>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74089"/>
                                        </p:tgtEl>
                                        <p:attrNameLst>
                                          <p:attrName>style.visibility</p:attrName>
                                        </p:attrNameLst>
                                      </p:cBhvr>
                                      <p:to>
                                        <p:strVal val="visible"/>
                                      </p:to>
                                    </p:set>
                                    <p:animEffect transition="in" filter="box(in)">
                                      <p:cBhvr>
                                        <p:cTn id="25" dur="500"/>
                                        <p:tgtEl>
                                          <p:spTgt spid="174089"/>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32" fill="hold" grpId="0" nodeType="clickEffect">
                                  <p:stCondLst>
                                    <p:cond delay="0"/>
                                  </p:stCondLst>
                                  <p:childTnLst>
                                    <p:set>
                                      <p:cBhvr>
                                        <p:cTn id="29" dur="1" fill="hold">
                                          <p:stCondLst>
                                            <p:cond delay="0"/>
                                          </p:stCondLst>
                                        </p:cTn>
                                        <p:tgtEl>
                                          <p:spTgt spid="174087"/>
                                        </p:tgtEl>
                                        <p:attrNameLst>
                                          <p:attrName>style.visibility</p:attrName>
                                        </p:attrNameLst>
                                      </p:cBhvr>
                                      <p:to>
                                        <p:strVal val="visible"/>
                                      </p:to>
                                    </p:set>
                                    <p:animEffect transition="in" filter="box(out)">
                                      <p:cBhvr>
                                        <p:cTn id="30" dur="500"/>
                                        <p:tgtEl>
                                          <p:spTgt spid="174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6" grpId="0" animBg="1"/>
      <p:bldP spid="174087" grpId="0" animBg="1"/>
      <p:bldP spid="174088" grpId="0" animBg="1"/>
      <p:bldP spid="17408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1763688" y="260648"/>
            <a:ext cx="7227912" cy="1479252"/>
          </a:xfrm>
        </p:spPr>
        <p:txBody>
          <a:bodyPr/>
          <a:lstStyle/>
          <a:p>
            <a:r>
              <a:rPr lang="es-ES_tradnl" sz="2800" dirty="0">
                <a:effectLst/>
              </a:rPr>
              <a:t>13. </a:t>
            </a:r>
            <a:r>
              <a:rPr lang="ru-RU" sz="2800" dirty="0">
                <a:effectLst/>
              </a:rPr>
              <a:t>Учителю необходимо </a:t>
            </a:r>
            <a:r>
              <a:rPr lang="ru-RU" sz="2800" dirty="0" smtClean="0">
                <a:effectLst/>
              </a:rPr>
              <a:t/>
            </a:r>
            <a:br>
              <a:rPr lang="ru-RU" sz="2800" dirty="0" smtClean="0">
                <a:effectLst/>
              </a:rPr>
            </a:br>
            <a:r>
              <a:rPr lang="ru-RU" sz="2800" dirty="0" smtClean="0">
                <a:effectLst/>
              </a:rPr>
              <a:t>в</a:t>
            </a:r>
            <a:r>
              <a:rPr lang="es-ES_tradnl" sz="2800" dirty="0">
                <a:effectLst/>
              </a:rPr>
              <a:t>ыяснить </a:t>
            </a:r>
            <a:r>
              <a:rPr lang="ru-RU" sz="2800" dirty="0" smtClean="0">
                <a:effectLst/>
              </a:rPr>
              <a:t>  </a:t>
            </a:r>
            <a:r>
              <a:rPr lang="es-ES_tradnl" sz="2800" dirty="0" smtClean="0">
                <a:solidFill>
                  <a:srgbClr val="FFC000"/>
                </a:solidFill>
                <a:effectLst/>
              </a:rPr>
              <a:t>нужды </a:t>
            </a:r>
            <a:r>
              <a:rPr lang="es-ES_tradnl" sz="2800" dirty="0" smtClean="0">
                <a:effectLst/>
              </a:rPr>
              <a:t> </a:t>
            </a:r>
            <a:r>
              <a:rPr lang="ru-RU" sz="2800" dirty="0">
                <a:effectLst/>
              </a:rPr>
              <a:t>участников </a:t>
            </a:r>
            <a:r>
              <a:rPr lang="ru-RU" sz="2800" dirty="0" smtClean="0">
                <a:effectLst/>
              </a:rPr>
              <a:t/>
            </a:r>
            <a:br>
              <a:rPr lang="ru-RU" sz="2800" dirty="0" smtClean="0">
                <a:effectLst/>
              </a:rPr>
            </a:br>
            <a:r>
              <a:rPr lang="ru-RU" sz="2800" dirty="0" smtClean="0">
                <a:effectLst/>
              </a:rPr>
              <a:t>класса </a:t>
            </a:r>
            <a:r>
              <a:rPr lang="ru-RU" sz="2800" dirty="0">
                <a:effectLst/>
              </a:rPr>
              <a:t>СШ</a:t>
            </a:r>
            <a:r>
              <a:rPr lang="es-ES_tradnl" sz="2800" dirty="0">
                <a:effectLst/>
              </a:rPr>
              <a:t>.</a:t>
            </a:r>
            <a:r>
              <a:rPr lang="es-ES_tradnl" sz="2800" dirty="0">
                <a:effectLst/>
                <a:latin typeface="Arial Black" pitchFamily="34" charset="0"/>
              </a:rPr>
              <a:t/>
            </a:r>
            <a:br>
              <a:rPr lang="es-ES_tradnl" sz="2800" dirty="0">
                <a:effectLst/>
                <a:latin typeface="Arial Black" pitchFamily="34" charset="0"/>
              </a:rPr>
            </a:br>
            <a:endParaRPr lang="ru-RU" sz="2800" dirty="0">
              <a:effectLst/>
              <a:latin typeface="Arial Black" pitchFamily="34" charset="0"/>
            </a:endParaRPr>
          </a:p>
        </p:txBody>
      </p:sp>
      <p:sp>
        <p:nvSpPr>
          <p:cNvPr id="179203" name="Rectangle 3"/>
          <p:cNvSpPr>
            <a:spLocks noGrp="1" noChangeArrowheads="1"/>
          </p:cNvSpPr>
          <p:nvPr>
            <p:ph type="body" idx="1"/>
          </p:nvPr>
        </p:nvSpPr>
        <p:spPr>
          <a:xfrm>
            <a:off x="1371600" y="1828800"/>
            <a:ext cx="7772400" cy="4495800"/>
          </a:xfrm>
        </p:spPr>
        <p:txBody>
          <a:bodyPr/>
          <a:lstStyle/>
          <a:p>
            <a:pPr eaLnBrk="0" hangingPunct="0">
              <a:lnSpc>
                <a:spcPct val="90000"/>
              </a:lnSpc>
              <a:spcBef>
                <a:spcPct val="50000"/>
              </a:spcBef>
              <a:buClrTx/>
              <a:buSzTx/>
              <a:buFontTx/>
              <a:buNone/>
            </a:pPr>
            <a:endParaRPr lang="ru-RU" sz="2800" dirty="0">
              <a:solidFill>
                <a:schemeClr val="tx1"/>
              </a:solidFill>
              <a:latin typeface="PosterBodoni BT" pitchFamily="18" charset="0"/>
            </a:endParaRPr>
          </a:p>
          <a:p>
            <a:pPr eaLnBrk="0" hangingPunct="0">
              <a:lnSpc>
                <a:spcPct val="90000"/>
              </a:lnSpc>
              <a:spcBef>
                <a:spcPct val="50000"/>
              </a:spcBef>
              <a:buClrTx/>
              <a:buSzTx/>
              <a:buFontTx/>
              <a:buNone/>
            </a:pPr>
            <a:endParaRPr lang="ru-RU" sz="2800" dirty="0">
              <a:solidFill>
                <a:schemeClr val="tx1"/>
              </a:solidFill>
              <a:latin typeface="PosterBodoni BT" pitchFamily="18" charset="0"/>
            </a:endParaRPr>
          </a:p>
          <a:p>
            <a:pPr eaLnBrk="0" hangingPunct="0">
              <a:lnSpc>
                <a:spcPct val="90000"/>
              </a:lnSpc>
              <a:spcBef>
                <a:spcPct val="50000"/>
              </a:spcBef>
              <a:buClrTx/>
              <a:buSzTx/>
              <a:buFontTx/>
              <a:buNone/>
            </a:pPr>
            <a:endParaRPr lang="ru-RU" sz="2800" dirty="0">
              <a:solidFill>
                <a:schemeClr val="tx1"/>
              </a:solidFill>
              <a:latin typeface="PosterBodoni BT" pitchFamily="18" charset="0"/>
            </a:endParaRPr>
          </a:p>
          <a:p>
            <a:pPr eaLnBrk="0" hangingPunct="0">
              <a:lnSpc>
                <a:spcPct val="90000"/>
              </a:lnSpc>
              <a:spcBef>
                <a:spcPct val="50000"/>
              </a:spcBef>
              <a:buClrTx/>
              <a:buSzTx/>
              <a:buFontTx/>
              <a:buNone/>
            </a:pPr>
            <a:endParaRPr lang="ru-RU" sz="2800" dirty="0">
              <a:solidFill>
                <a:schemeClr val="tx1"/>
              </a:solidFill>
              <a:latin typeface="PosterBodoni BT" pitchFamily="18" charset="0"/>
            </a:endParaRPr>
          </a:p>
          <a:p>
            <a:pPr eaLnBrk="0" hangingPunct="0">
              <a:lnSpc>
                <a:spcPct val="90000"/>
              </a:lnSpc>
              <a:spcBef>
                <a:spcPct val="50000"/>
              </a:spcBef>
              <a:buClrTx/>
              <a:buSzTx/>
              <a:buFontTx/>
              <a:buNone/>
            </a:pPr>
            <a:endParaRPr lang="ru-RU" sz="2800" dirty="0">
              <a:solidFill>
                <a:schemeClr val="tx1"/>
              </a:solidFill>
              <a:latin typeface="PosterBodoni BT" pitchFamily="18" charset="0"/>
            </a:endParaRPr>
          </a:p>
          <a:p>
            <a:pPr eaLnBrk="0" hangingPunct="0">
              <a:lnSpc>
                <a:spcPct val="90000"/>
              </a:lnSpc>
              <a:spcBef>
                <a:spcPct val="50000"/>
              </a:spcBef>
              <a:buClrTx/>
              <a:buSzTx/>
              <a:buFontTx/>
              <a:buNone/>
            </a:pPr>
            <a:endParaRPr lang="ru-RU" sz="2800" dirty="0">
              <a:solidFill>
                <a:schemeClr val="tx1"/>
              </a:solidFill>
              <a:latin typeface="PosterBodoni BT" pitchFamily="18" charset="0"/>
            </a:endParaRPr>
          </a:p>
          <a:p>
            <a:pPr eaLnBrk="0" hangingPunct="0">
              <a:lnSpc>
                <a:spcPct val="90000"/>
              </a:lnSpc>
              <a:spcBef>
                <a:spcPct val="50000"/>
              </a:spcBef>
              <a:buClrTx/>
              <a:buSzTx/>
              <a:buFontTx/>
              <a:buNone/>
            </a:pPr>
            <a:r>
              <a:rPr lang="ru-RU" sz="2800" dirty="0" smtClean="0">
                <a:solidFill>
                  <a:schemeClr val="tx1"/>
                </a:solidFill>
                <a:latin typeface="Arial" charset="0"/>
              </a:rPr>
              <a:t>   </a:t>
            </a:r>
            <a:r>
              <a:rPr lang="es-ES_tradnl" sz="2800" dirty="0" smtClean="0">
                <a:solidFill>
                  <a:schemeClr val="tx1"/>
                </a:solidFill>
                <a:latin typeface="Arial" charset="0"/>
              </a:rPr>
              <a:t>14</a:t>
            </a:r>
            <a:r>
              <a:rPr lang="es-ES_tradnl" sz="2800" dirty="0">
                <a:solidFill>
                  <a:schemeClr val="tx1"/>
                </a:solidFill>
                <a:latin typeface="Arial" charset="0"/>
              </a:rPr>
              <a:t>. Дости</a:t>
            </a:r>
            <a:r>
              <a:rPr lang="ru-RU" sz="2800" dirty="0">
                <a:solidFill>
                  <a:schemeClr val="tx1"/>
                </a:solidFill>
                <a:latin typeface="Arial" charset="0"/>
              </a:rPr>
              <a:t>ч</a:t>
            </a:r>
            <a:r>
              <a:rPr lang="es-ES_tradnl" sz="2800" dirty="0">
                <a:solidFill>
                  <a:schemeClr val="tx1"/>
                </a:solidFill>
                <a:latin typeface="Arial" charset="0"/>
              </a:rPr>
              <a:t>ь </a:t>
            </a:r>
            <a:r>
              <a:rPr lang="ru-RU" sz="2800" dirty="0">
                <a:solidFill>
                  <a:schemeClr val="tx1"/>
                </a:solidFill>
                <a:latin typeface="Arial" charset="0"/>
              </a:rPr>
              <a:t>того, </a:t>
            </a:r>
            <a:r>
              <a:rPr lang="es-ES_tradnl" sz="2800" dirty="0">
                <a:solidFill>
                  <a:schemeClr val="tx1"/>
                </a:solidFill>
                <a:latin typeface="Arial" charset="0"/>
              </a:rPr>
              <a:t>чтобы ученик </a:t>
            </a:r>
            <a:r>
              <a:rPr lang="ru-RU" sz="2800" dirty="0" smtClean="0">
                <a:solidFill>
                  <a:schemeClr val="tx1"/>
                </a:solidFill>
                <a:latin typeface="Arial" charset="0"/>
              </a:rPr>
              <a:t>     </a:t>
            </a:r>
            <a:r>
              <a:rPr lang="es-ES_tradnl" sz="2800" dirty="0" smtClean="0">
                <a:solidFill>
                  <a:srgbClr val="FFC000"/>
                </a:solidFill>
                <a:latin typeface="Arial" charset="0"/>
              </a:rPr>
              <a:t>участвовал</a:t>
            </a:r>
            <a:r>
              <a:rPr lang="es-ES_tradnl" sz="2800" dirty="0" smtClean="0">
                <a:solidFill>
                  <a:schemeClr val="tx1"/>
                </a:solidFill>
                <a:latin typeface="Arial" charset="0"/>
              </a:rPr>
              <a:t> </a:t>
            </a:r>
            <a:r>
              <a:rPr lang="es-ES_tradnl" sz="2800" dirty="0">
                <a:solidFill>
                  <a:schemeClr val="tx1"/>
                </a:solidFill>
                <a:latin typeface="Arial" charset="0"/>
              </a:rPr>
              <a:t>в процессе изучения.</a:t>
            </a:r>
          </a:p>
          <a:p>
            <a:pPr>
              <a:lnSpc>
                <a:spcPct val="90000"/>
              </a:lnSpc>
            </a:pPr>
            <a:endParaRPr lang="ru-RU" sz="2800" dirty="0"/>
          </a:p>
        </p:txBody>
      </p:sp>
      <p:graphicFrame>
        <p:nvGraphicFramePr>
          <p:cNvPr id="179204" name="Object 4"/>
          <p:cNvGraphicFramePr>
            <a:graphicFrameLocks noChangeAspect="1"/>
          </p:cNvGraphicFramePr>
          <p:nvPr/>
        </p:nvGraphicFramePr>
        <p:xfrm>
          <a:off x="3352800" y="1828800"/>
          <a:ext cx="3276600" cy="2767013"/>
        </p:xfrm>
        <a:graphic>
          <a:graphicData uri="http://schemas.openxmlformats.org/presentationml/2006/ole">
            <p:oleObj spid="_x0000_s179204" name="Imagen" r:id="rId4" imgW="2286000" imgH="1930680" progId="MS_ClipArt_Gallery.2">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179204"/>
                                        </p:tgtEl>
                                        <p:attrNameLst>
                                          <p:attrName>style.visibility</p:attrName>
                                        </p:attrNameLst>
                                      </p:cBhvr>
                                      <p:to>
                                        <p:strVal val="visible"/>
                                      </p:to>
                                    </p:set>
                                    <p:anim calcmode="lin" valueType="num">
                                      <p:cBhvr>
                                        <p:cTn id="7" dur="1000" fill="hold"/>
                                        <p:tgtEl>
                                          <p:spTgt spid="179204"/>
                                        </p:tgtEl>
                                        <p:attrNameLst>
                                          <p:attrName>ppt_w</p:attrName>
                                        </p:attrNameLst>
                                      </p:cBhvr>
                                      <p:tavLst>
                                        <p:tav tm="0">
                                          <p:val>
                                            <p:fltVal val="0"/>
                                          </p:val>
                                        </p:tav>
                                        <p:tav tm="100000">
                                          <p:val>
                                            <p:strVal val="#ppt_w"/>
                                          </p:val>
                                        </p:tav>
                                      </p:tavLst>
                                    </p:anim>
                                    <p:anim calcmode="lin" valueType="num">
                                      <p:cBhvr>
                                        <p:cTn id="8" dur="1000" fill="hold"/>
                                        <p:tgtEl>
                                          <p:spTgt spid="179204"/>
                                        </p:tgtEl>
                                        <p:attrNameLst>
                                          <p:attrName>ppt_h</p:attrName>
                                        </p:attrNameLst>
                                      </p:cBhvr>
                                      <p:tavLst>
                                        <p:tav tm="0">
                                          <p:val>
                                            <p:fltVal val="0"/>
                                          </p:val>
                                        </p:tav>
                                        <p:tav tm="100000">
                                          <p:val>
                                            <p:strVal val="#ppt_h"/>
                                          </p:val>
                                        </p:tav>
                                      </p:tavLst>
                                    </p:anim>
                                    <p:anim calcmode="lin" valueType="num">
                                      <p:cBhvr>
                                        <p:cTn id="9" dur="1000" fill="hold"/>
                                        <p:tgtEl>
                                          <p:spTgt spid="17920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7920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179202"/>
                                        </p:tgtEl>
                                        <p:attrNameLst>
                                          <p:attrName>style.visibility</p:attrName>
                                        </p:attrNameLst>
                                      </p:cBhvr>
                                      <p:to>
                                        <p:strVal val="visible"/>
                                      </p:to>
                                    </p:set>
                                    <p:anim to="" calcmode="lin" valueType="num">
                                      <p:cBhvr>
                                        <p:cTn id="15" dur="1" fill="hold"/>
                                        <p:tgtEl>
                                          <p:spTgt spid="179202"/>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179203">
                                            <p:txEl>
                                              <p:pRg st="6" end="6"/>
                                            </p:txEl>
                                          </p:spTgt>
                                        </p:tgtEl>
                                        <p:attrNameLst>
                                          <p:attrName>style.visibility</p:attrName>
                                        </p:attrNameLst>
                                      </p:cBhvr>
                                      <p:to>
                                        <p:strVal val="visible"/>
                                      </p:to>
                                    </p:set>
                                    <p:anim to="" calcmode="lin" valueType="num">
                                      <p:cBhvr>
                                        <p:cTn id="20" dur="1" fill="hold"/>
                                        <p:tgtEl>
                                          <p:spTgt spid="17920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02" grpId="0"/>
      <p:bldP spid="17920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xfrm>
            <a:off x="1219200" y="228600"/>
            <a:ext cx="7772400" cy="1282700"/>
          </a:xfrm>
        </p:spPr>
        <p:txBody>
          <a:bodyPr/>
          <a:lstStyle/>
          <a:p>
            <a:pPr algn="ctr"/>
            <a:r>
              <a:rPr lang="es-ES_tradnl" sz="4000" dirty="0">
                <a:latin typeface="Arial Black" pitchFamily="34" charset="0"/>
              </a:rPr>
              <a:t>ВЗРОСЛЫЙ УЧЕНИК</a:t>
            </a:r>
            <a:endParaRPr lang="ru-RU" sz="4000" dirty="0">
              <a:latin typeface="Arial Black" pitchFamily="34" charset="0"/>
            </a:endParaRPr>
          </a:p>
        </p:txBody>
      </p:sp>
      <p:sp>
        <p:nvSpPr>
          <p:cNvPr id="182275" name="Rectangle 3"/>
          <p:cNvSpPr>
            <a:spLocks noGrp="1" noChangeArrowheads="1"/>
          </p:cNvSpPr>
          <p:nvPr>
            <p:ph type="body" idx="1"/>
          </p:nvPr>
        </p:nvSpPr>
        <p:spPr>
          <a:xfrm>
            <a:off x="1219200" y="1700808"/>
            <a:ext cx="7772400" cy="4776192"/>
          </a:xfrm>
        </p:spPr>
        <p:txBody>
          <a:bodyPr/>
          <a:lstStyle/>
          <a:p>
            <a:r>
              <a:rPr lang="es-ES_tradnl">
                <a:solidFill>
                  <a:srgbClr val="FFFF66"/>
                </a:solidFill>
                <a:latin typeface="Arial" charset="0"/>
              </a:rPr>
              <a:t>1. Имеет способность изучать</a:t>
            </a:r>
            <a:endParaRPr lang="ru-RU">
              <a:solidFill>
                <a:srgbClr val="FFFF66"/>
              </a:solidFill>
              <a:latin typeface="Arial" charset="0"/>
            </a:endParaRPr>
          </a:p>
          <a:p>
            <a:r>
              <a:rPr lang="es-ES_tradnl">
                <a:solidFill>
                  <a:srgbClr val="FFFF66"/>
                </a:solidFill>
                <a:latin typeface="Arial" charset="0"/>
              </a:rPr>
              <a:t>2. </a:t>
            </a:r>
            <a:r>
              <a:rPr lang="ru-RU">
                <a:solidFill>
                  <a:srgbClr val="FFFF66"/>
                </a:solidFill>
                <a:latin typeface="Arial" charset="0"/>
              </a:rPr>
              <a:t>И</a:t>
            </a:r>
            <a:r>
              <a:rPr lang="es-ES_tradnl">
                <a:solidFill>
                  <a:srgbClr val="FFFF66"/>
                </a:solidFill>
                <a:latin typeface="Arial" charset="0"/>
              </a:rPr>
              <a:t>нтересуется немногими вещами.</a:t>
            </a:r>
            <a:endParaRPr lang="ru-RU">
              <a:solidFill>
                <a:srgbClr val="FFFF66"/>
              </a:solidFill>
              <a:latin typeface="Arial" charset="0"/>
            </a:endParaRPr>
          </a:p>
          <a:p>
            <a:r>
              <a:rPr lang="es-ES_tradnl">
                <a:solidFill>
                  <a:srgbClr val="FFFF66"/>
                </a:solidFill>
                <a:latin typeface="Arial" charset="0"/>
              </a:rPr>
              <a:t>3. Меньше открытости для новых идей</a:t>
            </a:r>
            <a:r>
              <a:rPr lang="ru-RU">
                <a:solidFill>
                  <a:srgbClr val="FFFF66"/>
                </a:solidFill>
                <a:latin typeface="Arial" charset="0"/>
              </a:rPr>
              <a:t> </a:t>
            </a:r>
            <a:r>
              <a:rPr lang="es-ES_tradnl">
                <a:solidFill>
                  <a:srgbClr val="FFFF66"/>
                </a:solidFill>
                <a:latin typeface="Arial" charset="0"/>
              </a:rPr>
              <a:t>(консерватор).</a:t>
            </a:r>
            <a:endParaRPr lang="ru-RU">
              <a:solidFill>
                <a:srgbClr val="FFFF66"/>
              </a:solidFill>
              <a:latin typeface="Arial" charset="0"/>
            </a:endParaRPr>
          </a:p>
          <a:p>
            <a:r>
              <a:rPr lang="ru-RU">
                <a:solidFill>
                  <a:srgbClr val="FFFF66"/>
                </a:solidFill>
                <a:latin typeface="Arial" charset="0"/>
              </a:rPr>
              <a:t>4. </a:t>
            </a:r>
            <a:r>
              <a:rPr lang="es-ES_tradnl">
                <a:solidFill>
                  <a:srgbClr val="FFFF66"/>
                </a:solidFill>
                <a:latin typeface="Arial" charset="0"/>
              </a:rPr>
              <a:t>Медленные перемены.</a:t>
            </a:r>
            <a:endParaRPr lang="ru-RU">
              <a:solidFill>
                <a:srgbClr val="FFFF66"/>
              </a:solidFill>
              <a:latin typeface="Arial" charset="0"/>
            </a:endParaRPr>
          </a:p>
          <a:p>
            <a:r>
              <a:rPr lang="es-ES_tradnl">
                <a:solidFill>
                  <a:srgbClr val="FFFF66"/>
                </a:solidFill>
                <a:latin typeface="Arial" charset="0"/>
              </a:rPr>
              <a:t>5.</a:t>
            </a:r>
            <a:r>
              <a:rPr lang="es-ES_tradnl">
                <a:solidFill>
                  <a:schemeClr val="tx1"/>
                </a:solidFill>
                <a:latin typeface="Arial" charset="0"/>
              </a:rPr>
              <a:t> </a:t>
            </a:r>
            <a:r>
              <a:rPr lang="es-ES_tradnl">
                <a:solidFill>
                  <a:srgbClr val="FFFF66"/>
                </a:solidFill>
                <a:latin typeface="Arial" charset="0"/>
              </a:rPr>
              <a:t>Более независим.</a:t>
            </a:r>
            <a:endParaRPr lang="ru-RU">
              <a:solidFill>
                <a:srgbClr val="FFFF66"/>
              </a:solidFill>
              <a:latin typeface="Arial" charset="0"/>
            </a:endParaRPr>
          </a:p>
          <a:p>
            <a:r>
              <a:rPr lang="ru-RU">
                <a:solidFill>
                  <a:srgbClr val="FFFF66"/>
                </a:solidFill>
                <a:latin typeface="Arial" charset="0"/>
              </a:rPr>
              <a:t>6. </a:t>
            </a:r>
            <a:r>
              <a:rPr lang="es-ES_tradnl">
                <a:solidFill>
                  <a:srgbClr val="FFFF66"/>
                </a:solidFill>
                <a:latin typeface="Arial" charset="0"/>
              </a:rPr>
              <a:t>Желает уверенности и удобства.</a:t>
            </a:r>
          </a:p>
          <a:p>
            <a:endParaRPr lang="es-ES_tradnl" b="0">
              <a:solidFill>
                <a:srgbClr val="FFFF66"/>
              </a:solidFill>
              <a:latin typeface="Albertus Extra Bold" pitchFamily="34" charset="0"/>
            </a:endParaRPr>
          </a:p>
          <a:p>
            <a:endParaRPr lang="ru-RU" b="0">
              <a:solidFill>
                <a:srgbClr val="FFFF66"/>
              </a:solidFill>
              <a:latin typeface="Albertus Extra Bold" pitchFamily="34" charset="0"/>
            </a:endParaRPr>
          </a:p>
          <a:p>
            <a:endParaRPr lang="ru-RU" b="0">
              <a:solidFill>
                <a:srgbClr val="FFFF66"/>
              </a:solidFill>
              <a:latin typeface="Albertus Extra Bold" pitchFamily="34" charset="0"/>
            </a:endParaRPr>
          </a:p>
          <a:p>
            <a:endParaRPr lang="ru-RU" b="0">
              <a:solidFill>
                <a:srgbClr val="FFFF66"/>
              </a:solidFill>
              <a:latin typeface="Albertus Extra Bold" pitchFamily="34" charset="0"/>
            </a:endParaRPr>
          </a:p>
          <a:p>
            <a:endParaRPr lang="ru-RU" b="0">
              <a:solidFill>
                <a:srgbClr val="FFFF66"/>
              </a:solidFill>
              <a:latin typeface="Albertus Extra Bold" pitchFamily="34" charset="0"/>
            </a:endParaRPr>
          </a:p>
          <a:p>
            <a:pPr eaLnBrk="0" hangingPunct="0">
              <a:spcBef>
                <a:spcPct val="50000"/>
              </a:spcBef>
              <a:buClrTx/>
              <a:buSzTx/>
              <a:buFontTx/>
              <a:buNone/>
            </a:pPr>
            <a:endParaRPr lang="es-ES_tradnl" sz="2400" b="0">
              <a:solidFill>
                <a:schemeClr val="tx1"/>
              </a:solidFill>
            </a:endParaRPr>
          </a:p>
          <a:p>
            <a:endParaRPr lang="ru-RU" b="0">
              <a:solidFill>
                <a:srgbClr val="FFFF66"/>
              </a:solidFill>
              <a:latin typeface="Albertus Extra 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82274"/>
                                        </p:tgtEl>
                                        <p:attrNameLst>
                                          <p:attrName>style.visibility</p:attrName>
                                        </p:attrNameLst>
                                      </p:cBhvr>
                                      <p:to>
                                        <p:strVal val="visible"/>
                                      </p:to>
                                    </p:set>
                                    <p:animEffect transition="in" filter="wheel(4)">
                                      <p:cBhvr>
                                        <p:cTn id="7" dur="500"/>
                                        <p:tgtEl>
                                          <p:spTgt spid="182274"/>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82275">
                                            <p:txEl>
                                              <p:pRg st="0" end="0"/>
                                            </p:txEl>
                                          </p:spTgt>
                                        </p:tgtEl>
                                        <p:attrNameLst>
                                          <p:attrName>style.visibility</p:attrName>
                                        </p:attrNameLst>
                                      </p:cBhvr>
                                      <p:to>
                                        <p:strVal val="visible"/>
                                      </p:to>
                                    </p:set>
                                    <p:anim to="" calcmode="lin" valueType="num">
                                      <p:cBhvr>
                                        <p:cTn id="12" dur="1" fill="hold"/>
                                        <p:tgtEl>
                                          <p:spTgt spid="18227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82275">
                                            <p:txEl>
                                              <p:pRg st="1" end="1"/>
                                            </p:txEl>
                                          </p:spTgt>
                                        </p:tgtEl>
                                        <p:attrNameLst>
                                          <p:attrName>style.visibility</p:attrName>
                                        </p:attrNameLst>
                                      </p:cBhvr>
                                      <p:to>
                                        <p:strVal val="visible"/>
                                      </p:to>
                                    </p:set>
                                    <p:anim to="" calcmode="lin" valueType="num">
                                      <p:cBhvr>
                                        <p:cTn id="17" dur="1" fill="hold"/>
                                        <p:tgtEl>
                                          <p:spTgt spid="182275">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82275">
                                            <p:txEl>
                                              <p:pRg st="2" end="2"/>
                                            </p:txEl>
                                          </p:spTgt>
                                        </p:tgtEl>
                                        <p:attrNameLst>
                                          <p:attrName>style.visibility</p:attrName>
                                        </p:attrNameLst>
                                      </p:cBhvr>
                                      <p:to>
                                        <p:strVal val="visible"/>
                                      </p:to>
                                    </p:set>
                                    <p:anim to="" calcmode="lin" valueType="num">
                                      <p:cBhvr>
                                        <p:cTn id="22" dur="1" fill="hold"/>
                                        <p:tgtEl>
                                          <p:spTgt spid="182275">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82275">
                                            <p:txEl>
                                              <p:pRg st="3" end="3"/>
                                            </p:txEl>
                                          </p:spTgt>
                                        </p:tgtEl>
                                        <p:attrNameLst>
                                          <p:attrName>style.visibility</p:attrName>
                                        </p:attrNameLst>
                                      </p:cBhvr>
                                      <p:to>
                                        <p:strVal val="visible"/>
                                      </p:to>
                                    </p:set>
                                    <p:anim to="" calcmode="lin" valueType="num">
                                      <p:cBhvr>
                                        <p:cTn id="27" dur="1" fill="hold"/>
                                        <p:tgtEl>
                                          <p:spTgt spid="182275">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82275">
                                            <p:txEl>
                                              <p:pRg st="4" end="4"/>
                                            </p:txEl>
                                          </p:spTgt>
                                        </p:tgtEl>
                                        <p:attrNameLst>
                                          <p:attrName>style.visibility</p:attrName>
                                        </p:attrNameLst>
                                      </p:cBhvr>
                                      <p:to>
                                        <p:strVal val="visible"/>
                                      </p:to>
                                    </p:set>
                                    <p:anim to="" calcmode="lin" valueType="num">
                                      <p:cBhvr>
                                        <p:cTn id="32" dur="1" fill="hold"/>
                                        <p:tgtEl>
                                          <p:spTgt spid="182275">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82275">
                                            <p:txEl>
                                              <p:pRg st="5" end="5"/>
                                            </p:txEl>
                                          </p:spTgt>
                                        </p:tgtEl>
                                        <p:attrNameLst>
                                          <p:attrName>style.visibility</p:attrName>
                                        </p:attrNameLst>
                                      </p:cBhvr>
                                      <p:to>
                                        <p:strVal val="visible"/>
                                      </p:to>
                                    </p:set>
                                    <p:anim to="" calcmode="lin" valueType="num">
                                      <p:cBhvr>
                                        <p:cTn id="37" dur="1" fill="hold"/>
                                        <p:tgtEl>
                                          <p:spTgt spid="182275">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4" grpId="0"/>
      <p:bldP spid="182275"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ru-RU" sz="100" b="0">
                <a:effectLst/>
              </a:rPr>
              <a:t>.</a:t>
            </a:r>
          </a:p>
        </p:txBody>
      </p:sp>
      <p:sp>
        <p:nvSpPr>
          <p:cNvPr id="186372" name="Rectangle 4"/>
          <p:cNvSpPr>
            <a:spLocks noGrp="1" noChangeArrowheads="1"/>
          </p:cNvSpPr>
          <p:nvPr>
            <p:ph type="body" sz="half" idx="2"/>
          </p:nvPr>
        </p:nvSpPr>
        <p:spPr>
          <a:xfrm>
            <a:off x="4139952" y="548680"/>
            <a:ext cx="4775448" cy="4937720"/>
          </a:xfrm>
        </p:spPr>
        <p:txBody>
          <a:bodyPr/>
          <a:lstStyle/>
          <a:p>
            <a:pPr>
              <a:lnSpc>
                <a:spcPct val="90000"/>
              </a:lnSpc>
            </a:pPr>
            <a:r>
              <a:rPr lang="es-ES_tradnl" sz="2800" dirty="0">
                <a:solidFill>
                  <a:srgbClr val="FFFF00"/>
                </a:solidFill>
                <a:effectLst>
                  <a:outerShdw blurRad="38100" dist="38100" dir="2700000" algn="tl">
                    <a:srgbClr val="000000"/>
                  </a:outerShdw>
                </a:effectLst>
                <a:latin typeface="Arial" charset="0"/>
              </a:rPr>
              <a:t>9. </a:t>
            </a:r>
            <a:r>
              <a:rPr lang="ru-RU" sz="2800" dirty="0">
                <a:solidFill>
                  <a:srgbClr val="FFFF00"/>
                </a:solidFill>
                <a:effectLst>
                  <a:outerShdw blurRad="38100" dist="38100" dir="2700000" algn="tl">
                    <a:srgbClr val="000000"/>
                  </a:outerShdw>
                </a:effectLst>
                <a:latin typeface="Arial" charset="0"/>
              </a:rPr>
              <a:t>Практичный (не желает развлечений и теорий</a:t>
            </a:r>
            <a:r>
              <a:rPr lang="ru-RU" sz="2800" dirty="0" smtClean="0">
                <a:solidFill>
                  <a:srgbClr val="FFFF00"/>
                </a:solidFill>
                <a:effectLst>
                  <a:outerShdw blurRad="38100" dist="38100" dir="2700000" algn="tl">
                    <a:srgbClr val="000000"/>
                  </a:outerShdw>
                </a:effectLst>
                <a:latin typeface="Arial" charset="0"/>
              </a:rPr>
              <a:t>).</a:t>
            </a:r>
          </a:p>
          <a:p>
            <a:pPr>
              <a:lnSpc>
                <a:spcPct val="90000"/>
              </a:lnSpc>
            </a:pPr>
            <a:endParaRPr lang="ru-RU" sz="2800" dirty="0">
              <a:solidFill>
                <a:srgbClr val="FFFF00"/>
              </a:solidFill>
              <a:effectLst>
                <a:outerShdw blurRad="38100" dist="38100" dir="2700000" algn="tl">
                  <a:srgbClr val="000000"/>
                </a:outerShdw>
              </a:effectLst>
              <a:latin typeface="Arial" charset="0"/>
            </a:endParaRPr>
          </a:p>
          <a:p>
            <a:pPr>
              <a:lnSpc>
                <a:spcPct val="90000"/>
              </a:lnSpc>
            </a:pPr>
            <a:r>
              <a:rPr lang="ru-RU" sz="2800" dirty="0">
                <a:solidFill>
                  <a:srgbClr val="FFFF00"/>
                </a:solidFill>
                <a:effectLst>
                  <a:outerShdw blurRad="38100" dist="38100" dir="2700000" algn="tl">
                    <a:srgbClr val="000000"/>
                  </a:outerShdw>
                </a:effectLst>
                <a:latin typeface="Arial" charset="0"/>
              </a:rPr>
              <a:t>10. </a:t>
            </a:r>
            <a:r>
              <a:rPr lang="es-ES_tradnl" sz="2800" dirty="0">
                <a:solidFill>
                  <a:srgbClr val="FFFF00"/>
                </a:solidFill>
                <a:effectLst>
                  <a:outerShdw blurRad="38100" dist="38100" dir="2700000" algn="tl">
                    <a:srgbClr val="000000"/>
                  </a:outerShdw>
                </a:effectLst>
                <a:latin typeface="Arial" charset="0"/>
              </a:rPr>
              <a:t>Боится </a:t>
            </a:r>
            <a:r>
              <a:rPr lang="es-ES_tradnl" sz="2800" dirty="0" smtClean="0">
                <a:solidFill>
                  <a:srgbClr val="FFFF00"/>
                </a:solidFill>
                <a:effectLst>
                  <a:outerShdw blurRad="38100" dist="38100" dir="2700000" algn="tl">
                    <a:srgbClr val="000000"/>
                  </a:outerShdw>
                </a:effectLst>
                <a:latin typeface="Arial" charset="0"/>
              </a:rPr>
              <a:t>поражений</a:t>
            </a:r>
            <a:r>
              <a:rPr lang="ru-RU" sz="2800" dirty="0" smtClean="0">
                <a:solidFill>
                  <a:srgbClr val="FFFF00"/>
                </a:solidFill>
                <a:effectLst>
                  <a:outerShdw blurRad="38100" dist="38100" dir="2700000" algn="tl">
                    <a:srgbClr val="000000"/>
                  </a:outerShdw>
                </a:effectLst>
                <a:latin typeface="Arial" charset="0"/>
              </a:rPr>
              <a:t>.</a:t>
            </a:r>
          </a:p>
          <a:p>
            <a:pPr>
              <a:lnSpc>
                <a:spcPct val="90000"/>
              </a:lnSpc>
            </a:pPr>
            <a:endParaRPr lang="ru-RU" sz="2800" dirty="0">
              <a:solidFill>
                <a:srgbClr val="FFFF00"/>
              </a:solidFill>
              <a:effectLst>
                <a:outerShdw blurRad="38100" dist="38100" dir="2700000" algn="tl">
                  <a:srgbClr val="000000"/>
                </a:outerShdw>
              </a:effectLst>
              <a:latin typeface="Arial" charset="0"/>
            </a:endParaRPr>
          </a:p>
          <a:p>
            <a:pPr>
              <a:lnSpc>
                <a:spcPct val="90000"/>
              </a:lnSpc>
            </a:pPr>
            <a:r>
              <a:rPr lang="ru-RU" sz="2800" dirty="0">
                <a:solidFill>
                  <a:srgbClr val="FFFF00"/>
                </a:solidFill>
                <a:effectLst>
                  <a:outerShdw blurRad="38100" dist="38100" dir="2700000" algn="tl">
                    <a:srgbClr val="000000"/>
                  </a:outerShdw>
                </a:effectLst>
                <a:latin typeface="Arial" charset="0"/>
              </a:rPr>
              <a:t>11. </a:t>
            </a:r>
            <a:r>
              <a:rPr lang="es-ES_tradnl" sz="2800" dirty="0">
                <a:solidFill>
                  <a:srgbClr val="FFFF00"/>
                </a:solidFill>
                <a:effectLst>
                  <a:outerShdw blurRad="38100" dist="38100" dir="2700000" algn="tl">
                    <a:srgbClr val="000000"/>
                  </a:outerShdw>
                </a:effectLst>
                <a:latin typeface="Arial" charset="0"/>
              </a:rPr>
              <a:t>Не любит, когда им руководят</a:t>
            </a:r>
            <a:r>
              <a:rPr lang="es-ES_tradnl" sz="2800" dirty="0" smtClean="0">
                <a:solidFill>
                  <a:srgbClr val="FFFF00"/>
                </a:solidFill>
                <a:effectLst>
                  <a:outerShdw blurRad="38100" dist="38100" dir="2700000" algn="tl">
                    <a:srgbClr val="000000"/>
                  </a:outerShdw>
                </a:effectLst>
                <a:latin typeface="Arial" charset="0"/>
              </a:rPr>
              <a:t>.</a:t>
            </a:r>
            <a:endParaRPr lang="ru-RU" sz="2800" dirty="0" smtClean="0">
              <a:solidFill>
                <a:srgbClr val="FFFF00"/>
              </a:solidFill>
              <a:effectLst>
                <a:outerShdw blurRad="38100" dist="38100" dir="2700000" algn="tl">
                  <a:srgbClr val="000000"/>
                </a:outerShdw>
              </a:effectLst>
              <a:latin typeface="Arial" charset="0"/>
            </a:endParaRPr>
          </a:p>
          <a:p>
            <a:pPr>
              <a:lnSpc>
                <a:spcPct val="90000"/>
              </a:lnSpc>
            </a:pPr>
            <a:endParaRPr lang="ru-RU" sz="2800" dirty="0">
              <a:solidFill>
                <a:srgbClr val="FFFF00"/>
              </a:solidFill>
              <a:effectLst>
                <a:outerShdw blurRad="38100" dist="38100" dir="2700000" algn="tl">
                  <a:srgbClr val="000000"/>
                </a:outerShdw>
              </a:effectLst>
              <a:latin typeface="Arial" charset="0"/>
            </a:endParaRPr>
          </a:p>
          <a:p>
            <a:pPr>
              <a:lnSpc>
                <a:spcPct val="90000"/>
              </a:lnSpc>
            </a:pPr>
            <a:r>
              <a:rPr lang="ru-RU" sz="2800" dirty="0">
                <a:solidFill>
                  <a:srgbClr val="FFFF00"/>
                </a:solidFill>
                <a:effectLst>
                  <a:outerShdw blurRad="38100" dist="38100" dir="2700000" algn="tl">
                    <a:srgbClr val="000000"/>
                  </a:outerShdw>
                </a:effectLst>
                <a:latin typeface="Arial" charset="0"/>
              </a:rPr>
              <a:t>12. Имеет груз прошлого.</a:t>
            </a:r>
            <a:endParaRPr lang="es-ES_tradnl" sz="2800" dirty="0">
              <a:solidFill>
                <a:srgbClr val="FFFF00"/>
              </a:solidFill>
              <a:effectLst>
                <a:outerShdw blurRad="38100" dist="38100" dir="2700000" algn="tl">
                  <a:srgbClr val="000000"/>
                </a:outerShdw>
              </a:effectLst>
              <a:latin typeface="Arial" charset="0"/>
            </a:endParaRPr>
          </a:p>
          <a:p>
            <a:pPr>
              <a:lnSpc>
                <a:spcPct val="90000"/>
              </a:lnSpc>
            </a:pPr>
            <a:endParaRPr lang="ru-RU" sz="2800" dirty="0">
              <a:solidFill>
                <a:srgbClr val="FFFF00"/>
              </a:solidFill>
              <a:effectLst>
                <a:outerShdw blurRad="38100" dist="38100" dir="2700000" algn="tl">
                  <a:srgbClr val="000000"/>
                </a:outerShdw>
              </a:effectLst>
              <a:latin typeface="Arial" charset="0"/>
            </a:endParaRPr>
          </a:p>
        </p:txBody>
      </p:sp>
      <p:graphicFrame>
        <p:nvGraphicFramePr>
          <p:cNvPr id="186374" name="Object 6"/>
          <p:cNvGraphicFramePr>
            <a:graphicFrameLocks noChangeAspect="1"/>
          </p:cNvGraphicFramePr>
          <p:nvPr>
            <p:ph type="clipArt" sz="half" idx="1"/>
          </p:nvPr>
        </p:nvGraphicFramePr>
        <p:xfrm>
          <a:off x="1907704" y="1052736"/>
          <a:ext cx="1800200" cy="5256584"/>
        </p:xfrm>
        <a:graphic>
          <a:graphicData uri="http://schemas.openxmlformats.org/presentationml/2006/ole">
            <p:oleObj spid="_x0000_s186374" name="CorelDRAW" r:id="rId4" imgW="976680" imgH="2787120" progId="CorelDraw.Graphic.7">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186374"/>
                                        </p:tgtEl>
                                        <p:attrNameLst>
                                          <p:attrName>style.visibility</p:attrName>
                                        </p:attrNameLst>
                                      </p:cBhvr>
                                      <p:to>
                                        <p:strVal val="visible"/>
                                      </p:to>
                                    </p:set>
                                    <p:anim calcmode="lin" valueType="num">
                                      <p:cBhvr>
                                        <p:cTn id="7" dur="1000" fill="hold"/>
                                        <p:tgtEl>
                                          <p:spTgt spid="186374"/>
                                        </p:tgtEl>
                                        <p:attrNameLst>
                                          <p:attrName>ppt_w</p:attrName>
                                        </p:attrNameLst>
                                      </p:cBhvr>
                                      <p:tavLst>
                                        <p:tav tm="0">
                                          <p:val>
                                            <p:fltVal val="0"/>
                                          </p:val>
                                        </p:tav>
                                        <p:tav tm="100000">
                                          <p:val>
                                            <p:strVal val="#ppt_w"/>
                                          </p:val>
                                        </p:tav>
                                      </p:tavLst>
                                    </p:anim>
                                    <p:anim calcmode="lin" valueType="num">
                                      <p:cBhvr>
                                        <p:cTn id="8" dur="1000" fill="hold"/>
                                        <p:tgtEl>
                                          <p:spTgt spid="186374"/>
                                        </p:tgtEl>
                                        <p:attrNameLst>
                                          <p:attrName>ppt_h</p:attrName>
                                        </p:attrNameLst>
                                      </p:cBhvr>
                                      <p:tavLst>
                                        <p:tav tm="0">
                                          <p:val>
                                            <p:fltVal val="0"/>
                                          </p:val>
                                        </p:tav>
                                        <p:tav tm="100000">
                                          <p:val>
                                            <p:strVal val="#ppt_h"/>
                                          </p:val>
                                        </p:tav>
                                      </p:tavLst>
                                    </p:anim>
                                    <p:anim calcmode="lin" valueType="num">
                                      <p:cBhvr>
                                        <p:cTn id="9" dur="1000" fill="hold"/>
                                        <p:tgtEl>
                                          <p:spTgt spid="18637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8637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186372">
                                            <p:txEl>
                                              <p:pRg st="0" end="0"/>
                                            </p:txEl>
                                          </p:spTgt>
                                        </p:tgtEl>
                                        <p:attrNameLst>
                                          <p:attrName>style.visibility</p:attrName>
                                        </p:attrNameLst>
                                      </p:cBhvr>
                                      <p:to>
                                        <p:strVal val="visible"/>
                                      </p:to>
                                    </p:set>
                                    <p:anim calcmode="lin" valueType="num">
                                      <p:cBhvr>
                                        <p:cTn id="15" dur="500" fill="hold"/>
                                        <p:tgtEl>
                                          <p:spTgt spid="186372">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86372">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grpId="0" nodeType="clickEffect">
                                  <p:stCondLst>
                                    <p:cond delay="0"/>
                                  </p:stCondLst>
                                  <p:childTnLst>
                                    <p:set>
                                      <p:cBhvr>
                                        <p:cTn id="20" dur="1" fill="hold">
                                          <p:stCondLst>
                                            <p:cond delay="0"/>
                                          </p:stCondLst>
                                        </p:cTn>
                                        <p:tgtEl>
                                          <p:spTgt spid="186372">
                                            <p:txEl>
                                              <p:pRg st="2" end="2"/>
                                            </p:txEl>
                                          </p:spTgt>
                                        </p:tgtEl>
                                        <p:attrNameLst>
                                          <p:attrName>style.visibility</p:attrName>
                                        </p:attrNameLst>
                                      </p:cBhvr>
                                      <p:to>
                                        <p:strVal val="visible"/>
                                      </p:to>
                                    </p:set>
                                    <p:anim calcmode="lin" valueType="num">
                                      <p:cBhvr>
                                        <p:cTn id="21" dur="500" fill="hold"/>
                                        <p:tgtEl>
                                          <p:spTgt spid="18637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86372">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186372">
                                            <p:txEl>
                                              <p:pRg st="4" end="4"/>
                                            </p:txEl>
                                          </p:spTgt>
                                        </p:tgtEl>
                                        <p:attrNameLst>
                                          <p:attrName>style.visibility</p:attrName>
                                        </p:attrNameLst>
                                      </p:cBhvr>
                                      <p:to>
                                        <p:strVal val="visible"/>
                                      </p:to>
                                    </p:set>
                                    <p:anim calcmode="lin" valueType="num">
                                      <p:cBhvr>
                                        <p:cTn id="27" dur="500" fill="hold"/>
                                        <p:tgtEl>
                                          <p:spTgt spid="186372">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186372">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186372">
                                            <p:txEl>
                                              <p:pRg st="6" end="6"/>
                                            </p:txEl>
                                          </p:spTgt>
                                        </p:tgtEl>
                                        <p:attrNameLst>
                                          <p:attrName>style.visibility</p:attrName>
                                        </p:attrNameLst>
                                      </p:cBhvr>
                                      <p:to>
                                        <p:strVal val="visible"/>
                                      </p:to>
                                    </p:set>
                                    <p:anim calcmode="lin" valueType="num">
                                      <p:cBhvr>
                                        <p:cTn id="33" dur="500" fill="hold"/>
                                        <p:tgtEl>
                                          <p:spTgt spid="186372">
                                            <p:txEl>
                                              <p:pRg st="6" end="6"/>
                                            </p:txEl>
                                          </p:spTgt>
                                        </p:tgtEl>
                                        <p:attrNameLst>
                                          <p:attrName>ppt_w</p:attrName>
                                        </p:attrNameLst>
                                      </p:cBhvr>
                                      <p:tavLst>
                                        <p:tav tm="0">
                                          <p:val>
                                            <p:fltVal val="0"/>
                                          </p:val>
                                        </p:tav>
                                        <p:tav tm="100000">
                                          <p:val>
                                            <p:strVal val="#ppt_w"/>
                                          </p:val>
                                        </p:tav>
                                      </p:tavLst>
                                    </p:anim>
                                    <p:anim calcmode="lin" valueType="num">
                                      <p:cBhvr>
                                        <p:cTn id="34" dur="500" fill="hold"/>
                                        <p:tgtEl>
                                          <p:spTgt spid="186372">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8869" name="Group 21"/>
          <p:cNvGrpSpPr>
            <a:grpSpLocks/>
          </p:cNvGrpSpPr>
          <p:nvPr/>
        </p:nvGrpSpPr>
        <p:grpSpPr bwMode="auto">
          <a:xfrm>
            <a:off x="3429000" y="533400"/>
            <a:ext cx="5486400" cy="4271963"/>
            <a:chOff x="2160" y="336"/>
            <a:chExt cx="3456" cy="2691"/>
          </a:xfrm>
        </p:grpSpPr>
        <p:grpSp>
          <p:nvGrpSpPr>
            <p:cNvPr id="78868" name="Group 20"/>
            <p:cNvGrpSpPr>
              <a:grpSpLocks/>
            </p:cNvGrpSpPr>
            <p:nvPr/>
          </p:nvGrpSpPr>
          <p:grpSpPr bwMode="auto">
            <a:xfrm>
              <a:off x="2160" y="336"/>
              <a:ext cx="2976" cy="1056"/>
              <a:chOff x="2160" y="336"/>
              <a:chExt cx="2976" cy="1056"/>
            </a:xfrm>
          </p:grpSpPr>
          <p:sp>
            <p:nvSpPr>
              <p:cNvPr id="78856" name="Rectangle 8"/>
              <p:cNvSpPr>
                <a:spLocks noChangeArrowheads="1"/>
              </p:cNvSpPr>
              <p:nvPr/>
            </p:nvSpPr>
            <p:spPr bwMode="auto">
              <a:xfrm>
                <a:off x="2160" y="336"/>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78857" name="Rectangle 9"/>
              <p:cNvSpPr>
                <a:spLocks noChangeArrowheads="1"/>
              </p:cNvSpPr>
              <p:nvPr/>
            </p:nvSpPr>
            <p:spPr bwMode="auto">
              <a:xfrm>
                <a:off x="2256" y="528"/>
                <a:ext cx="2640" cy="610"/>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3200" b="1">
                    <a:solidFill>
                      <a:schemeClr val="bg2"/>
                    </a:solidFill>
                    <a:effectLst>
                      <a:outerShdw blurRad="38100" dist="38100" dir="2700000" algn="tl">
                        <a:srgbClr val="000000"/>
                      </a:outerShdw>
                    </a:effectLst>
                    <a:latin typeface="Kabel Ult BT" pitchFamily="34" charset="0"/>
                  </a:rPr>
                  <a:t>Проблемы субботней школы</a:t>
                </a:r>
                <a:endParaRPr lang="en-US" sz="3200" b="1">
                  <a:solidFill>
                    <a:schemeClr val="bg2"/>
                  </a:solidFill>
                  <a:effectLst>
                    <a:outerShdw blurRad="38100" dist="38100" dir="2700000" algn="tl">
                      <a:srgbClr val="000000"/>
                    </a:outerShdw>
                  </a:effectLst>
                  <a:latin typeface="Kabel Ult BT" pitchFamily="34" charset="0"/>
                </a:endParaRPr>
              </a:p>
            </p:txBody>
          </p:sp>
        </p:grpSp>
        <p:pic>
          <p:nvPicPr>
            <p:cNvPr id="78863" name="Picture 15"/>
            <p:cNvPicPr>
              <a:picLocks noChangeAspect="1" noChangeArrowheads="1"/>
            </p:cNvPicPr>
            <p:nvPr/>
          </p:nvPicPr>
          <p:blipFill>
            <a:blip r:embed="rId3" cstate="print"/>
            <a:srcRect/>
            <a:stretch>
              <a:fillRect/>
            </a:stretch>
          </p:blipFill>
          <p:spPr bwMode="auto">
            <a:xfrm>
              <a:off x="2736" y="1152"/>
              <a:ext cx="2880" cy="1875"/>
            </a:xfrm>
            <a:prstGeom prst="rect">
              <a:avLst/>
            </a:prstGeom>
            <a:noFill/>
            <a:ln w="12700" cap="sq">
              <a:noFill/>
              <a:miter lim="800000"/>
              <a:headEnd type="none" w="sm" len="sm"/>
              <a:tailEnd type="none" w="sm" len="sm"/>
            </a:ln>
            <a:effectLst/>
          </p:spPr>
        </p:pic>
      </p:grpSp>
      <p:sp>
        <p:nvSpPr>
          <p:cNvPr id="78850" name="WordArt 2"/>
          <p:cNvSpPr>
            <a:spLocks noChangeArrowheads="1" noChangeShapeType="1" noTextEdit="1"/>
          </p:cNvSpPr>
          <p:nvPr/>
        </p:nvSpPr>
        <p:spPr bwMode="auto">
          <a:xfrm rot="5400000">
            <a:off x="-2676525" y="3438525"/>
            <a:ext cx="6400800" cy="438150"/>
          </a:xfrm>
          <a:prstGeom prst="rect">
            <a:avLst/>
          </a:prstGeom>
        </p:spPr>
        <p:txBody>
          <a:bodyPr vert="wordArtVert" wrap="none" fromWordArt="1">
            <a:prstTxWarp prst="textPlain">
              <a:avLst>
                <a:gd name="adj" fmla="val 50000"/>
              </a:avLst>
            </a:prstTxWarp>
          </a:bodyPr>
          <a:lstStyle/>
          <a:p>
            <a:pPr algn="ctr" fontAlgn="auto"/>
            <a:r>
              <a:rPr lang="en-US" sz="2800" kern="10" spc="560">
                <a:ln w="9525" cap="sq">
                  <a:solidFill>
                    <a:srgbClr val="FFFFFF"/>
                  </a:solidFill>
                  <a:round/>
                  <a:headEnd type="none" w="sm" len="sm"/>
                  <a:tailEnd type="none" w="sm" len="sm"/>
                </a:ln>
                <a:solidFill>
                  <a:srgbClr val="CCFFFF"/>
                </a:solidFill>
                <a:latin typeface="Lithograph"/>
              </a:rPr>
              <a:t>Sabbath School Action Units</a:t>
            </a:r>
            <a:endParaRPr lang="ru-RU" sz="2800" kern="10" spc="560">
              <a:ln w="9525" cap="sq">
                <a:solidFill>
                  <a:srgbClr val="FFFFFF"/>
                </a:solidFill>
                <a:round/>
                <a:headEnd type="none" w="sm" len="sm"/>
                <a:tailEnd type="none" w="sm" len="sm"/>
              </a:ln>
              <a:solidFill>
                <a:srgbClr val="CCFFFF"/>
              </a:solidFill>
              <a:latin typeface="Lithograph"/>
            </a:endParaRPr>
          </a:p>
        </p:txBody>
      </p:sp>
      <p:grpSp>
        <p:nvGrpSpPr>
          <p:cNvPr id="78865" name="Group 17"/>
          <p:cNvGrpSpPr>
            <a:grpSpLocks/>
          </p:cNvGrpSpPr>
          <p:nvPr/>
        </p:nvGrpSpPr>
        <p:grpSpPr bwMode="auto">
          <a:xfrm>
            <a:off x="1371600" y="2438400"/>
            <a:ext cx="7239000" cy="3886200"/>
            <a:chOff x="864" y="1536"/>
            <a:chExt cx="4560" cy="2784"/>
          </a:xfrm>
        </p:grpSpPr>
        <p:sp>
          <p:nvSpPr>
            <p:cNvPr id="78860" name="Rectangle 12"/>
            <p:cNvSpPr>
              <a:spLocks noChangeArrowheads="1"/>
            </p:cNvSpPr>
            <p:nvPr/>
          </p:nvSpPr>
          <p:spPr bwMode="auto">
            <a:xfrm>
              <a:off x="864" y="1536"/>
              <a:ext cx="4560" cy="2784"/>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78862" name="Text Box 14"/>
            <p:cNvSpPr txBox="1">
              <a:spLocks noChangeArrowheads="1"/>
            </p:cNvSpPr>
            <p:nvPr/>
          </p:nvSpPr>
          <p:spPr bwMode="auto">
            <a:xfrm>
              <a:off x="912" y="1833"/>
              <a:ext cx="4512" cy="2315"/>
            </a:xfrm>
            <a:prstGeom prst="rect">
              <a:avLst/>
            </a:prstGeom>
            <a:noFill/>
            <a:ln w="12700" cap="sq">
              <a:noFill/>
              <a:miter lim="800000"/>
              <a:headEnd type="none" w="sm" len="sm"/>
              <a:tailEnd type="none" w="sm" len="sm"/>
            </a:ln>
            <a:effectLst/>
          </p:spPr>
          <p:txBody>
            <a:bodyPr wrap="square">
              <a:spAutoFit/>
            </a:bodyPr>
            <a:lstStyle/>
            <a:p>
              <a:pPr algn="l">
                <a:lnSpc>
                  <a:spcPct val="90000"/>
                </a:lnSpc>
                <a:spcBef>
                  <a:spcPct val="20000"/>
                </a:spcBef>
                <a:buClr>
                  <a:schemeClr val="tx2"/>
                </a:buClr>
                <a:buSzPct val="90000"/>
                <a:buFontTx/>
                <a:buChar char="•"/>
              </a:pPr>
              <a:r>
                <a:rPr lang="ru-RU" b="1" dirty="0">
                  <a:solidFill>
                    <a:srgbClr val="002060"/>
                  </a:solidFill>
                </a:rPr>
                <a:t>Исследования показали, что почти</a:t>
              </a:r>
              <a:r>
                <a:rPr lang="en-US" b="1" dirty="0">
                  <a:solidFill>
                    <a:srgbClr val="002060"/>
                  </a:solidFill>
                </a:rPr>
                <a:t> 20% </a:t>
              </a:r>
              <a:r>
                <a:rPr lang="ru-RU" b="1" dirty="0">
                  <a:solidFill>
                    <a:srgbClr val="002060"/>
                  </a:solidFill>
                </a:rPr>
                <a:t>из тех, кто являются адвентистами от</a:t>
              </a:r>
              <a:r>
                <a:rPr lang="en-US" b="1" dirty="0">
                  <a:solidFill>
                    <a:srgbClr val="002060"/>
                  </a:solidFill>
                </a:rPr>
                <a:t> 4 </a:t>
              </a:r>
              <a:r>
                <a:rPr lang="ru-RU" b="1" dirty="0">
                  <a:solidFill>
                    <a:srgbClr val="002060"/>
                  </a:solidFill>
                </a:rPr>
                <a:t>до</a:t>
              </a:r>
              <a:r>
                <a:rPr lang="en-US" b="1" dirty="0">
                  <a:solidFill>
                    <a:srgbClr val="002060"/>
                  </a:solidFill>
                </a:rPr>
                <a:t> 10 </a:t>
              </a:r>
              <a:r>
                <a:rPr lang="ru-RU" b="1" dirty="0">
                  <a:solidFill>
                    <a:srgbClr val="002060"/>
                  </a:solidFill>
                </a:rPr>
                <a:t>лет, никогда не изучали уроки СШ</a:t>
              </a:r>
              <a:r>
                <a:rPr lang="en-US" b="1" dirty="0">
                  <a:solidFill>
                    <a:srgbClr val="002060"/>
                  </a:solidFill>
                </a:rPr>
                <a:t>.</a:t>
              </a:r>
            </a:p>
            <a:p>
              <a:pPr algn="l">
                <a:lnSpc>
                  <a:spcPct val="90000"/>
                </a:lnSpc>
                <a:spcBef>
                  <a:spcPct val="20000"/>
                </a:spcBef>
                <a:buClr>
                  <a:schemeClr val="tx2"/>
                </a:buClr>
                <a:buSzPct val="90000"/>
                <a:buFontTx/>
                <a:buChar char="•"/>
              </a:pPr>
              <a:r>
                <a:rPr lang="ru-RU" b="1" dirty="0">
                  <a:solidFill>
                    <a:srgbClr val="002060"/>
                  </a:solidFill>
                </a:rPr>
                <a:t>Если сравнить количество членов церкви, записанных в церковные книги, и тех, кто посещает СШ, то мы увидим большое количество отсутствующих людей</a:t>
              </a:r>
              <a:r>
                <a:rPr lang="en-US" b="1" dirty="0">
                  <a:solidFill>
                    <a:srgbClr val="002060"/>
                  </a:solidFill>
                </a:rPr>
                <a:t>. </a:t>
              </a:r>
            </a:p>
            <a:p>
              <a:pPr algn="l">
                <a:lnSpc>
                  <a:spcPct val="90000"/>
                </a:lnSpc>
                <a:spcBef>
                  <a:spcPct val="20000"/>
                </a:spcBef>
                <a:buClr>
                  <a:schemeClr val="tx2"/>
                </a:buClr>
                <a:buSzPct val="90000"/>
                <a:buFontTx/>
                <a:buChar char="•"/>
              </a:pPr>
              <a:r>
                <a:rPr lang="ru-RU" b="1" dirty="0">
                  <a:solidFill>
                    <a:srgbClr val="002060"/>
                  </a:solidFill>
                </a:rPr>
                <a:t>Большинство учителей никогда не обучались тому, чтобы быть учителями СШ</a:t>
              </a:r>
              <a:r>
                <a:rPr lang="en-US" b="1" dirty="0">
                  <a:solidFill>
                    <a:srgbClr val="002060"/>
                  </a:solidFill>
                </a:rPr>
                <a:t>.</a:t>
              </a:r>
            </a:p>
          </p:txBody>
        </p:sp>
      </p:grpSp>
      <p:grpSp>
        <p:nvGrpSpPr>
          <p:cNvPr id="78867" name="Group 19"/>
          <p:cNvGrpSpPr>
            <a:grpSpLocks/>
          </p:cNvGrpSpPr>
          <p:nvPr/>
        </p:nvGrpSpPr>
        <p:grpSpPr bwMode="auto">
          <a:xfrm>
            <a:off x="1676400" y="609600"/>
            <a:ext cx="1143000" cy="1600200"/>
            <a:chOff x="1056" y="384"/>
            <a:chExt cx="720" cy="1008"/>
          </a:xfrm>
        </p:grpSpPr>
        <p:sp>
          <p:nvSpPr>
            <p:cNvPr id="78852" name="AutoShape 4"/>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78866" name="AutoShape 18"/>
            <p:cNvSpPr>
              <a:spLocks noChangeArrowheads="1"/>
            </p:cNvSpPr>
            <p:nvPr/>
          </p:nvSpPr>
          <p:spPr bwMode="auto">
            <a:xfrm>
              <a:off x="1104" y="480"/>
              <a:ext cx="624" cy="768"/>
            </a:xfrm>
            <a:prstGeom prst="irregularSeal2">
              <a:avLst/>
            </a:prstGeom>
            <a:solidFill>
              <a:schemeClr val="accent1"/>
            </a:solidFill>
            <a:ln w="12700" cap="sq">
              <a:solidFill>
                <a:schemeClr val="tx1"/>
              </a:solidFill>
              <a:miter lim="800000"/>
              <a:headEnd type="none" w="sm" len="sm"/>
              <a:tailEnd type="none" w="sm" len="sm"/>
            </a:ln>
            <a:effectLst/>
          </p:spPr>
          <p:txBody>
            <a:bodyPr wrap="none" anchor="ctr"/>
            <a:lstStyle/>
            <a:p>
              <a:endParaRPr lang="ru-RU"/>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78867"/>
                                        </p:tgtEl>
                                        <p:attrNameLst>
                                          <p:attrName>style.visibility</p:attrName>
                                        </p:attrNameLst>
                                      </p:cBhvr>
                                      <p:to>
                                        <p:strVal val="visible"/>
                                      </p:to>
                                    </p:set>
                                    <p:animEffect transition="in" filter="slide(fromLeft)">
                                      <p:cBhvr>
                                        <p:cTn id="7" dur="500"/>
                                        <p:tgtEl>
                                          <p:spTgt spid="7886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8869"/>
                                        </p:tgtEl>
                                        <p:attrNameLst>
                                          <p:attrName>style.visibility</p:attrName>
                                        </p:attrNameLst>
                                      </p:cBhvr>
                                      <p:to>
                                        <p:strVal val="visible"/>
                                      </p:to>
                                    </p:set>
                                    <p:animEffect transition="in" filter="dissolve">
                                      <p:cBhvr>
                                        <p:cTn id="12" dur="500"/>
                                        <p:tgtEl>
                                          <p:spTgt spid="7886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8865"/>
                                        </p:tgtEl>
                                        <p:attrNameLst>
                                          <p:attrName>style.visibility</p:attrName>
                                        </p:attrNameLst>
                                      </p:cBhvr>
                                      <p:to>
                                        <p:strVal val="visible"/>
                                      </p:to>
                                    </p:set>
                                    <p:animEffect transition="in" filter="dissolve">
                                      <p:cBhvr>
                                        <p:cTn id="17" dur="500"/>
                                        <p:tgtEl>
                                          <p:spTgt spid="788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ctrTitle"/>
          </p:nvPr>
        </p:nvSpPr>
        <p:spPr>
          <a:xfrm>
            <a:off x="1905000" y="990600"/>
            <a:ext cx="6934200" cy="2116138"/>
          </a:xfrm>
          <a:noFill/>
          <a:ln/>
        </p:spPr>
        <p:txBody>
          <a:bodyPr lIns="90488" tIns="44450" rIns="90488" bIns="44450"/>
          <a:lstStyle/>
          <a:p>
            <a:pPr algn="ctr"/>
            <a:r>
              <a:rPr lang="ru-RU" sz="6000">
                <a:solidFill>
                  <a:srgbClr val="FFFF00"/>
                </a:solidFill>
              </a:rPr>
              <a:t>Как работают классы СШ</a:t>
            </a:r>
            <a:endParaRPr lang="en-US" sz="6000">
              <a:solidFill>
                <a:srgbClr val="FFFF00"/>
              </a:solidFill>
            </a:endParaRPr>
          </a:p>
        </p:txBody>
      </p:sp>
      <p:sp>
        <p:nvSpPr>
          <p:cNvPr id="161795" name="WordArt 3"/>
          <p:cNvSpPr>
            <a:spLocks noChangeArrowheads="1" noChangeShapeType="1" noTextEdit="1"/>
          </p:cNvSpPr>
          <p:nvPr/>
        </p:nvSpPr>
        <p:spPr bwMode="auto">
          <a:xfrm rot="5400000">
            <a:off x="-2447925" y="3209925"/>
            <a:ext cx="6400800" cy="438150"/>
          </a:xfrm>
          <a:prstGeom prst="rect">
            <a:avLst/>
          </a:prstGeom>
        </p:spPr>
        <p:txBody>
          <a:bodyPr vert="wordArtVert" wrap="none" fromWordArt="1">
            <a:prstTxWarp prst="textPlain">
              <a:avLst>
                <a:gd name="adj" fmla="val 50000"/>
              </a:avLst>
            </a:prstTxWarp>
          </a:bodyPr>
          <a:lstStyle/>
          <a:p>
            <a:pPr algn="ctr" fontAlgn="auto"/>
            <a:r>
              <a:rPr lang="en-US" sz="2800" kern="10" spc="560">
                <a:ln w="9525" cap="sq">
                  <a:solidFill>
                    <a:srgbClr val="FFFFFF"/>
                  </a:solidFill>
                  <a:round/>
                  <a:headEnd type="none" w="sm" len="sm"/>
                  <a:tailEnd type="none" w="sm" len="sm"/>
                </a:ln>
                <a:solidFill>
                  <a:srgbClr val="CCFFFF"/>
                </a:solidFill>
                <a:latin typeface="Lithograph"/>
              </a:rPr>
              <a:t>Sabbath School Action Units</a:t>
            </a:r>
            <a:endParaRPr lang="ru-RU" sz="2800" kern="10" spc="560">
              <a:ln w="9525" cap="sq">
                <a:solidFill>
                  <a:srgbClr val="FFFFFF"/>
                </a:solidFill>
                <a:round/>
                <a:headEnd type="none" w="sm" len="sm"/>
                <a:tailEnd type="none" w="sm" len="sm"/>
              </a:ln>
              <a:solidFill>
                <a:srgbClr val="CCFFFF"/>
              </a:solidFill>
              <a:latin typeface="Lithograph"/>
            </a:endParaRPr>
          </a:p>
        </p:txBody>
      </p:sp>
      <p:pic>
        <p:nvPicPr>
          <p:cNvPr id="161796" name="Picture 4" descr="pe02097_"/>
          <p:cNvPicPr>
            <a:picLocks noChangeAspect="1" noChangeArrowheads="1"/>
          </p:cNvPicPr>
          <p:nvPr/>
        </p:nvPicPr>
        <p:blipFill>
          <a:blip r:embed="rId3" cstate="print"/>
          <a:srcRect/>
          <a:stretch>
            <a:fillRect/>
          </a:stretch>
        </p:blipFill>
        <p:spPr bwMode="auto">
          <a:xfrm>
            <a:off x="4953000" y="3581400"/>
            <a:ext cx="3657600" cy="2928938"/>
          </a:xfrm>
          <a:prstGeom prst="rect">
            <a:avLst/>
          </a:prstGeom>
          <a:noFill/>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611" name="Group 3"/>
          <p:cNvGrpSpPr>
            <a:grpSpLocks/>
          </p:cNvGrpSpPr>
          <p:nvPr/>
        </p:nvGrpSpPr>
        <p:grpSpPr bwMode="auto">
          <a:xfrm>
            <a:off x="1676400" y="609600"/>
            <a:ext cx="1143000" cy="1600200"/>
            <a:chOff x="1056" y="384"/>
            <a:chExt cx="720" cy="1008"/>
          </a:xfrm>
        </p:grpSpPr>
        <p:sp>
          <p:nvSpPr>
            <p:cNvPr id="68612" name="AutoShape 4"/>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68613" name="Text Box 5"/>
            <p:cNvSpPr txBox="1">
              <a:spLocks noChangeArrowheads="1"/>
            </p:cNvSpPr>
            <p:nvPr/>
          </p:nvSpPr>
          <p:spPr bwMode="auto">
            <a:xfrm>
              <a:off x="1056" y="528"/>
              <a:ext cx="576" cy="749"/>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7200">
                  <a:solidFill>
                    <a:srgbClr val="FAFD00"/>
                  </a:solidFill>
                  <a:latin typeface="Lithograph" pitchFamily="2" charset="0"/>
                </a:rPr>
                <a:t>1</a:t>
              </a:r>
            </a:p>
          </p:txBody>
        </p:sp>
      </p:grpSp>
      <p:grpSp>
        <p:nvGrpSpPr>
          <p:cNvPr id="68614" name="Group 6"/>
          <p:cNvGrpSpPr>
            <a:grpSpLocks/>
          </p:cNvGrpSpPr>
          <p:nvPr/>
        </p:nvGrpSpPr>
        <p:grpSpPr bwMode="auto">
          <a:xfrm>
            <a:off x="3810000" y="533400"/>
            <a:ext cx="4975226" cy="4410076"/>
            <a:chOff x="2400" y="384"/>
            <a:chExt cx="3134" cy="2778"/>
          </a:xfrm>
        </p:grpSpPr>
        <p:grpSp>
          <p:nvGrpSpPr>
            <p:cNvPr id="68615" name="Group 7"/>
            <p:cNvGrpSpPr>
              <a:grpSpLocks/>
            </p:cNvGrpSpPr>
            <p:nvPr/>
          </p:nvGrpSpPr>
          <p:grpSpPr bwMode="auto">
            <a:xfrm>
              <a:off x="2400" y="384"/>
              <a:ext cx="2976" cy="1056"/>
              <a:chOff x="2256" y="384"/>
              <a:chExt cx="2976" cy="1056"/>
            </a:xfrm>
          </p:grpSpPr>
          <p:sp>
            <p:nvSpPr>
              <p:cNvPr id="68616" name="Rectangle 8"/>
              <p:cNvSpPr>
                <a:spLocks noChangeArrowheads="1"/>
              </p:cNvSpPr>
              <p:nvPr/>
            </p:nvSpPr>
            <p:spPr bwMode="auto">
              <a:xfrm>
                <a:off x="2256" y="384"/>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68617" name="Rectangle 9"/>
              <p:cNvSpPr>
                <a:spLocks noChangeArrowheads="1"/>
              </p:cNvSpPr>
              <p:nvPr/>
            </p:nvSpPr>
            <p:spPr bwMode="auto">
              <a:xfrm>
                <a:off x="2496" y="528"/>
                <a:ext cx="2448" cy="818"/>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4400" b="1">
                    <a:solidFill>
                      <a:schemeClr val="bg2"/>
                    </a:solidFill>
                    <a:effectLst>
                      <a:outerShdw blurRad="38100" dist="38100" dir="2700000" algn="tl">
                        <a:srgbClr val="000000"/>
                      </a:outerShdw>
                    </a:effectLst>
                    <a:latin typeface="Kabel Ult BT" pitchFamily="34" charset="0"/>
                  </a:rPr>
                  <a:t>Классы (6-8 человек)</a:t>
                </a:r>
                <a:endParaRPr lang="en-US" sz="4400" b="1">
                  <a:solidFill>
                    <a:schemeClr val="bg2"/>
                  </a:solidFill>
                  <a:effectLst>
                    <a:outerShdw blurRad="38100" dist="38100" dir="2700000" algn="tl">
                      <a:srgbClr val="000000"/>
                    </a:outerShdw>
                  </a:effectLst>
                  <a:latin typeface="Kabel Ult BT" pitchFamily="34" charset="0"/>
                </a:endParaRPr>
              </a:p>
            </p:txBody>
          </p:sp>
        </p:grpSp>
        <p:pic>
          <p:nvPicPr>
            <p:cNvPr id="68618" name="Picture 10" descr="pe02097_"/>
            <p:cNvPicPr>
              <a:picLocks noChangeAspect="1" noChangeArrowheads="1"/>
            </p:cNvPicPr>
            <p:nvPr/>
          </p:nvPicPr>
          <p:blipFill>
            <a:blip r:embed="rId3" cstate="print"/>
            <a:srcRect/>
            <a:stretch>
              <a:fillRect/>
            </a:stretch>
          </p:blipFill>
          <p:spPr bwMode="auto">
            <a:xfrm>
              <a:off x="3606" y="1618"/>
              <a:ext cx="1928" cy="1544"/>
            </a:xfrm>
            <a:prstGeom prst="rect">
              <a:avLst/>
            </a:prstGeom>
            <a:noFill/>
          </p:spPr>
        </p:pic>
      </p:grpSp>
      <p:grpSp>
        <p:nvGrpSpPr>
          <p:cNvPr id="68619" name="Group 11"/>
          <p:cNvGrpSpPr>
            <a:grpSpLocks/>
          </p:cNvGrpSpPr>
          <p:nvPr/>
        </p:nvGrpSpPr>
        <p:grpSpPr bwMode="auto">
          <a:xfrm>
            <a:off x="1371600" y="2438400"/>
            <a:ext cx="4114800" cy="4191000"/>
            <a:chOff x="864" y="1536"/>
            <a:chExt cx="2592" cy="2784"/>
          </a:xfrm>
        </p:grpSpPr>
        <p:sp>
          <p:nvSpPr>
            <p:cNvPr id="68620" name="Rectangle 12"/>
            <p:cNvSpPr>
              <a:spLocks noChangeArrowheads="1"/>
            </p:cNvSpPr>
            <p:nvPr/>
          </p:nvSpPr>
          <p:spPr bwMode="auto">
            <a:xfrm>
              <a:off x="864" y="1536"/>
              <a:ext cx="2592" cy="2784"/>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68621" name="Text Box 13"/>
            <p:cNvSpPr txBox="1">
              <a:spLocks noChangeArrowheads="1"/>
            </p:cNvSpPr>
            <p:nvPr/>
          </p:nvSpPr>
          <p:spPr bwMode="auto">
            <a:xfrm>
              <a:off x="1008" y="1536"/>
              <a:ext cx="2064" cy="607"/>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ru-RU" sz="5400" b="1">
                  <a:solidFill>
                    <a:schemeClr val="bg2"/>
                  </a:solidFill>
                </a:rPr>
                <a:t>Почему</a:t>
              </a:r>
              <a:r>
                <a:rPr lang="en-US" sz="5400" b="1">
                  <a:solidFill>
                    <a:schemeClr val="bg2"/>
                  </a:solidFill>
                </a:rPr>
                <a:t>?</a:t>
              </a:r>
            </a:p>
          </p:txBody>
        </p:sp>
        <p:sp>
          <p:nvSpPr>
            <p:cNvPr id="68622" name="Text Box 14"/>
            <p:cNvSpPr txBox="1">
              <a:spLocks noChangeArrowheads="1"/>
            </p:cNvSpPr>
            <p:nvPr/>
          </p:nvSpPr>
          <p:spPr bwMode="auto">
            <a:xfrm>
              <a:off x="912" y="2208"/>
              <a:ext cx="2496" cy="1905"/>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ru-RU" sz="2800" b="1" dirty="0">
                  <a:solidFill>
                    <a:schemeClr val="bg2"/>
                  </a:solidFill>
                </a:rPr>
                <a:t>Максимальное участие в обсуждении наблюдается в группах из 6-8 человек</a:t>
              </a:r>
              <a:r>
                <a:rPr lang="en-US" sz="2800" b="1" dirty="0">
                  <a:solidFill>
                    <a:schemeClr val="bg2"/>
                  </a:solidFill>
                </a:rPr>
                <a:t>. </a:t>
              </a:r>
            </a:p>
            <a:p>
              <a:pPr algn="ctr">
                <a:spcBef>
                  <a:spcPct val="50000"/>
                </a:spcBef>
              </a:pPr>
              <a:r>
                <a:rPr lang="ru-RU" sz="2800" b="1" dirty="0">
                  <a:solidFill>
                    <a:schemeClr val="bg2"/>
                  </a:solidFill>
                </a:rPr>
                <a:t>Чем больше группа, тем реже участие</a:t>
              </a:r>
              <a:r>
                <a:rPr lang="en-US" sz="2800" b="1" dirty="0">
                  <a:solidFill>
                    <a:schemeClr val="bg2"/>
                  </a:solidFill>
                </a:rPr>
                <a: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68611"/>
                                        </p:tgtEl>
                                        <p:attrNameLst>
                                          <p:attrName>style.visibility</p:attrName>
                                        </p:attrNameLst>
                                      </p:cBhvr>
                                      <p:to>
                                        <p:strVal val="visible"/>
                                      </p:to>
                                    </p:set>
                                    <p:animEffect transition="in" filter="slide(fromLeft)">
                                      <p:cBhvr>
                                        <p:cTn id="7" dur="500"/>
                                        <p:tgtEl>
                                          <p:spTgt spid="686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68614"/>
                                        </p:tgtEl>
                                        <p:attrNameLst>
                                          <p:attrName>style.visibility</p:attrName>
                                        </p:attrNameLst>
                                      </p:cBhvr>
                                      <p:to>
                                        <p:strVal val="visible"/>
                                      </p:to>
                                    </p:set>
                                    <p:animEffect transition="in" filter="box(out)">
                                      <p:cBhvr>
                                        <p:cTn id="12" dur="500"/>
                                        <p:tgtEl>
                                          <p:spTgt spid="6861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68619"/>
                                        </p:tgtEl>
                                        <p:attrNameLst>
                                          <p:attrName>style.visibility</p:attrName>
                                        </p:attrNameLst>
                                      </p:cBhvr>
                                      <p:to>
                                        <p:strVal val="visible"/>
                                      </p:to>
                                    </p:set>
                                    <p:animEffect transition="in" filter="dissolve">
                                      <p:cBhvr>
                                        <p:cTn id="17" dur="500"/>
                                        <p:tgtEl>
                                          <p:spTgt spid="686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635" name="Group 3"/>
          <p:cNvGrpSpPr>
            <a:grpSpLocks/>
          </p:cNvGrpSpPr>
          <p:nvPr/>
        </p:nvGrpSpPr>
        <p:grpSpPr bwMode="auto">
          <a:xfrm>
            <a:off x="1676400" y="609600"/>
            <a:ext cx="1143000" cy="1600200"/>
            <a:chOff x="1056" y="384"/>
            <a:chExt cx="720" cy="1008"/>
          </a:xfrm>
        </p:grpSpPr>
        <p:sp>
          <p:nvSpPr>
            <p:cNvPr id="69636" name="AutoShape 4"/>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69637" name="Text Box 5"/>
            <p:cNvSpPr txBox="1">
              <a:spLocks noChangeArrowheads="1"/>
            </p:cNvSpPr>
            <p:nvPr/>
          </p:nvSpPr>
          <p:spPr bwMode="auto">
            <a:xfrm>
              <a:off x="1056" y="528"/>
              <a:ext cx="576" cy="749"/>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7200">
                  <a:solidFill>
                    <a:srgbClr val="FAFD00"/>
                  </a:solidFill>
                  <a:latin typeface="Lithograph" pitchFamily="2" charset="0"/>
                </a:rPr>
                <a:t>2</a:t>
              </a:r>
            </a:p>
          </p:txBody>
        </p:sp>
      </p:grpSp>
      <p:grpSp>
        <p:nvGrpSpPr>
          <p:cNvPr id="69638" name="Group 6"/>
          <p:cNvGrpSpPr>
            <a:grpSpLocks/>
          </p:cNvGrpSpPr>
          <p:nvPr/>
        </p:nvGrpSpPr>
        <p:grpSpPr bwMode="auto">
          <a:xfrm>
            <a:off x="3995936" y="548680"/>
            <a:ext cx="4724400" cy="5145088"/>
            <a:chOff x="2400" y="384"/>
            <a:chExt cx="2976" cy="3241"/>
          </a:xfrm>
        </p:grpSpPr>
        <p:grpSp>
          <p:nvGrpSpPr>
            <p:cNvPr id="69639" name="Group 7"/>
            <p:cNvGrpSpPr>
              <a:grpSpLocks/>
            </p:cNvGrpSpPr>
            <p:nvPr/>
          </p:nvGrpSpPr>
          <p:grpSpPr bwMode="auto">
            <a:xfrm>
              <a:off x="2400" y="384"/>
              <a:ext cx="2976" cy="1056"/>
              <a:chOff x="2256" y="384"/>
              <a:chExt cx="2976" cy="1056"/>
            </a:xfrm>
          </p:grpSpPr>
          <p:sp>
            <p:nvSpPr>
              <p:cNvPr id="69640" name="Rectangle 8"/>
              <p:cNvSpPr>
                <a:spLocks noChangeArrowheads="1"/>
              </p:cNvSpPr>
              <p:nvPr/>
            </p:nvSpPr>
            <p:spPr bwMode="auto">
              <a:xfrm>
                <a:off x="2256" y="384"/>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69641" name="Rectangle 9"/>
              <p:cNvSpPr>
                <a:spLocks noChangeArrowheads="1"/>
              </p:cNvSpPr>
              <p:nvPr/>
            </p:nvSpPr>
            <p:spPr bwMode="auto">
              <a:xfrm>
                <a:off x="2496" y="528"/>
                <a:ext cx="2448" cy="542"/>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2800" b="1">
                    <a:solidFill>
                      <a:schemeClr val="bg2"/>
                    </a:solidFill>
                    <a:effectLst>
                      <a:outerShdw blurRad="38100" dist="38100" dir="2700000" algn="tl">
                        <a:srgbClr val="000000"/>
                      </a:outerShdw>
                    </a:effectLst>
                    <a:latin typeface="Arial" charset="0"/>
                  </a:rPr>
                  <a:t>Миссионерский руководитель</a:t>
                </a:r>
                <a:r>
                  <a:rPr lang="en-US" sz="2800" b="1">
                    <a:solidFill>
                      <a:schemeClr val="bg2"/>
                    </a:solidFill>
                    <a:effectLst>
                      <a:outerShdw blurRad="38100" dist="38100" dir="2700000" algn="tl">
                        <a:srgbClr val="000000"/>
                      </a:outerShdw>
                    </a:effectLst>
                    <a:latin typeface="Arial" charset="0"/>
                  </a:rPr>
                  <a:t>  </a:t>
                </a:r>
                <a:endParaRPr lang="en-US" sz="2000" b="1">
                  <a:solidFill>
                    <a:schemeClr val="bg2"/>
                  </a:solidFill>
                  <a:effectLst>
                    <a:outerShdw blurRad="38100" dist="38100" dir="2700000" algn="tl">
                      <a:srgbClr val="000000"/>
                    </a:outerShdw>
                  </a:effectLst>
                  <a:latin typeface="Arial" charset="0"/>
                </a:endParaRPr>
              </a:p>
            </p:txBody>
          </p:sp>
        </p:grpSp>
        <p:pic>
          <p:nvPicPr>
            <p:cNvPr id="69642" name="Picture 10" descr="bd05584_"/>
            <p:cNvPicPr>
              <a:picLocks noChangeAspect="1" noChangeArrowheads="1"/>
            </p:cNvPicPr>
            <p:nvPr/>
          </p:nvPicPr>
          <p:blipFill>
            <a:blip r:embed="rId3" cstate="print"/>
            <a:srcRect/>
            <a:stretch>
              <a:fillRect/>
            </a:stretch>
          </p:blipFill>
          <p:spPr bwMode="auto">
            <a:xfrm>
              <a:off x="3715" y="1654"/>
              <a:ext cx="1476" cy="1971"/>
            </a:xfrm>
            <a:prstGeom prst="rect">
              <a:avLst/>
            </a:prstGeom>
            <a:noFill/>
          </p:spPr>
        </p:pic>
      </p:grpSp>
      <p:grpSp>
        <p:nvGrpSpPr>
          <p:cNvPr id="69643" name="Group 11"/>
          <p:cNvGrpSpPr>
            <a:grpSpLocks/>
          </p:cNvGrpSpPr>
          <p:nvPr/>
        </p:nvGrpSpPr>
        <p:grpSpPr bwMode="auto">
          <a:xfrm>
            <a:off x="1447800" y="2438400"/>
            <a:ext cx="3657600" cy="4191000"/>
            <a:chOff x="912" y="1536"/>
            <a:chExt cx="2304" cy="2640"/>
          </a:xfrm>
        </p:grpSpPr>
        <p:sp>
          <p:nvSpPr>
            <p:cNvPr id="69644" name="Rectangle 12"/>
            <p:cNvSpPr>
              <a:spLocks noChangeArrowheads="1"/>
            </p:cNvSpPr>
            <p:nvPr/>
          </p:nvSpPr>
          <p:spPr bwMode="auto">
            <a:xfrm>
              <a:off x="912" y="1536"/>
              <a:ext cx="2304" cy="264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69645" name="Text Box 13"/>
            <p:cNvSpPr txBox="1">
              <a:spLocks noChangeArrowheads="1"/>
            </p:cNvSpPr>
            <p:nvPr/>
          </p:nvSpPr>
          <p:spPr bwMode="auto">
            <a:xfrm>
              <a:off x="1056" y="1852"/>
              <a:ext cx="2064" cy="576"/>
            </a:xfrm>
            <a:prstGeom prst="rect">
              <a:avLst/>
            </a:prstGeom>
            <a:noFill/>
            <a:ln w="12700" cap="sq">
              <a:noFill/>
              <a:miter lim="800000"/>
              <a:headEnd type="none" w="sm" len="sm"/>
              <a:tailEnd type="none" w="sm" len="sm"/>
            </a:ln>
            <a:effectLst/>
          </p:spPr>
          <p:txBody>
            <a:bodyPr>
              <a:spAutoFit/>
            </a:bodyPr>
            <a:lstStyle/>
            <a:p>
              <a:pPr algn="ctr">
                <a:spcBef>
                  <a:spcPct val="50000"/>
                </a:spcBef>
              </a:pPr>
              <a:endParaRPr lang="es-ES_tradnl" sz="5400" b="1">
                <a:solidFill>
                  <a:schemeClr val="bg2"/>
                </a:solidFill>
              </a:endParaRPr>
            </a:p>
          </p:txBody>
        </p:sp>
        <p:sp>
          <p:nvSpPr>
            <p:cNvPr id="69646" name="Text Box 14"/>
            <p:cNvSpPr txBox="1">
              <a:spLocks noChangeArrowheads="1"/>
            </p:cNvSpPr>
            <p:nvPr/>
          </p:nvSpPr>
          <p:spPr bwMode="auto">
            <a:xfrm>
              <a:off x="1008" y="1797"/>
              <a:ext cx="2112" cy="2152"/>
            </a:xfrm>
            <a:prstGeom prst="rect">
              <a:avLst/>
            </a:prstGeom>
            <a:noFill/>
            <a:ln w="12700" cap="sq">
              <a:noFill/>
              <a:miter lim="800000"/>
              <a:headEnd type="none" w="sm" len="sm"/>
              <a:tailEnd type="none" w="sm" len="sm"/>
            </a:ln>
            <a:effectLst/>
          </p:spPr>
          <p:txBody>
            <a:bodyPr wrap="square">
              <a:spAutoFit/>
            </a:bodyPr>
            <a:lstStyle/>
            <a:p>
              <a:pPr algn="ctr">
                <a:spcBef>
                  <a:spcPct val="20000"/>
                </a:spcBef>
                <a:buClr>
                  <a:schemeClr val="tx2"/>
                </a:buClr>
                <a:buSzPct val="90000"/>
                <a:buFont typeface="Symbol" pitchFamily="18" charset="2"/>
                <a:buNone/>
              </a:pPr>
              <a:r>
                <a:rPr lang="ru-RU" b="1" dirty="0">
                  <a:solidFill>
                    <a:schemeClr val="bg2"/>
                  </a:solidFill>
                </a:rPr>
                <a:t>Тактичный</a:t>
              </a:r>
              <a:r>
                <a:rPr lang="en-US" b="1" dirty="0">
                  <a:solidFill>
                    <a:schemeClr val="bg2"/>
                  </a:solidFill>
                </a:rPr>
                <a:t>, </a:t>
              </a:r>
              <a:r>
                <a:rPr lang="ru-RU" b="1" dirty="0">
                  <a:solidFill>
                    <a:schemeClr val="bg2"/>
                  </a:solidFill>
                </a:rPr>
                <a:t>оптимистичный</a:t>
              </a:r>
              <a:r>
                <a:rPr lang="en-US" b="1" dirty="0">
                  <a:solidFill>
                    <a:schemeClr val="bg2"/>
                  </a:solidFill>
                </a:rPr>
                <a:t>, </a:t>
              </a:r>
              <a:r>
                <a:rPr lang="ru-RU" b="1" dirty="0">
                  <a:solidFill>
                    <a:schemeClr val="bg2"/>
                  </a:solidFill>
                </a:rPr>
                <a:t>прилежный</a:t>
              </a:r>
              <a:r>
                <a:rPr lang="en-US" b="1" dirty="0">
                  <a:solidFill>
                    <a:schemeClr val="bg2"/>
                  </a:solidFill>
                </a:rPr>
                <a:t>, </a:t>
              </a:r>
              <a:r>
                <a:rPr lang="ru-RU" b="1" dirty="0">
                  <a:solidFill>
                    <a:schemeClr val="bg2"/>
                  </a:solidFill>
                </a:rPr>
                <a:t>заботливый</a:t>
              </a:r>
              <a:r>
                <a:rPr lang="en-US" b="1" dirty="0">
                  <a:solidFill>
                    <a:schemeClr val="bg2"/>
                  </a:solidFill>
                </a:rPr>
                <a:t>, </a:t>
              </a:r>
              <a:r>
                <a:rPr lang="ru-RU" b="1" dirty="0">
                  <a:solidFill>
                    <a:schemeClr val="bg2"/>
                  </a:solidFill>
                </a:rPr>
                <a:t>полный сочувствия к людям член церкви</a:t>
              </a:r>
              <a:r>
                <a:rPr lang="en-US" b="1" dirty="0">
                  <a:solidFill>
                    <a:schemeClr val="bg2"/>
                  </a:solidFill>
                </a:rPr>
                <a:t>. </a:t>
              </a:r>
              <a:r>
                <a:rPr lang="ru-RU" b="1" dirty="0" smtClean="0">
                  <a:solidFill>
                    <a:schemeClr val="bg2"/>
                  </a:solidFill>
                </a:rPr>
                <a:t>Создает </a:t>
              </a:r>
              <a:r>
                <a:rPr lang="ru-RU" b="1" dirty="0">
                  <a:solidFill>
                    <a:schemeClr val="bg2"/>
                  </a:solidFill>
                </a:rPr>
                <a:t>группу хорошо подготовленных евангелистов </a:t>
              </a:r>
              <a:r>
                <a:rPr lang="en-US" b="1" dirty="0">
                  <a:solidFill>
                    <a:schemeClr val="bg2"/>
                  </a:solidFill>
                </a:rPr>
                <a: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69635"/>
                                        </p:tgtEl>
                                        <p:attrNameLst>
                                          <p:attrName>style.visibility</p:attrName>
                                        </p:attrNameLst>
                                      </p:cBhvr>
                                      <p:to>
                                        <p:strVal val="visible"/>
                                      </p:to>
                                    </p:set>
                                    <p:animEffect transition="in" filter="slide(fromLeft)">
                                      <p:cBhvr>
                                        <p:cTn id="7" dur="500"/>
                                        <p:tgtEl>
                                          <p:spTgt spid="6963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nodeType="clickEffect">
                                  <p:stCondLst>
                                    <p:cond delay="0"/>
                                  </p:stCondLst>
                                  <p:childTnLst>
                                    <p:set>
                                      <p:cBhvr>
                                        <p:cTn id="11" dur="1" fill="hold">
                                          <p:stCondLst>
                                            <p:cond delay="0"/>
                                          </p:stCondLst>
                                        </p:cTn>
                                        <p:tgtEl>
                                          <p:spTgt spid="69638"/>
                                        </p:tgtEl>
                                        <p:attrNameLst>
                                          <p:attrName>style.visibility</p:attrName>
                                        </p:attrNameLst>
                                      </p:cBhvr>
                                      <p:to>
                                        <p:strVal val="visible"/>
                                      </p:to>
                                    </p:set>
                                    <p:animEffect transition="in" filter="slide(fromLeft)">
                                      <p:cBhvr>
                                        <p:cTn id="12" dur="500"/>
                                        <p:tgtEl>
                                          <p:spTgt spid="6963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69643"/>
                                        </p:tgtEl>
                                        <p:attrNameLst>
                                          <p:attrName>style.visibility</p:attrName>
                                        </p:attrNameLst>
                                      </p:cBhvr>
                                      <p:to>
                                        <p:strVal val="visible"/>
                                      </p:to>
                                    </p:set>
                                    <p:animEffect transition="in" filter="dissolve">
                                      <p:cBhvr>
                                        <p:cTn id="17" dur="500"/>
                                        <p:tgtEl>
                                          <p:spTgt spid="696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659" name="Group 3"/>
          <p:cNvGrpSpPr>
            <a:grpSpLocks/>
          </p:cNvGrpSpPr>
          <p:nvPr/>
        </p:nvGrpSpPr>
        <p:grpSpPr bwMode="auto">
          <a:xfrm>
            <a:off x="1676400" y="609600"/>
            <a:ext cx="1143000" cy="1600200"/>
            <a:chOff x="1056" y="384"/>
            <a:chExt cx="720" cy="1008"/>
          </a:xfrm>
        </p:grpSpPr>
        <p:sp>
          <p:nvSpPr>
            <p:cNvPr id="70660" name="AutoShape 4"/>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70661" name="Text Box 5"/>
            <p:cNvSpPr txBox="1">
              <a:spLocks noChangeArrowheads="1"/>
            </p:cNvSpPr>
            <p:nvPr/>
          </p:nvSpPr>
          <p:spPr bwMode="auto">
            <a:xfrm>
              <a:off x="1056" y="528"/>
              <a:ext cx="576" cy="749"/>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7200">
                  <a:solidFill>
                    <a:srgbClr val="FAFD00"/>
                  </a:solidFill>
                  <a:latin typeface="Lithograph" pitchFamily="2" charset="0"/>
                </a:rPr>
                <a:t>3</a:t>
              </a:r>
            </a:p>
          </p:txBody>
        </p:sp>
      </p:grpSp>
      <p:sp>
        <p:nvSpPr>
          <p:cNvPr id="70662" name="Text Box 6"/>
          <p:cNvSpPr txBox="1">
            <a:spLocks noChangeArrowheads="1"/>
          </p:cNvSpPr>
          <p:nvPr/>
        </p:nvSpPr>
        <p:spPr bwMode="auto">
          <a:xfrm>
            <a:off x="1676400" y="2940050"/>
            <a:ext cx="3276600" cy="914400"/>
          </a:xfrm>
          <a:prstGeom prst="rect">
            <a:avLst/>
          </a:prstGeom>
          <a:noFill/>
          <a:ln w="12700" cap="sq">
            <a:noFill/>
            <a:miter lim="800000"/>
            <a:headEnd type="none" w="sm" len="sm"/>
            <a:tailEnd type="none" w="sm" len="sm"/>
          </a:ln>
          <a:effectLst/>
        </p:spPr>
        <p:txBody>
          <a:bodyPr>
            <a:spAutoFit/>
          </a:bodyPr>
          <a:lstStyle/>
          <a:p>
            <a:pPr algn="ctr">
              <a:spcBef>
                <a:spcPct val="50000"/>
              </a:spcBef>
            </a:pPr>
            <a:endParaRPr lang="es-ES_tradnl" sz="5400" b="1">
              <a:solidFill>
                <a:schemeClr val="bg2"/>
              </a:solidFill>
            </a:endParaRPr>
          </a:p>
        </p:txBody>
      </p:sp>
      <p:grpSp>
        <p:nvGrpSpPr>
          <p:cNvPr id="70671" name="Group 15"/>
          <p:cNvGrpSpPr>
            <a:grpSpLocks/>
          </p:cNvGrpSpPr>
          <p:nvPr/>
        </p:nvGrpSpPr>
        <p:grpSpPr bwMode="auto">
          <a:xfrm>
            <a:off x="1295400" y="2590800"/>
            <a:ext cx="4876800" cy="3581400"/>
            <a:chOff x="864" y="1776"/>
            <a:chExt cx="3072" cy="2256"/>
          </a:xfrm>
        </p:grpSpPr>
        <p:sp>
          <p:nvSpPr>
            <p:cNvPr id="70664" name="Rectangle 8"/>
            <p:cNvSpPr>
              <a:spLocks noChangeArrowheads="1"/>
            </p:cNvSpPr>
            <p:nvPr/>
          </p:nvSpPr>
          <p:spPr bwMode="auto">
            <a:xfrm>
              <a:off x="864" y="1776"/>
              <a:ext cx="3072" cy="2256"/>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70665" name="Text Box 9"/>
            <p:cNvSpPr txBox="1">
              <a:spLocks noChangeArrowheads="1"/>
            </p:cNvSpPr>
            <p:nvPr/>
          </p:nvSpPr>
          <p:spPr bwMode="auto">
            <a:xfrm>
              <a:off x="912" y="2032"/>
              <a:ext cx="3024" cy="1841"/>
            </a:xfrm>
            <a:prstGeom prst="rect">
              <a:avLst/>
            </a:prstGeom>
            <a:noFill/>
            <a:ln w="12700" cap="sq">
              <a:noFill/>
              <a:miter lim="800000"/>
              <a:headEnd type="none" w="sm" len="sm"/>
              <a:tailEnd type="none" w="sm" len="sm"/>
            </a:ln>
            <a:effectLst/>
          </p:spPr>
          <p:txBody>
            <a:bodyPr wrap="square">
              <a:spAutoFit/>
            </a:bodyPr>
            <a:lstStyle/>
            <a:p>
              <a:pPr algn="l">
                <a:spcBef>
                  <a:spcPct val="20000"/>
                </a:spcBef>
                <a:buClr>
                  <a:schemeClr val="bg2"/>
                </a:buClr>
                <a:buSzPct val="90000"/>
                <a:buFontTx/>
                <a:buChar char="•"/>
              </a:pPr>
              <a:r>
                <a:rPr lang="ru-RU" sz="2800" b="1" dirty="0">
                  <a:solidFill>
                    <a:schemeClr val="bg2"/>
                  </a:solidFill>
                </a:rPr>
                <a:t>Делает обзор основных положений урока</a:t>
              </a:r>
              <a:r>
                <a:rPr lang="en-US" sz="2800" b="1" dirty="0">
                  <a:solidFill>
                    <a:schemeClr val="bg2"/>
                  </a:solidFill>
                </a:rPr>
                <a:t>. </a:t>
              </a:r>
            </a:p>
            <a:p>
              <a:pPr algn="l">
                <a:spcBef>
                  <a:spcPct val="20000"/>
                </a:spcBef>
                <a:buClr>
                  <a:schemeClr val="bg2"/>
                </a:buClr>
                <a:buSzPct val="90000"/>
                <a:buFontTx/>
                <a:buChar char="•"/>
              </a:pPr>
              <a:r>
                <a:rPr lang="ru-RU" sz="2800" b="1" dirty="0">
                  <a:solidFill>
                    <a:schemeClr val="bg2"/>
                  </a:solidFill>
                </a:rPr>
                <a:t>Обеспечивает участие в обсуждении урока</a:t>
              </a:r>
              <a:r>
                <a:rPr lang="en-US" sz="2800" b="1" dirty="0">
                  <a:solidFill>
                    <a:schemeClr val="bg2"/>
                  </a:solidFill>
                </a:rPr>
                <a:t>. </a:t>
              </a:r>
            </a:p>
            <a:p>
              <a:pPr algn="l">
                <a:spcBef>
                  <a:spcPct val="20000"/>
                </a:spcBef>
                <a:buClr>
                  <a:schemeClr val="bg2"/>
                </a:buClr>
                <a:buSzPct val="90000"/>
                <a:buFontTx/>
                <a:buChar char="•"/>
              </a:pPr>
              <a:r>
                <a:rPr lang="ru-RU" sz="2800" b="1" dirty="0">
                  <a:solidFill>
                    <a:schemeClr val="bg2"/>
                  </a:solidFill>
                </a:rPr>
                <a:t>Показывает как применить его в жизни</a:t>
              </a:r>
              <a:r>
                <a:rPr lang="en-US" sz="2800" b="1" dirty="0">
                  <a:solidFill>
                    <a:schemeClr val="bg2"/>
                  </a:solidFill>
                </a:rPr>
                <a:t>.</a:t>
              </a:r>
            </a:p>
          </p:txBody>
        </p:sp>
      </p:grpSp>
      <p:grpSp>
        <p:nvGrpSpPr>
          <p:cNvPr id="70666" name="Group 10"/>
          <p:cNvGrpSpPr>
            <a:grpSpLocks/>
          </p:cNvGrpSpPr>
          <p:nvPr/>
        </p:nvGrpSpPr>
        <p:grpSpPr bwMode="auto">
          <a:xfrm>
            <a:off x="3810000" y="609600"/>
            <a:ext cx="4737100" cy="4802188"/>
            <a:chOff x="2400" y="384"/>
            <a:chExt cx="2984" cy="3025"/>
          </a:xfrm>
        </p:grpSpPr>
        <p:grpSp>
          <p:nvGrpSpPr>
            <p:cNvPr id="70667" name="Group 11"/>
            <p:cNvGrpSpPr>
              <a:grpSpLocks/>
            </p:cNvGrpSpPr>
            <p:nvPr/>
          </p:nvGrpSpPr>
          <p:grpSpPr bwMode="auto">
            <a:xfrm>
              <a:off x="2400" y="384"/>
              <a:ext cx="2976" cy="1056"/>
              <a:chOff x="2400" y="384"/>
              <a:chExt cx="2976" cy="1056"/>
            </a:xfrm>
          </p:grpSpPr>
          <p:sp>
            <p:nvSpPr>
              <p:cNvPr id="70668" name="Rectangle 12"/>
              <p:cNvSpPr>
                <a:spLocks noChangeArrowheads="1"/>
              </p:cNvSpPr>
              <p:nvPr/>
            </p:nvSpPr>
            <p:spPr bwMode="auto">
              <a:xfrm>
                <a:off x="2400" y="384"/>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70669" name="Rectangle 13"/>
              <p:cNvSpPr>
                <a:spLocks noChangeArrowheads="1"/>
              </p:cNvSpPr>
              <p:nvPr/>
            </p:nvSpPr>
            <p:spPr bwMode="auto">
              <a:xfrm>
                <a:off x="2544" y="528"/>
                <a:ext cx="2544" cy="644"/>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3400" b="1">
                    <a:solidFill>
                      <a:schemeClr val="bg2"/>
                    </a:solidFill>
                    <a:effectLst>
                      <a:outerShdw blurRad="38100" dist="38100" dir="2700000" algn="tl">
                        <a:srgbClr val="000000"/>
                      </a:outerShdw>
                    </a:effectLst>
                    <a:latin typeface="Arial" charset="0"/>
                  </a:rPr>
                  <a:t>Учитель/лидер дискуссии</a:t>
                </a:r>
                <a:endParaRPr lang="en-US" sz="3400" b="1">
                  <a:solidFill>
                    <a:schemeClr val="bg2"/>
                  </a:solidFill>
                  <a:effectLst>
                    <a:outerShdw blurRad="38100" dist="38100" dir="2700000" algn="tl">
                      <a:srgbClr val="000000"/>
                    </a:outerShdw>
                  </a:effectLst>
                  <a:latin typeface="Arial" charset="0"/>
                </a:endParaRPr>
              </a:p>
            </p:txBody>
          </p:sp>
        </p:grpSp>
        <p:pic>
          <p:nvPicPr>
            <p:cNvPr id="70670" name="Picture 14"/>
            <p:cNvPicPr>
              <a:picLocks noChangeAspect="1" noChangeArrowheads="1"/>
            </p:cNvPicPr>
            <p:nvPr/>
          </p:nvPicPr>
          <p:blipFill>
            <a:blip r:embed="rId3" cstate="print"/>
            <a:srcRect/>
            <a:stretch>
              <a:fillRect/>
            </a:stretch>
          </p:blipFill>
          <p:spPr bwMode="auto">
            <a:xfrm>
              <a:off x="3744" y="1200"/>
              <a:ext cx="1640" cy="2209"/>
            </a:xfrm>
            <a:prstGeom prst="rect">
              <a:avLst/>
            </a:prstGeom>
            <a:noFill/>
            <a:ln w="12700" cap="sq">
              <a:noFill/>
              <a:miter lim="800000"/>
              <a:headEnd type="none" w="sm" len="sm"/>
              <a:tailEnd type="none" w="sm" len="sm"/>
            </a:ln>
            <a:effectLst/>
          </p:spPr>
        </p:pic>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70659"/>
                                        </p:tgtEl>
                                        <p:attrNameLst>
                                          <p:attrName>style.visibility</p:attrName>
                                        </p:attrNameLst>
                                      </p:cBhvr>
                                      <p:to>
                                        <p:strVal val="visible"/>
                                      </p:to>
                                    </p:set>
                                    <p:animEffect transition="in" filter="slide(fromLeft)">
                                      <p:cBhvr>
                                        <p:cTn id="7" dur="500"/>
                                        <p:tgtEl>
                                          <p:spTgt spid="70659"/>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2" fill="hold" nodeType="clickEffect">
                                  <p:stCondLst>
                                    <p:cond delay="0"/>
                                  </p:stCondLst>
                                  <p:childTnLst>
                                    <p:set>
                                      <p:cBhvr>
                                        <p:cTn id="11" dur="1" fill="hold">
                                          <p:stCondLst>
                                            <p:cond delay="0"/>
                                          </p:stCondLst>
                                        </p:cTn>
                                        <p:tgtEl>
                                          <p:spTgt spid="70666"/>
                                        </p:tgtEl>
                                        <p:attrNameLst>
                                          <p:attrName>style.visibility</p:attrName>
                                        </p:attrNameLst>
                                      </p:cBhvr>
                                      <p:to>
                                        <p:strVal val="visible"/>
                                      </p:to>
                                    </p:set>
                                    <p:animEffect transition="in" filter="slide(fromRight)">
                                      <p:cBhvr>
                                        <p:cTn id="12" dur="500"/>
                                        <p:tgtEl>
                                          <p:spTgt spid="7066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70671"/>
                                        </p:tgtEl>
                                        <p:attrNameLst>
                                          <p:attrName>style.visibility</p:attrName>
                                        </p:attrNameLst>
                                      </p:cBhvr>
                                      <p:to>
                                        <p:strVal val="visible"/>
                                      </p:to>
                                    </p:set>
                                    <p:animEffect transition="in" filter="checkerboard(across)">
                                      <p:cBhvr>
                                        <p:cTn id="17" dur="500"/>
                                        <p:tgtEl>
                                          <p:spTgt spid="706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683" name="Group 3"/>
          <p:cNvGrpSpPr>
            <a:grpSpLocks/>
          </p:cNvGrpSpPr>
          <p:nvPr/>
        </p:nvGrpSpPr>
        <p:grpSpPr bwMode="auto">
          <a:xfrm>
            <a:off x="1676400" y="609600"/>
            <a:ext cx="1143000" cy="1600200"/>
            <a:chOff x="1056" y="384"/>
            <a:chExt cx="720" cy="1008"/>
          </a:xfrm>
        </p:grpSpPr>
        <p:sp>
          <p:nvSpPr>
            <p:cNvPr id="71684" name="AutoShape 4"/>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71685" name="Text Box 5"/>
            <p:cNvSpPr txBox="1">
              <a:spLocks noChangeArrowheads="1"/>
            </p:cNvSpPr>
            <p:nvPr/>
          </p:nvSpPr>
          <p:spPr bwMode="auto">
            <a:xfrm>
              <a:off x="1056" y="528"/>
              <a:ext cx="576" cy="749"/>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7200">
                  <a:solidFill>
                    <a:srgbClr val="FAFD00"/>
                  </a:solidFill>
                  <a:latin typeface="Lithograph" pitchFamily="2" charset="0"/>
                </a:rPr>
                <a:t>4</a:t>
              </a:r>
            </a:p>
          </p:txBody>
        </p:sp>
      </p:grpSp>
      <p:grpSp>
        <p:nvGrpSpPr>
          <p:cNvPr id="71686" name="Group 6"/>
          <p:cNvGrpSpPr>
            <a:grpSpLocks/>
          </p:cNvGrpSpPr>
          <p:nvPr/>
        </p:nvGrpSpPr>
        <p:grpSpPr bwMode="auto">
          <a:xfrm>
            <a:off x="3810000" y="609600"/>
            <a:ext cx="5040313" cy="4108450"/>
            <a:chOff x="2400" y="384"/>
            <a:chExt cx="3175" cy="2588"/>
          </a:xfrm>
        </p:grpSpPr>
        <p:grpSp>
          <p:nvGrpSpPr>
            <p:cNvPr id="71687" name="Group 7"/>
            <p:cNvGrpSpPr>
              <a:grpSpLocks/>
            </p:cNvGrpSpPr>
            <p:nvPr/>
          </p:nvGrpSpPr>
          <p:grpSpPr bwMode="auto">
            <a:xfrm>
              <a:off x="2400" y="384"/>
              <a:ext cx="2976" cy="1056"/>
              <a:chOff x="2256" y="384"/>
              <a:chExt cx="2976" cy="1056"/>
            </a:xfrm>
          </p:grpSpPr>
          <p:sp>
            <p:nvSpPr>
              <p:cNvPr id="71688" name="Rectangle 8"/>
              <p:cNvSpPr>
                <a:spLocks noChangeArrowheads="1"/>
              </p:cNvSpPr>
              <p:nvPr/>
            </p:nvSpPr>
            <p:spPr bwMode="auto">
              <a:xfrm>
                <a:off x="2256" y="384"/>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71689" name="Rectangle 9"/>
              <p:cNvSpPr>
                <a:spLocks noChangeArrowheads="1"/>
              </p:cNvSpPr>
              <p:nvPr/>
            </p:nvSpPr>
            <p:spPr bwMode="auto">
              <a:xfrm>
                <a:off x="2496" y="528"/>
                <a:ext cx="2448" cy="784"/>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2800" b="1">
                    <a:solidFill>
                      <a:schemeClr val="bg2"/>
                    </a:solidFill>
                    <a:effectLst>
                      <a:outerShdw blurRad="38100" dist="38100" dir="2700000" algn="tl">
                        <a:srgbClr val="000000"/>
                      </a:outerShdw>
                    </a:effectLst>
                    <a:latin typeface="Arial" charset="0"/>
                  </a:rPr>
                  <a:t>План миссионерской деятельности</a:t>
                </a:r>
                <a:endParaRPr lang="en-US" sz="2800" b="1">
                  <a:solidFill>
                    <a:schemeClr val="bg2"/>
                  </a:solidFill>
                  <a:effectLst>
                    <a:outerShdw blurRad="38100" dist="38100" dir="2700000" algn="tl">
                      <a:srgbClr val="000000"/>
                    </a:outerShdw>
                  </a:effectLst>
                  <a:latin typeface="Arial" charset="0"/>
                </a:endParaRPr>
              </a:p>
            </p:txBody>
          </p:sp>
        </p:grpSp>
        <p:pic>
          <p:nvPicPr>
            <p:cNvPr id="71690" name="Picture 10" descr="pe01561_"/>
            <p:cNvPicPr>
              <a:picLocks noChangeAspect="1" noChangeArrowheads="1"/>
            </p:cNvPicPr>
            <p:nvPr/>
          </p:nvPicPr>
          <p:blipFill>
            <a:blip r:embed="rId3" cstate="print"/>
            <a:srcRect/>
            <a:stretch>
              <a:fillRect/>
            </a:stretch>
          </p:blipFill>
          <p:spPr bwMode="auto">
            <a:xfrm>
              <a:off x="2832" y="1152"/>
              <a:ext cx="2743" cy="1820"/>
            </a:xfrm>
            <a:prstGeom prst="rect">
              <a:avLst/>
            </a:prstGeom>
            <a:noFill/>
          </p:spPr>
        </p:pic>
      </p:grpSp>
      <p:grpSp>
        <p:nvGrpSpPr>
          <p:cNvPr id="71691" name="Group 11"/>
          <p:cNvGrpSpPr>
            <a:grpSpLocks/>
          </p:cNvGrpSpPr>
          <p:nvPr/>
        </p:nvGrpSpPr>
        <p:grpSpPr bwMode="auto">
          <a:xfrm>
            <a:off x="1447800" y="2438400"/>
            <a:ext cx="3657600" cy="4191000"/>
            <a:chOff x="912" y="1536"/>
            <a:chExt cx="2304" cy="2640"/>
          </a:xfrm>
        </p:grpSpPr>
        <p:sp>
          <p:nvSpPr>
            <p:cNvPr id="71692" name="Rectangle 12"/>
            <p:cNvSpPr>
              <a:spLocks noChangeArrowheads="1"/>
            </p:cNvSpPr>
            <p:nvPr/>
          </p:nvSpPr>
          <p:spPr bwMode="auto">
            <a:xfrm>
              <a:off x="912" y="1536"/>
              <a:ext cx="2304" cy="264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71693" name="Text Box 13"/>
            <p:cNvSpPr txBox="1">
              <a:spLocks noChangeArrowheads="1"/>
            </p:cNvSpPr>
            <p:nvPr/>
          </p:nvSpPr>
          <p:spPr bwMode="auto">
            <a:xfrm>
              <a:off x="1056" y="1852"/>
              <a:ext cx="2064" cy="576"/>
            </a:xfrm>
            <a:prstGeom prst="rect">
              <a:avLst/>
            </a:prstGeom>
            <a:noFill/>
            <a:ln w="12700" cap="sq">
              <a:noFill/>
              <a:miter lim="800000"/>
              <a:headEnd type="none" w="sm" len="sm"/>
              <a:tailEnd type="none" w="sm" len="sm"/>
            </a:ln>
            <a:effectLst/>
          </p:spPr>
          <p:txBody>
            <a:bodyPr>
              <a:spAutoFit/>
            </a:bodyPr>
            <a:lstStyle/>
            <a:p>
              <a:pPr algn="ctr">
                <a:spcBef>
                  <a:spcPct val="50000"/>
                </a:spcBef>
              </a:pPr>
              <a:endParaRPr lang="es-ES_tradnl" sz="5400" b="1">
                <a:solidFill>
                  <a:schemeClr val="bg2"/>
                </a:solidFill>
              </a:endParaRPr>
            </a:p>
          </p:txBody>
        </p:sp>
        <p:sp>
          <p:nvSpPr>
            <p:cNvPr id="71694" name="Text Box 14"/>
            <p:cNvSpPr txBox="1">
              <a:spLocks noChangeArrowheads="1"/>
            </p:cNvSpPr>
            <p:nvPr/>
          </p:nvSpPr>
          <p:spPr bwMode="auto">
            <a:xfrm>
              <a:off x="1008" y="1661"/>
              <a:ext cx="2112" cy="2385"/>
            </a:xfrm>
            <a:prstGeom prst="rect">
              <a:avLst/>
            </a:prstGeom>
            <a:noFill/>
            <a:ln w="12700" cap="sq">
              <a:noFill/>
              <a:miter lim="800000"/>
              <a:headEnd type="none" w="sm" len="sm"/>
              <a:tailEnd type="none" w="sm" len="sm"/>
            </a:ln>
            <a:effectLst/>
          </p:spPr>
          <p:txBody>
            <a:bodyPr wrap="square">
              <a:spAutoFit/>
            </a:bodyPr>
            <a:lstStyle/>
            <a:p>
              <a:pPr algn="ctr">
                <a:spcBef>
                  <a:spcPct val="20000"/>
                </a:spcBef>
                <a:buClr>
                  <a:schemeClr val="tx2"/>
                </a:buClr>
                <a:buSzPct val="90000"/>
                <a:buFont typeface="Symbol" pitchFamily="18" charset="2"/>
                <a:buNone/>
              </a:pPr>
              <a:r>
                <a:rPr lang="ru-RU" b="1" dirty="0">
                  <a:solidFill>
                    <a:schemeClr val="bg2"/>
                  </a:solidFill>
                </a:rPr>
                <a:t>Каждый</a:t>
              </a:r>
              <a:r>
                <a:rPr lang="en-US" b="1" dirty="0">
                  <a:solidFill>
                    <a:schemeClr val="bg2"/>
                  </a:solidFill>
                </a:rPr>
                <a:t> </a:t>
              </a:r>
              <a:r>
                <a:rPr lang="ru-RU" b="1" dirty="0">
                  <a:solidFill>
                    <a:schemeClr val="bg2"/>
                  </a:solidFill>
                </a:rPr>
                <a:t>класс определяет план миссионерской деятельности,</a:t>
              </a:r>
              <a:r>
                <a:rPr lang="en-US" b="1" dirty="0">
                  <a:solidFill>
                    <a:schemeClr val="bg2"/>
                  </a:solidFill>
                </a:rPr>
                <a:t> </a:t>
              </a:r>
              <a:r>
                <a:rPr lang="ru-RU" b="1" dirty="0">
                  <a:solidFill>
                    <a:schemeClr val="bg2"/>
                  </a:solidFill>
                </a:rPr>
                <a:t>который соответствует цели и задачам миссионерской деятельности церкви в целом.</a:t>
              </a:r>
              <a:endParaRPr lang="en-US" b="1" dirty="0">
                <a:solidFill>
                  <a:schemeClr val="bg2"/>
                </a:solidFill>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71683"/>
                                        </p:tgtEl>
                                        <p:attrNameLst>
                                          <p:attrName>style.visibility</p:attrName>
                                        </p:attrNameLst>
                                      </p:cBhvr>
                                      <p:to>
                                        <p:strVal val="visible"/>
                                      </p:to>
                                    </p:set>
                                    <p:animEffect transition="in" filter="slide(fromLeft)">
                                      <p:cBhvr>
                                        <p:cTn id="7" dur="500"/>
                                        <p:tgtEl>
                                          <p:spTgt spid="7168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nodeType="clickEffect">
                                  <p:stCondLst>
                                    <p:cond delay="0"/>
                                  </p:stCondLst>
                                  <p:childTnLst>
                                    <p:set>
                                      <p:cBhvr>
                                        <p:cTn id="11" dur="1" fill="hold">
                                          <p:stCondLst>
                                            <p:cond delay="0"/>
                                          </p:stCondLst>
                                        </p:cTn>
                                        <p:tgtEl>
                                          <p:spTgt spid="71686"/>
                                        </p:tgtEl>
                                        <p:attrNameLst>
                                          <p:attrName>style.visibility</p:attrName>
                                        </p:attrNameLst>
                                      </p:cBhvr>
                                      <p:to>
                                        <p:strVal val="visible"/>
                                      </p:to>
                                    </p:set>
                                    <p:animEffect transition="in" filter="slide(fromLeft)">
                                      <p:cBhvr>
                                        <p:cTn id="12" dur="500"/>
                                        <p:tgtEl>
                                          <p:spTgt spid="7168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1691"/>
                                        </p:tgtEl>
                                        <p:attrNameLst>
                                          <p:attrName>style.visibility</p:attrName>
                                        </p:attrNameLst>
                                      </p:cBhvr>
                                      <p:to>
                                        <p:strVal val="visible"/>
                                      </p:to>
                                    </p:set>
                                    <p:animEffect transition="in" filter="dissolve">
                                      <p:cBhvr>
                                        <p:cTn id="17" dur="500"/>
                                        <p:tgtEl>
                                          <p:spTgt spid="716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1524000" y="2514600"/>
            <a:ext cx="7086600" cy="434340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pPr algn="ctr"/>
            <a:r>
              <a:rPr lang="ru-RU" sz="3200"/>
              <a:t>Время</a:t>
            </a:r>
            <a:endParaRPr lang="en-US" sz="3200">
              <a:solidFill>
                <a:schemeClr val="bg2"/>
              </a:solidFill>
            </a:endParaRPr>
          </a:p>
        </p:txBody>
      </p:sp>
      <p:grpSp>
        <p:nvGrpSpPr>
          <p:cNvPr id="72708" name="Group 4"/>
          <p:cNvGrpSpPr>
            <a:grpSpLocks/>
          </p:cNvGrpSpPr>
          <p:nvPr/>
        </p:nvGrpSpPr>
        <p:grpSpPr bwMode="auto">
          <a:xfrm>
            <a:off x="1752600" y="533400"/>
            <a:ext cx="1143000" cy="1600200"/>
            <a:chOff x="1056" y="384"/>
            <a:chExt cx="720" cy="1008"/>
          </a:xfrm>
        </p:grpSpPr>
        <p:sp>
          <p:nvSpPr>
            <p:cNvPr id="72709" name="AutoShape 5"/>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72710" name="Text Box 6"/>
            <p:cNvSpPr txBox="1">
              <a:spLocks noChangeArrowheads="1"/>
            </p:cNvSpPr>
            <p:nvPr/>
          </p:nvSpPr>
          <p:spPr bwMode="auto">
            <a:xfrm>
              <a:off x="1056" y="528"/>
              <a:ext cx="576" cy="749"/>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7200">
                  <a:solidFill>
                    <a:srgbClr val="FAFD00"/>
                  </a:solidFill>
                  <a:latin typeface="Lithograph" pitchFamily="2" charset="0"/>
                </a:rPr>
                <a:t>5</a:t>
              </a:r>
            </a:p>
          </p:txBody>
        </p:sp>
      </p:grpSp>
      <p:grpSp>
        <p:nvGrpSpPr>
          <p:cNvPr id="72711" name="Group 7"/>
          <p:cNvGrpSpPr>
            <a:grpSpLocks/>
          </p:cNvGrpSpPr>
          <p:nvPr/>
        </p:nvGrpSpPr>
        <p:grpSpPr bwMode="auto">
          <a:xfrm>
            <a:off x="3810000" y="609600"/>
            <a:ext cx="4724400" cy="1676400"/>
            <a:chOff x="2256" y="384"/>
            <a:chExt cx="2976" cy="1056"/>
          </a:xfrm>
        </p:grpSpPr>
        <p:sp>
          <p:nvSpPr>
            <p:cNvPr id="72712" name="Rectangle 8"/>
            <p:cNvSpPr>
              <a:spLocks noChangeArrowheads="1"/>
            </p:cNvSpPr>
            <p:nvPr/>
          </p:nvSpPr>
          <p:spPr bwMode="auto">
            <a:xfrm>
              <a:off x="2256" y="384"/>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72713" name="Rectangle 9"/>
            <p:cNvSpPr>
              <a:spLocks noChangeArrowheads="1"/>
            </p:cNvSpPr>
            <p:nvPr/>
          </p:nvSpPr>
          <p:spPr bwMode="auto">
            <a:xfrm>
              <a:off x="2496" y="528"/>
              <a:ext cx="2448" cy="749"/>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3600" b="1">
                  <a:solidFill>
                    <a:schemeClr val="bg2"/>
                  </a:solidFill>
                  <a:effectLst>
                    <a:outerShdw blurRad="38100" dist="38100" dir="2700000" algn="tl">
                      <a:srgbClr val="000000"/>
                    </a:outerShdw>
                  </a:effectLst>
                  <a:latin typeface="Arial" charset="0"/>
                </a:rPr>
                <a:t>Организация</a:t>
              </a:r>
              <a:endParaRPr lang="ru-RU" sz="3600" b="1" i="1">
                <a:solidFill>
                  <a:schemeClr val="bg2"/>
                </a:solidFill>
                <a:effectLst>
                  <a:outerShdw blurRad="38100" dist="38100" dir="2700000" algn="tl">
                    <a:srgbClr val="000000"/>
                  </a:outerShdw>
                </a:effectLst>
                <a:latin typeface="Arial" charset="0"/>
              </a:endParaRPr>
            </a:p>
            <a:p>
              <a:pPr algn="ctr">
                <a:lnSpc>
                  <a:spcPct val="90000"/>
                </a:lnSpc>
                <a:spcBef>
                  <a:spcPct val="20000"/>
                </a:spcBef>
                <a:buClr>
                  <a:schemeClr val="tx2"/>
                </a:buClr>
                <a:buSzPct val="90000"/>
                <a:buFont typeface="Symbol" pitchFamily="18" charset="2"/>
                <a:buNone/>
              </a:pPr>
              <a:r>
                <a:rPr lang="ru-RU" sz="3600" b="1" i="1">
                  <a:solidFill>
                    <a:schemeClr val="bg2"/>
                  </a:solidFill>
                  <a:effectLst>
                    <a:outerShdw blurRad="38100" dist="38100" dir="2700000" algn="tl">
                      <a:srgbClr val="000000"/>
                    </a:outerShdw>
                  </a:effectLst>
                  <a:latin typeface="Arial" charset="0"/>
                </a:rPr>
                <a:t>класса СШ</a:t>
              </a:r>
              <a:endParaRPr lang="en-US" sz="3600" b="1" i="1">
                <a:solidFill>
                  <a:schemeClr val="bg2"/>
                </a:solidFill>
                <a:effectLst>
                  <a:outerShdw blurRad="38100" dist="38100" dir="2700000" algn="tl">
                    <a:srgbClr val="000000"/>
                  </a:outerShdw>
                </a:effectLst>
                <a:latin typeface="Arial" charset="0"/>
              </a:endParaRPr>
            </a:p>
          </p:txBody>
        </p:sp>
      </p:grpSp>
      <p:sp>
        <p:nvSpPr>
          <p:cNvPr id="72714" name="Text Box 10"/>
          <p:cNvSpPr txBox="1">
            <a:spLocks noChangeArrowheads="1"/>
          </p:cNvSpPr>
          <p:nvPr/>
        </p:nvSpPr>
        <p:spPr bwMode="auto">
          <a:xfrm>
            <a:off x="1812925" y="2819400"/>
            <a:ext cx="6356350" cy="579438"/>
          </a:xfrm>
          <a:prstGeom prst="rect">
            <a:avLst/>
          </a:prstGeom>
          <a:noFill/>
          <a:ln w="12700" cap="sq">
            <a:noFill/>
            <a:miter lim="800000"/>
            <a:headEnd type="none" w="sm" len="sm"/>
            <a:tailEnd type="none" w="sm" len="sm"/>
          </a:ln>
          <a:effectLst/>
        </p:spPr>
        <p:txBody>
          <a:bodyPr>
            <a:spAutoFit/>
          </a:bodyPr>
          <a:lstStyle/>
          <a:p>
            <a:pPr algn="ctr">
              <a:spcBef>
                <a:spcPct val="20000"/>
              </a:spcBef>
              <a:buClr>
                <a:schemeClr val="tx2"/>
              </a:buClr>
              <a:buSzPct val="90000"/>
              <a:buFont typeface="Symbol" pitchFamily="18" charset="2"/>
              <a:buNone/>
            </a:pPr>
            <a:endParaRPr lang="es-ES_tradnl" sz="3200" b="1">
              <a:solidFill>
                <a:schemeClr val="bg2"/>
              </a:solidFill>
            </a:endParaRPr>
          </a:p>
        </p:txBody>
      </p:sp>
      <p:grpSp>
        <p:nvGrpSpPr>
          <p:cNvPr id="72715" name="Group 11"/>
          <p:cNvGrpSpPr>
            <a:grpSpLocks/>
          </p:cNvGrpSpPr>
          <p:nvPr/>
        </p:nvGrpSpPr>
        <p:grpSpPr bwMode="auto">
          <a:xfrm>
            <a:off x="1676400" y="2514600"/>
            <a:ext cx="6629400" cy="1219200"/>
            <a:chOff x="1056" y="1584"/>
            <a:chExt cx="4176" cy="768"/>
          </a:xfrm>
        </p:grpSpPr>
        <p:grpSp>
          <p:nvGrpSpPr>
            <p:cNvPr id="72716" name="Group 12"/>
            <p:cNvGrpSpPr>
              <a:grpSpLocks/>
            </p:cNvGrpSpPr>
            <p:nvPr/>
          </p:nvGrpSpPr>
          <p:grpSpPr bwMode="auto">
            <a:xfrm>
              <a:off x="1056" y="1584"/>
              <a:ext cx="583" cy="768"/>
              <a:chOff x="1787" y="852"/>
              <a:chExt cx="2164" cy="2852"/>
            </a:xfrm>
          </p:grpSpPr>
          <p:sp>
            <p:nvSpPr>
              <p:cNvPr id="72717" name="Freeform 13"/>
              <p:cNvSpPr>
                <a:spLocks/>
              </p:cNvSpPr>
              <p:nvPr/>
            </p:nvSpPr>
            <p:spPr bwMode="auto">
              <a:xfrm>
                <a:off x="1881" y="1660"/>
                <a:ext cx="1975" cy="1973"/>
              </a:xfrm>
              <a:custGeom>
                <a:avLst/>
                <a:gdLst/>
                <a:ahLst/>
                <a:cxnLst>
                  <a:cxn ang="0">
                    <a:pos x="3947" y="1824"/>
                  </a:cxn>
                  <a:cxn ang="0">
                    <a:pos x="3902" y="1528"/>
                  </a:cxn>
                  <a:cxn ang="0">
                    <a:pos x="3812" y="1246"/>
                  </a:cxn>
                  <a:cxn ang="0">
                    <a:pos x="3683" y="980"/>
                  </a:cxn>
                  <a:cxn ang="0">
                    <a:pos x="3517" y="731"/>
                  </a:cxn>
                  <a:cxn ang="0">
                    <a:pos x="3310" y="519"/>
                  </a:cxn>
                  <a:cxn ang="0">
                    <a:pos x="3074" y="333"/>
                  </a:cxn>
                  <a:cxn ang="0">
                    <a:pos x="2819" y="185"/>
                  </a:cxn>
                  <a:cxn ang="0">
                    <a:pos x="2538" y="81"/>
                  </a:cxn>
                  <a:cxn ang="0">
                    <a:pos x="2253" y="12"/>
                  </a:cxn>
                  <a:cxn ang="0">
                    <a:pos x="1953" y="0"/>
                  </a:cxn>
                  <a:cxn ang="0">
                    <a:pos x="1661" y="22"/>
                  </a:cxn>
                  <a:cxn ang="0">
                    <a:pos x="1367" y="91"/>
                  </a:cxn>
                  <a:cxn ang="0">
                    <a:pos x="1092" y="206"/>
                  </a:cxn>
                  <a:cxn ang="0">
                    <a:pos x="839" y="354"/>
                  </a:cxn>
                  <a:cxn ang="0">
                    <a:pos x="606" y="545"/>
                  </a:cxn>
                  <a:cxn ang="0">
                    <a:pos x="407" y="766"/>
                  </a:cxn>
                  <a:cxn ang="0">
                    <a:pos x="245" y="1015"/>
                  </a:cxn>
                  <a:cxn ang="0">
                    <a:pos x="121" y="1282"/>
                  </a:cxn>
                  <a:cxn ang="0">
                    <a:pos x="39" y="1570"/>
                  </a:cxn>
                  <a:cxn ang="0">
                    <a:pos x="0" y="1865"/>
                  </a:cxn>
                  <a:cxn ang="0">
                    <a:pos x="6" y="2161"/>
                  </a:cxn>
                  <a:cxn ang="0">
                    <a:pos x="55" y="2456"/>
                  </a:cxn>
                  <a:cxn ang="0">
                    <a:pos x="152" y="2734"/>
                  </a:cxn>
                  <a:cxn ang="0">
                    <a:pos x="288" y="2996"/>
                  </a:cxn>
                  <a:cxn ang="0">
                    <a:pos x="457" y="3243"/>
                  </a:cxn>
                  <a:cxn ang="0">
                    <a:pos x="668" y="3455"/>
                  </a:cxn>
                  <a:cxn ang="0">
                    <a:pos x="906" y="3629"/>
                  </a:cxn>
                  <a:cxn ang="0">
                    <a:pos x="1167" y="3775"/>
                  </a:cxn>
                  <a:cxn ang="0">
                    <a:pos x="1449" y="3874"/>
                  </a:cxn>
                  <a:cxn ang="0">
                    <a:pos x="1738" y="3937"/>
                  </a:cxn>
                  <a:cxn ang="0">
                    <a:pos x="2035" y="3946"/>
                  </a:cxn>
                  <a:cxn ang="0">
                    <a:pos x="2329" y="3913"/>
                  </a:cxn>
                  <a:cxn ang="0">
                    <a:pos x="2622" y="3838"/>
                  </a:cxn>
                  <a:cxn ang="0">
                    <a:pos x="2892" y="3725"/>
                  </a:cxn>
                  <a:cxn ang="0">
                    <a:pos x="3142" y="3564"/>
                  </a:cxn>
                  <a:cxn ang="0">
                    <a:pos x="3372" y="3370"/>
                  </a:cxn>
                  <a:cxn ang="0">
                    <a:pos x="3562" y="3143"/>
                  </a:cxn>
                  <a:cxn ang="0">
                    <a:pos x="3721" y="2892"/>
                  </a:cxn>
                  <a:cxn ang="0">
                    <a:pos x="3842" y="2623"/>
                  </a:cxn>
                  <a:cxn ang="0">
                    <a:pos x="3915" y="2334"/>
                  </a:cxn>
                  <a:cxn ang="0">
                    <a:pos x="3950" y="2037"/>
                  </a:cxn>
                </a:cxnLst>
                <a:rect l="0" t="0" r="r" b="b"/>
                <a:pathLst>
                  <a:path w="3950" h="3946">
                    <a:moveTo>
                      <a:pt x="3950" y="1974"/>
                    </a:moveTo>
                    <a:lnTo>
                      <a:pt x="3947" y="1824"/>
                    </a:lnTo>
                    <a:lnTo>
                      <a:pt x="3927" y="1676"/>
                    </a:lnTo>
                    <a:lnTo>
                      <a:pt x="3902" y="1528"/>
                    </a:lnTo>
                    <a:lnTo>
                      <a:pt x="3863" y="1385"/>
                    </a:lnTo>
                    <a:lnTo>
                      <a:pt x="3812" y="1246"/>
                    </a:lnTo>
                    <a:lnTo>
                      <a:pt x="3753" y="1109"/>
                    </a:lnTo>
                    <a:lnTo>
                      <a:pt x="3683" y="980"/>
                    </a:lnTo>
                    <a:lnTo>
                      <a:pt x="3601" y="854"/>
                    </a:lnTo>
                    <a:lnTo>
                      <a:pt x="3517" y="731"/>
                    </a:lnTo>
                    <a:lnTo>
                      <a:pt x="3417" y="621"/>
                    </a:lnTo>
                    <a:lnTo>
                      <a:pt x="3310" y="519"/>
                    </a:lnTo>
                    <a:lnTo>
                      <a:pt x="3195" y="421"/>
                    </a:lnTo>
                    <a:lnTo>
                      <a:pt x="3074" y="333"/>
                    </a:lnTo>
                    <a:lnTo>
                      <a:pt x="2948" y="252"/>
                    </a:lnTo>
                    <a:lnTo>
                      <a:pt x="2819" y="185"/>
                    </a:lnTo>
                    <a:lnTo>
                      <a:pt x="2680" y="125"/>
                    </a:lnTo>
                    <a:lnTo>
                      <a:pt x="2538" y="81"/>
                    </a:lnTo>
                    <a:lnTo>
                      <a:pt x="2395" y="40"/>
                    </a:lnTo>
                    <a:lnTo>
                      <a:pt x="2253" y="12"/>
                    </a:lnTo>
                    <a:lnTo>
                      <a:pt x="2105" y="0"/>
                    </a:lnTo>
                    <a:lnTo>
                      <a:pt x="1953" y="0"/>
                    </a:lnTo>
                    <a:lnTo>
                      <a:pt x="1803" y="2"/>
                    </a:lnTo>
                    <a:lnTo>
                      <a:pt x="1661" y="22"/>
                    </a:lnTo>
                    <a:lnTo>
                      <a:pt x="1512" y="48"/>
                    </a:lnTo>
                    <a:lnTo>
                      <a:pt x="1367" y="91"/>
                    </a:lnTo>
                    <a:lnTo>
                      <a:pt x="1227" y="143"/>
                    </a:lnTo>
                    <a:lnTo>
                      <a:pt x="1092" y="206"/>
                    </a:lnTo>
                    <a:lnTo>
                      <a:pt x="961" y="278"/>
                    </a:lnTo>
                    <a:lnTo>
                      <a:pt x="839" y="354"/>
                    </a:lnTo>
                    <a:lnTo>
                      <a:pt x="719" y="449"/>
                    </a:lnTo>
                    <a:lnTo>
                      <a:pt x="606" y="545"/>
                    </a:lnTo>
                    <a:lnTo>
                      <a:pt x="503" y="654"/>
                    </a:lnTo>
                    <a:lnTo>
                      <a:pt x="407" y="766"/>
                    </a:lnTo>
                    <a:lnTo>
                      <a:pt x="322" y="885"/>
                    </a:lnTo>
                    <a:lnTo>
                      <a:pt x="245" y="1015"/>
                    </a:lnTo>
                    <a:lnTo>
                      <a:pt x="179" y="1148"/>
                    </a:lnTo>
                    <a:lnTo>
                      <a:pt x="121" y="1282"/>
                    </a:lnTo>
                    <a:lnTo>
                      <a:pt x="75" y="1425"/>
                    </a:lnTo>
                    <a:lnTo>
                      <a:pt x="39" y="1570"/>
                    </a:lnTo>
                    <a:lnTo>
                      <a:pt x="13" y="1718"/>
                    </a:lnTo>
                    <a:lnTo>
                      <a:pt x="0" y="1865"/>
                    </a:lnTo>
                    <a:lnTo>
                      <a:pt x="0" y="2013"/>
                    </a:lnTo>
                    <a:lnTo>
                      <a:pt x="6" y="2161"/>
                    </a:lnTo>
                    <a:lnTo>
                      <a:pt x="24" y="2309"/>
                    </a:lnTo>
                    <a:lnTo>
                      <a:pt x="55" y="2456"/>
                    </a:lnTo>
                    <a:lnTo>
                      <a:pt x="97" y="2595"/>
                    </a:lnTo>
                    <a:lnTo>
                      <a:pt x="152" y="2734"/>
                    </a:lnTo>
                    <a:lnTo>
                      <a:pt x="215" y="2868"/>
                    </a:lnTo>
                    <a:lnTo>
                      <a:pt x="288" y="2996"/>
                    </a:lnTo>
                    <a:lnTo>
                      <a:pt x="373" y="3125"/>
                    </a:lnTo>
                    <a:lnTo>
                      <a:pt x="457" y="3243"/>
                    </a:lnTo>
                    <a:lnTo>
                      <a:pt x="561" y="3355"/>
                    </a:lnTo>
                    <a:lnTo>
                      <a:pt x="668" y="3455"/>
                    </a:lnTo>
                    <a:lnTo>
                      <a:pt x="782" y="3547"/>
                    </a:lnTo>
                    <a:lnTo>
                      <a:pt x="906" y="3629"/>
                    </a:lnTo>
                    <a:lnTo>
                      <a:pt x="1036" y="3710"/>
                    </a:lnTo>
                    <a:lnTo>
                      <a:pt x="1167" y="3775"/>
                    </a:lnTo>
                    <a:lnTo>
                      <a:pt x="1304" y="3829"/>
                    </a:lnTo>
                    <a:lnTo>
                      <a:pt x="1449" y="3874"/>
                    </a:lnTo>
                    <a:lnTo>
                      <a:pt x="1592" y="3910"/>
                    </a:lnTo>
                    <a:lnTo>
                      <a:pt x="1738" y="3937"/>
                    </a:lnTo>
                    <a:lnTo>
                      <a:pt x="1886" y="3946"/>
                    </a:lnTo>
                    <a:lnTo>
                      <a:pt x="2035" y="3946"/>
                    </a:lnTo>
                    <a:lnTo>
                      <a:pt x="2190" y="3937"/>
                    </a:lnTo>
                    <a:lnTo>
                      <a:pt x="2329" y="3913"/>
                    </a:lnTo>
                    <a:lnTo>
                      <a:pt x="2480" y="3881"/>
                    </a:lnTo>
                    <a:lnTo>
                      <a:pt x="2622" y="3838"/>
                    </a:lnTo>
                    <a:lnTo>
                      <a:pt x="2758" y="3784"/>
                    </a:lnTo>
                    <a:lnTo>
                      <a:pt x="2892" y="3725"/>
                    </a:lnTo>
                    <a:lnTo>
                      <a:pt x="3019" y="3647"/>
                    </a:lnTo>
                    <a:lnTo>
                      <a:pt x="3142" y="3564"/>
                    </a:lnTo>
                    <a:lnTo>
                      <a:pt x="3262" y="3468"/>
                    </a:lnTo>
                    <a:lnTo>
                      <a:pt x="3372" y="3370"/>
                    </a:lnTo>
                    <a:lnTo>
                      <a:pt x="3475" y="3259"/>
                    </a:lnTo>
                    <a:lnTo>
                      <a:pt x="3562" y="3143"/>
                    </a:lnTo>
                    <a:lnTo>
                      <a:pt x="3648" y="3022"/>
                    </a:lnTo>
                    <a:lnTo>
                      <a:pt x="3721" y="2892"/>
                    </a:lnTo>
                    <a:lnTo>
                      <a:pt x="3784" y="2758"/>
                    </a:lnTo>
                    <a:lnTo>
                      <a:pt x="3842" y="2623"/>
                    </a:lnTo>
                    <a:lnTo>
                      <a:pt x="3883" y="2477"/>
                    </a:lnTo>
                    <a:lnTo>
                      <a:pt x="3915" y="2334"/>
                    </a:lnTo>
                    <a:lnTo>
                      <a:pt x="3939" y="2182"/>
                    </a:lnTo>
                    <a:lnTo>
                      <a:pt x="3950" y="2037"/>
                    </a:lnTo>
                    <a:lnTo>
                      <a:pt x="3950" y="1974"/>
                    </a:lnTo>
                    <a:close/>
                  </a:path>
                </a:pathLst>
              </a:custGeom>
              <a:solidFill>
                <a:srgbClr val="FFFFFF"/>
              </a:solidFill>
              <a:ln w="1588">
                <a:solidFill>
                  <a:srgbClr val="FFFFFF"/>
                </a:solidFill>
                <a:prstDash val="solid"/>
                <a:round/>
                <a:headEnd/>
                <a:tailEnd/>
              </a:ln>
            </p:spPr>
            <p:txBody>
              <a:bodyPr/>
              <a:lstStyle/>
              <a:p>
                <a:endParaRPr lang="ru-RU"/>
              </a:p>
            </p:txBody>
          </p:sp>
          <p:sp>
            <p:nvSpPr>
              <p:cNvPr id="72718" name="Freeform 14"/>
              <p:cNvSpPr>
                <a:spLocks/>
              </p:cNvSpPr>
              <p:nvPr/>
            </p:nvSpPr>
            <p:spPr bwMode="auto">
              <a:xfrm>
                <a:off x="1787" y="1565"/>
                <a:ext cx="1106" cy="2139"/>
              </a:xfrm>
              <a:custGeom>
                <a:avLst/>
                <a:gdLst/>
                <a:ahLst/>
                <a:cxnLst>
                  <a:cxn ang="0">
                    <a:pos x="2198" y="3953"/>
                  </a:cxn>
                  <a:cxn ang="0">
                    <a:pos x="1900" y="3937"/>
                  </a:cxn>
                  <a:cxn ang="0">
                    <a:pos x="1604" y="3865"/>
                  </a:cxn>
                  <a:cxn ang="0">
                    <a:pos x="1331" y="3755"/>
                  </a:cxn>
                  <a:cxn ang="0">
                    <a:pos x="1074" y="3599"/>
                  </a:cxn>
                  <a:cxn ang="0">
                    <a:pos x="846" y="3402"/>
                  </a:cxn>
                  <a:cxn ang="0">
                    <a:pos x="655" y="3173"/>
                  </a:cxn>
                  <a:cxn ang="0">
                    <a:pos x="507" y="2914"/>
                  </a:cxn>
                  <a:cxn ang="0">
                    <a:pos x="403" y="2635"/>
                  </a:cxn>
                  <a:cxn ang="0">
                    <a:pos x="340" y="2349"/>
                  </a:cxn>
                  <a:cxn ang="0">
                    <a:pos x="331" y="2052"/>
                  </a:cxn>
                  <a:cxn ang="0">
                    <a:pos x="367" y="1758"/>
                  </a:cxn>
                  <a:cxn ang="0">
                    <a:pos x="451" y="1473"/>
                  </a:cxn>
                  <a:cxn ang="0">
                    <a:pos x="586" y="1206"/>
                  </a:cxn>
                  <a:cxn ang="0">
                    <a:pos x="758" y="963"/>
                  </a:cxn>
                  <a:cxn ang="0">
                    <a:pos x="970" y="752"/>
                  </a:cxn>
                  <a:cxn ang="0">
                    <a:pos x="1213" y="576"/>
                  </a:cxn>
                  <a:cxn ang="0">
                    <a:pos x="1479" y="443"/>
                  </a:cxn>
                  <a:cxn ang="0">
                    <a:pos x="1767" y="360"/>
                  </a:cxn>
                  <a:cxn ang="0">
                    <a:pos x="2064" y="313"/>
                  </a:cxn>
                  <a:cxn ang="0">
                    <a:pos x="2213" y="0"/>
                  </a:cxn>
                  <a:cxn ang="0">
                    <a:pos x="1888" y="18"/>
                  </a:cxn>
                  <a:cxn ang="0">
                    <a:pos x="1570" y="82"/>
                  </a:cxn>
                  <a:cxn ang="0">
                    <a:pos x="1258" y="193"/>
                  </a:cxn>
                  <a:cxn ang="0">
                    <a:pos x="982" y="352"/>
                  </a:cxn>
                  <a:cxn ang="0">
                    <a:pos x="718" y="552"/>
                  </a:cxn>
                  <a:cxn ang="0">
                    <a:pos x="497" y="776"/>
                  </a:cxn>
                  <a:cxn ang="0">
                    <a:pos x="306" y="1045"/>
                  </a:cxn>
                  <a:cxn ang="0">
                    <a:pos x="163" y="1328"/>
                  </a:cxn>
                  <a:cxn ang="0">
                    <a:pos x="64" y="1639"/>
                  </a:cxn>
                  <a:cxn ang="0">
                    <a:pos x="10" y="1952"/>
                  </a:cxn>
                  <a:cxn ang="0">
                    <a:pos x="7" y="2276"/>
                  </a:cxn>
                  <a:cxn ang="0">
                    <a:pos x="49" y="2594"/>
                  </a:cxn>
                  <a:cxn ang="0">
                    <a:pos x="142" y="2899"/>
                  </a:cxn>
                  <a:cxn ang="0">
                    <a:pos x="281" y="3196"/>
                  </a:cxn>
                  <a:cxn ang="0">
                    <a:pos x="466" y="3462"/>
                  </a:cxn>
                  <a:cxn ang="0">
                    <a:pos x="679" y="3698"/>
                  </a:cxn>
                  <a:cxn ang="0">
                    <a:pos x="939" y="3901"/>
                  </a:cxn>
                  <a:cxn ang="0">
                    <a:pos x="1216" y="4063"/>
                  </a:cxn>
                  <a:cxn ang="0">
                    <a:pos x="1516" y="4186"/>
                  </a:cxn>
                  <a:cxn ang="0">
                    <a:pos x="1840" y="4259"/>
                  </a:cxn>
                  <a:cxn ang="0">
                    <a:pos x="2159" y="4278"/>
                  </a:cxn>
                  <a:cxn ang="0">
                    <a:pos x="2213" y="3953"/>
                  </a:cxn>
                </a:cxnLst>
                <a:rect l="0" t="0" r="r" b="b"/>
                <a:pathLst>
                  <a:path w="2213" h="4278">
                    <a:moveTo>
                      <a:pt x="2213" y="3953"/>
                    </a:moveTo>
                    <a:lnTo>
                      <a:pt x="2198" y="3953"/>
                    </a:lnTo>
                    <a:lnTo>
                      <a:pt x="2043" y="3951"/>
                    </a:lnTo>
                    <a:lnTo>
                      <a:pt x="1900" y="3937"/>
                    </a:lnTo>
                    <a:lnTo>
                      <a:pt x="1750" y="3905"/>
                    </a:lnTo>
                    <a:lnTo>
                      <a:pt x="1604" y="3865"/>
                    </a:lnTo>
                    <a:lnTo>
                      <a:pt x="1462" y="3817"/>
                    </a:lnTo>
                    <a:lnTo>
                      <a:pt x="1331" y="3755"/>
                    </a:lnTo>
                    <a:lnTo>
                      <a:pt x="1200" y="3675"/>
                    </a:lnTo>
                    <a:lnTo>
                      <a:pt x="1074" y="3599"/>
                    </a:lnTo>
                    <a:lnTo>
                      <a:pt x="956" y="3504"/>
                    </a:lnTo>
                    <a:lnTo>
                      <a:pt x="846" y="3402"/>
                    </a:lnTo>
                    <a:lnTo>
                      <a:pt x="749" y="3293"/>
                    </a:lnTo>
                    <a:lnTo>
                      <a:pt x="655" y="3173"/>
                    </a:lnTo>
                    <a:lnTo>
                      <a:pt x="579" y="3047"/>
                    </a:lnTo>
                    <a:lnTo>
                      <a:pt x="507" y="2914"/>
                    </a:lnTo>
                    <a:lnTo>
                      <a:pt x="448" y="2783"/>
                    </a:lnTo>
                    <a:lnTo>
                      <a:pt x="403" y="2635"/>
                    </a:lnTo>
                    <a:lnTo>
                      <a:pt x="363" y="2497"/>
                    </a:lnTo>
                    <a:lnTo>
                      <a:pt x="340" y="2349"/>
                    </a:lnTo>
                    <a:lnTo>
                      <a:pt x="327" y="2204"/>
                    </a:lnTo>
                    <a:lnTo>
                      <a:pt x="331" y="2052"/>
                    </a:lnTo>
                    <a:lnTo>
                      <a:pt x="340" y="1903"/>
                    </a:lnTo>
                    <a:lnTo>
                      <a:pt x="367" y="1758"/>
                    </a:lnTo>
                    <a:lnTo>
                      <a:pt x="406" y="1610"/>
                    </a:lnTo>
                    <a:lnTo>
                      <a:pt x="451" y="1473"/>
                    </a:lnTo>
                    <a:lnTo>
                      <a:pt x="510" y="1336"/>
                    </a:lnTo>
                    <a:lnTo>
                      <a:pt x="586" y="1206"/>
                    </a:lnTo>
                    <a:lnTo>
                      <a:pt x="663" y="1083"/>
                    </a:lnTo>
                    <a:lnTo>
                      <a:pt x="758" y="963"/>
                    </a:lnTo>
                    <a:lnTo>
                      <a:pt x="859" y="855"/>
                    </a:lnTo>
                    <a:lnTo>
                      <a:pt x="970" y="752"/>
                    </a:lnTo>
                    <a:lnTo>
                      <a:pt x="1088" y="663"/>
                    </a:lnTo>
                    <a:lnTo>
                      <a:pt x="1213" y="576"/>
                    </a:lnTo>
                    <a:lnTo>
                      <a:pt x="1340" y="506"/>
                    </a:lnTo>
                    <a:lnTo>
                      <a:pt x="1479" y="443"/>
                    </a:lnTo>
                    <a:lnTo>
                      <a:pt x="1622" y="397"/>
                    </a:lnTo>
                    <a:lnTo>
                      <a:pt x="1767" y="360"/>
                    </a:lnTo>
                    <a:lnTo>
                      <a:pt x="1913" y="330"/>
                    </a:lnTo>
                    <a:lnTo>
                      <a:pt x="2064" y="313"/>
                    </a:lnTo>
                    <a:lnTo>
                      <a:pt x="2213" y="313"/>
                    </a:lnTo>
                    <a:lnTo>
                      <a:pt x="2213" y="0"/>
                    </a:lnTo>
                    <a:lnTo>
                      <a:pt x="2050" y="6"/>
                    </a:lnTo>
                    <a:lnTo>
                      <a:pt x="1888" y="18"/>
                    </a:lnTo>
                    <a:lnTo>
                      <a:pt x="1728" y="42"/>
                    </a:lnTo>
                    <a:lnTo>
                      <a:pt x="1570" y="82"/>
                    </a:lnTo>
                    <a:lnTo>
                      <a:pt x="1415" y="134"/>
                    </a:lnTo>
                    <a:lnTo>
                      <a:pt x="1258" y="193"/>
                    </a:lnTo>
                    <a:lnTo>
                      <a:pt x="1119" y="267"/>
                    </a:lnTo>
                    <a:lnTo>
                      <a:pt x="982" y="352"/>
                    </a:lnTo>
                    <a:lnTo>
                      <a:pt x="843" y="443"/>
                    </a:lnTo>
                    <a:lnTo>
                      <a:pt x="718" y="552"/>
                    </a:lnTo>
                    <a:lnTo>
                      <a:pt x="607" y="658"/>
                    </a:lnTo>
                    <a:lnTo>
                      <a:pt x="497" y="776"/>
                    </a:lnTo>
                    <a:lnTo>
                      <a:pt x="398" y="907"/>
                    </a:lnTo>
                    <a:lnTo>
                      <a:pt x="306" y="1045"/>
                    </a:lnTo>
                    <a:lnTo>
                      <a:pt x="228" y="1185"/>
                    </a:lnTo>
                    <a:lnTo>
                      <a:pt x="163" y="1328"/>
                    </a:lnTo>
                    <a:lnTo>
                      <a:pt x="109" y="1479"/>
                    </a:lnTo>
                    <a:lnTo>
                      <a:pt x="64" y="1639"/>
                    </a:lnTo>
                    <a:lnTo>
                      <a:pt x="31" y="1792"/>
                    </a:lnTo>
                    <a:lnTo>
                      <a:pt x="10" y="1952"/>
                    </a:lnTo>
                    <a:lnTo>
                      <a:pt x="0" y="2121"/>
                    </a:lnTo>
                    <a:lnTo>
                      <a:pt x="7" y="2276"/>
                    </a:lnTo>
                    <a:lnTo>
                      <a:pt x="18" y="2432"/>
                    </a:lnTo>
                    <a:lnTo>
                      <a:pt x="49" y="2594"/>
                    </a:lnTo>
                    <a:lnTo>
                      <a:pt x="88" y="2752"/>
                    </a:lnTo>
                    <a:lnTo>
                      <a:pt x="142" y="2899"/>
                    </a:lnTo>
                    <a:lnTo>
                      <a:pt x="207" y="3052"/>
                    </a:lnTo>
                    <a:lnTo>
                      <a:pt x="281" y="3196"/>
                    </a:lnTo>
                    <a:lnTo>
                      <a:pt x="367" y="3332"/>
                    </a:lnTo>
                    <a:lnTo>
                      <a:pt x="466" y="3462"/>
                    </a:lnTo>
                    <a:lnTo>
                      <a:pt x="566" y="3584"/>
                    </a:lnTo>
                    <a:lnTo>
                      <a:pt x="679" y="3698"/>
                    </a:lnTo>
                    <a:lnTo>
                      <a:pt x="804" y="3799"/>
                    </a:lnTo>
                    <a:lnTo>
                      <a:pt x="939" y="3901"/>
                    </a:lnTo>
                    <a:lnTo>
                      <a:pt x="1073" y="3986"/>
                    </a:lnTo>
                    <a:lnTo>
                      <a:pt x="1216" y="4063"/>
                    </a:lnTo>
                    <a:lnTo>
                      <a:pt x="1362" y="4129"/>
                    </a:lnTo>
                    <a:lnTo>
                      <a:pt x="1516" y="4186"/>
                    </a:lnTo>
                    <a:lnTo>
                      <a:pt x="1676" y="4225"/>
                    </a:lnTo>
                    <a:lnTo>
                      <a:pt x="1840" y="4259"/>
                    </a:lnTo>
                    <a:lnTo>
                      <a:pt x="1992" y="4272"/>
                    </a:lnTo>
                    <a:lnTo>
                      <a:pt x="2159" y="4278"/>
                    </a:lnTo>
                    <a:lnTo>
                      <a:pt x="2213" y="4278"/>
                    </a:lnTo>
                    <a:lnTo>
                      <a:pt x="2213" y="3953"/>
                    </a:lnTo>
                    <a:close/>
                  </a:path>
                </a:pathLst>
              </a:custGeom>
              <a:solidFill>
                <a:srgbClr val="000000"/>
              </a:solidFill>
              <a:ln w="1588">
                <a:solidFill>
                  <a:srgbClr val="000000"/>
                </a:solidFill>
                <a:prstDash val="solid"/>
                <a:round/>
                <a:headEnd/>
                <a:tailEnd/>
              </a:ln>
            </p:spPr>
            <p:txBody>
              <a:bodyPr/>
              <a:lstStyle/>
              <a:p>
                <a:endParaRPr lang="ru-RU"/>
              </a:p>
            </p:txBody>
          </p:sp>
          <p:sp>
            <p:nvSpPr>
              <p:cNvPr id="72719" name="Freeform 15"/>
              <p:cNvSpPr>
                <a:spLocks/>
              </p:cNvSpPr>
              <p:nvPr/>
            </p:nvSpPr>
            <p:spPr bwMode="auto">
              <a:xfrm>
                <a:off x="2843" y="1565"/>
                <a:ext cx="1108" cy="2139"/>
              </a:xfrm>
              <a:custGeom>
                <a:avLst/>
                <a:gdLst/>
                <a:ahLst/>
                <a:cxnLst>
                  <a:cxn ang="0">
                    <a:pos x="18" y="3953"/>
                  </a:cxn>
                  <a:cxn ang="0">
                    <a:pos x="318" y="3937"/>
                  </a:cxn>
                  <a:cxn ang="0">
                    <a:pos x="607" y="3865"/>
                  </a:cxn>
                  <a:cxn ang="0">
                    <a:pos x="886" y="3755"/>
                  </a:cxn>
                  <a:cxn ang="0">
                    <a:pos x="1138" y="3599"/>
                  </a:cxn>
                  <a:cxn ang="0">
                    <a:pos x="1370" y="3402"/>
                  </a:cxn>
                  <a:cxn ang="0">
                    <a:pos x="1561" y="3173"/>
                  </a:cxn>
                  <a:cxn ang="0">
                    <a:pos x="1713" y="2914"/>
                  </a:cxn>
                  <a:cxn ang="0">
                    <a:pos x="1814" y="2635"/>
                  </a:cxn>
                  <a:cxn ang="0">
                    <a:pos x="1874" y="2349"/>
                  </a:cxn>
                  <a:cxn ang="0">
                    <a:pos x="1881" y="2052"/>
                  </a:cxn>
                  <a:cxn ang="0">
                    <a:pos x="1846" y="1758"/>
                  </a:cxn>
                  <a:cxn ang="0">
                    <a:pos x="1761" y="1473"/>
                  </a:cxn>
                  <a:cxn ang="0">
                    <a:pos x="1634" y="1206"/>
                  </a:cxn>
                  <a:cxn ang="0">
                    <a:pos x="1461" y="963"/>
                  </a:cxn>
                  <a:cxn ang="0">
                    <a:pos x="1249" y="752"/>
                  </a:cxn>
                  <a:cxn ang="0">
                    <a:pos x="1003" y="576"/>
                  </a:cxn>
                  <a:cxn ang="0">
                    <a:pos x="737" y="443"/>
                  </a:cxn>
                  <a:cxn ang="0">
                    <a:pos x="452" y="360"/>
                  </a:cxn>
                  <a:cxn ang="0">
                    <a:pos x="155" y="313"/>
                  </a:cxn>
                  <a:cxn ang="0">
                    <a:pos x="0" y="0"/>
                  </a:cxn>
                  <a:cxn ang="0">
                    <a:pos x="328" y="18"/>
                  </a:cxn>
                  <a:cxn ang="0">
                    <a:pos x="647" y="82"/>
                  </a:cxn>
                  <a:cxn ang="0">
                    <a:pos x="952" y="193"/>
                  </a:cxn>
                  <a:cxn ang="0">
                    <a:pos x="1235" y="352"/>
                  </a:cxn>
                  <a:cxn ang="0">
                    <a:pos x="1495" y="552"/>
                  </a:cxn>
                  <a:cxn ang="0">
                    <a:pos x="1719" y="776"/>
                  </a:cxn>
                  <a:cxn ang="0">
                    <a:pos x="1905" y="1045"/>
                  </a:cxn>
                  <a:cxn ang="0">
                    <a:pos x="2053" y="1328"/>
                  </a:cxn>
                  <a:cxn ang="0">
                    <a:pos x="2156" y="1639"/>
                  </a:cxn>
                  <a:cxn ang="0">
                    <a:pos x="2205" y="1952"/>
                  </a:cxn>
                  <a:cxn ang="0">
                    <a:pos x="2205" y="2276"/>
                  </a:cxn>
                  <a:cxn ang="0">
                    <a:pos x="2166" y="2594"/>
                  </a:cxn>
                  <a:cxn ang="0">
                    <a:pos x="2074" y="2899"/>
                  </a:cxn>
                  <a:cxn ang="0">
                    <a:pos x="1938" y="3196"/>
                  </a:cxn>
                  <a:cxn ang="0">
                    <a:pos x="1753" y="3462"/>
                  </a:cxn>
                  <a:cxn ang="0">
                    <a:pos x="1540" y="3698"/>
                  </a:cxn>
                  <a:cxn ang="0">
                    <a:pos x="1280" y="3901"/>
                  </a:cxn>
                  <a:cxn ang="0">
                    <a:pos x="1001" y="4063"/>
                  </a:cxn>
                  <a:cxn ang="0">
                    <a:pos x="698" y="4186"/>
                  </a:cxn>
                  <a:cxn ang="0">
                    <a:pos x="382" y="4259"/>
                  </a:cxn>
                  <a:cxn ang="0">
                    <a:pos x="57" y="4278"/>
                  </a:cxn>
                  <a:cxn ang="0">
                    <a:pos x="0" y="3953"/>
                  </a:cxn>
                </a:cxnLst>
                <a:rect l="0" t="0" r="r" b="b"/>
                <a:pathLst>
                  <a:path w="2216" h="4278">
                    <a:moveTo>
                      <a:pt x="0" y="3953"/>
                    </a:moveTo>
                    <a:lnTo>
                      <a:pt x="18" y="3953"/>
                    </a:lnTo>
                    <a:lnTo>
                      <a:pt x="168" y="3951"/>
                    </a:lnTo>
                    <a:lnTo>
                      <a:pt x="318" y="3937"/>
                    </a:lnTo>
                    <a:lnTo>
                      <a:pt x="464" y="3905"/>
                    </a:lnTo>
                    <a:lnTo>
                      <a:pt x="607" y="3865"/>
                    </a:lnTo>
                    <a:lnTo>
                      <a:pt x="750" y="3817"/>
                    </a:lnTo>
                    <a:lnTo>
                      <a:pt x="886" y="3755"/>
                    </a:lnTo>
                    <a:lnTo>
                      <a:pt x="1013" y="3675"/>
                    </a:lnTo>
                    <a:lnTo>
                      <a:pt x="1138" y="3599"/>
                    </a:lnTo>
                    <a:lnTo>
                      <a:pt x="1259" y="3504"/>
                    </a:lnTo>
                    <a:lnTo>
                      <a:pt x="1370" y="3402"/>
                    </a:lnTo>
                    <a:lnTo>
                      <a:pt x="1468" y="3293"/>
                    </a:lnTo>
                    <a:lnTo>
                      <a:pt x="1561" y="3173"/>
                    </a:lnTo>
                    <a:lnTo>
                      <a:pt x="1637" y="3047"/>
                    </a:lnTo>
                    <a:lnTo>
                      <a:pt x="1713" y="2914"/>
                    </a:lnTo>
                    <a:lnTo>
                      <a:pt x="1765" y="2783"/>
                    </a:lnTo>
                    <a:lnTo>
                      <a:pt x="1814" y="2635"/>
                    </a:lnTo>
                    <a:lnTo>
                      <a:pt x="1849" y="2497"/>
                    </a:lnTo>
                    <a:lnTo>
                      <a:pt x="1874" y="2349"/>
                    </a:lnTo>
                    <a:lnTo>
                      <a:pt x="1887" y="2204"/>
                    </a:lnTo>
                    <a:lnTo>
                      <a:pt x="1881" y="2052"/>
                    </a:lnTo>
                    <a:lnTo>
                      <a:pt x="1874" y="1903"/>
                    </a:lnTo>
                    <a:lnTo>
                      <a:pt x="1846" y="1758"/>
                    </a:lnTo>
                    <a:lnTo>
                      <a:pt x="1811" y="1610"/>
                    </a:lnTo>
                    <a:lnTo>
                      <a:pt x="1761" y="1473"/>
                    </a:lnTo>
                    <a:lnTo>
                      <a:pt x="1701" y="1336"/>
                    </a:lnTo>
                    <a:lnTo>
                      <a:pt x="1634" y="1206"/>
                    </a:lnTo>
                    <a:lnTo>
                      <a:pt x="1550" y="1083"/>
                    </a:lnTo>
                    <a:lnTo>
                      <a:pt x="1461" y="963"/>
                    </a:lnTo>
                    <a:lnTo>
                      <a:pt x="1359" y="855"/>
                    </a:lnTo>
                    <a:lnTo>
                      <a:pt x="1249" y="752"/>
                    </a:lnTo>
                    <a:lnTo>
                      <a:pt x="1129" y="663"/>
                    </a:lnTo>
                    <a:lnTo>
                      <a:pt x="1003" y="576"/>
                    </a:lnTo>
                    <a:lnTo>
                      <a:pt x="871" y="506"/>
                    </a:lnTo>
                    <a:lnTo>
                      <a:pt x="737" y="443"/>
                    </a:lnTo>
                    <a:lnTo>
                      <a:pt x="597" y="397"/>
                    </a:lnTo>
                    <a:lnTo>
                      <a:pt x="452" y="360"/>
                    </a:lnTo>
                    <a:lnTo>
                      <a:pt x="307" y="330"/>
                    </a:lnTo>
                    <a:lnTo>
                      <a:pt x="155" y="313"/>
                    </a:lnTo>
                    <a:lnTo>
                      <a:pt x="0" y="313"/>
                    </a:lnTo>
                    <a:lnTo>
                      <a:pt x="0" y="0"/>
                    </a:lnTo>
                    <a:lnTo>
                      <a:pt x="166" y="6"/>
                    </a:lnTo>
                    <a:lnTo>
                      <a:pt x="328" y="18"/>
                    </a:lnTo>
                    <a:lnTo>
                      <a:pt x="486" y="42"/>
                    </a:lnTo>
                    <a:lnTo>
                      <a:pt x="647" y="82"/>
                    </a:lnTo>
                    <a:lnTo>
                      <a:pt x="806" y="134"/>
                    </a:lnTo>
                    <a:lnTo>
                      <a:pt x="952" y="193"/>
                    </a:lnTo>
                    <a:lnTo>
                      <a:pt x="1098" y="267"/>
                    </a:lnTo>
                    <a:lnTo>
                      <a:pt x="1235" y="352"/>
                    </a:lnTo>
                    <a:lnTo>
                      <a:pt x="1370" y="443"/>
                    </a:lnTo>
                    <a:lnTo>
                      <a:pt x="1495" y="552"/>
                    </a:lnTo>
                    <a:lnTo>
                      <a:pt x="1616" y="658"/>
                    </a:lnTo>
                    <a:lnTo>
                      <a:pt x="1719" y="776"/>
                    </a:lnTo>
                    <a:lnTo>
                      <a:pt x="1817" y="907"/>
                    </a:lnTo>
                    <a:lnTo>
                      <a:pt x="1905" y="1045"/>
                    </a:lnTo>
                    <a:lnTo>
                      <a:pt x="1983" y="1185"/>
                    </a:lnTo>
                    <a:lnTo>
                      <a:pt x="2053" y="1328"/>
                    </a:lnTo>
                    <a:lnTo>
                      <a:pt x="2110" y="1479"/>
                    </a:lnTo>
                    <a:lnTo>
                      <a:pt x="2156" y="1639"/>
                    </a:lnTo>
                    <a:lnTo>
                      <a:pt x="2187" y="1792"/>
                    </a:lnTo>
                    <a:lnTo>
                      <a:pt x="2205" y="1952"/>
                    </a:lnTo>
                    <a:lnTo>
                      <a:pt x="2216" y="2121"/>
                    </a:lnTo>
                    <a:lnTo>
                      <a:pt x="2205" y="2276"/>
                    </a:lnTo>
                    <a:lnTo>
                      <a:pt x="2195" y="2432"/>
                    </a:lnTo>
                    <a:lnTo>
                      <a:pt x="2166" y="2594"/>
                    </a:lnTo>
                    <a:lnTo>
                      <a:pt x="2125" y="2752"/>
                    </a:lnTo>
                    <a:lnTo>
                      <a:pt x="2074" y="2899"/>
                    </a:lnTo>
                    <a:lnTo>
                      <a:pt x="2011" y="3052"/>
                    </a:lnTo>
                    <a:lnTo>
                      <a:pt x="1938" y="3196"/>
                    </a:lnTo>
                    <a:lnTo>
                      <a:pt x="1846" y="3332"/>
                    </a:lnTo>
                    <a:lnTo>
                      <a:pt x="1753" y="3462"/>
                    </a:lnTo>
                    <a:lnTo>
                      <a:pt x="1649" y="3584"/>
                    </a:lnTo>
                    <a:lnTo>
                      <a:pt x="1540" y="3698"/>
                    </a:lnTo>
                    <a:lnTo>
                      <a:pt x="1408" y="3799"/>
                    </a:lnTo>
                    <a:lnTo>
                      <a:pt x="1280" y="3901"/>
                    </a:lnTo>
                    <a:lnTo>
                      <a:pt x="1143" y="3986"/>
                    </a:lnTo>
                    <a:lnTo>
                      <a:pt x="1001" y="4063"/>
                    </a:lnTo>
                    <a:lnTo>
                      <a:pt x="853" y="4129"/>
                    </a:lnTo>
                    <a:lnTo>
                      <a:pt x="698" y="4186"/>
                    </a:lnTo>
                    <a:lnTo>
                      <a:pt x="537" y="4225"/>
                    </a:lnTo>
                    <a:lnTo>
                      <a:pt x="382" y="4259"/>
                    </a:lnTo>
                    <a:lnTo>
                      <a:pt x="218" y="4272"/>
                    </a:lnTo>
                    <a:lnTo>
                      <a:pt x="57" y="4278"/>
                    </a:lnTo>
                    <a:lnTo>
                      <a:pt x="0" y="4278"/>
                    </a:lnTo>
                    <a:lnTo>
                      <a:pt x="0" y="3953"/>
                    </a:lnTo>
                    <a:close/>
                  </a:path>
                </a:pathLst>
              </a:custGeom>
              <a:solidFill>
                <a:srgbClr val="000000"/>
              </a:solidFill>
              <a:ln w="1588">
                <a:solidFill>
                  <a:srgbClr val="000000"/>
                </a:solidFill>
                <a:prstDash val="solid"/>
                <a:round/>
                <a:headEnd/>
                <a:tailEnd/>
              </a:ln>
            </p:spPr>
            <p:txBody>
              <a:bodyPr/>
              <a:lstStyle/>
              <a:p>
                <a:endParaRPr lang="ru-RU"/>
              </a:p>
            </p:txBody>
          </p:sp>
          <p:sp>
            <p:nvSpPr>
              <p:cNvPr id="72720" name="Freeform 16"/>
              <p:cNvSpPr>
                <a:spLocks/>
              </p:cNvSpPr>
              <p:nvPr/>
            </p:nvSpPr>
            <p:spPr bwMode="auto">
              <a:xfrm>
                <a:off x="2542" y="852"/>
                <a:ext cx="330" cy="632"/>
              </a:xfrm>
              <a:custGeom>
                <a:avLst/>
                <a:gdLst/>
                <a:ahLst/>
                <a:cxnLst>
                  <a:cxn ang="0">
                    <a:pos x="660" y="81"/>
                  </a:cxn>
                  <a:cxn ang="0">
                    <a:pos x="581" y="84"/>
                  </a:cxn>
                  <a:cxn ang="0">
                    <a:pos x="495" y="97"/>
                  </a:cxn>
                  <a:cxn ang="0">
                    <a:pos x="416" y="125"/>
                  </a:cxn>
                  <a:cxn ang="0">
                    <a:pos x="345" y="160"/>
                  </a:cxn>
                  <a:cxn ang="0">
                    <a:pos x="278" y="215"/>
                  </a:cxn>
                  <a:cxn ang="0">
                    <a:pos x="222" y="267"/>
                  </a:cxn>
                  <a:cxn ang="0">
                    <a:pos x="169" y="333"/>
                  </a:cxn>
                  <a:cxn ang="0">
                    <a:pos x="131" y="407"/>
                  </a:cxn>
                  <a:cxn ang="0">
                    <a:pos x="102" y="483"/>
                  </a:cxn>
                  <a:cxn ang="0">
                    <a:pos x="84" y="564"/>
                  </a:cxn>
                  <a:cxn ang="0">
                    <a:pos x="79" y="648"/>
                  </a:cxn>
                  <a:cxn ang="0">
                    <a:pos x="90" y="722"/>
                  </a:cxn>
                  <a:cxn ang="0">
                    <a:pos x="105" y="804"/>
                  </a:cxn>
                  <a:cxn ang="0">
                    <a:pos x="137" y="880"/>
                  </a:cxn>
                  <a:cxn ang="0">
                    <a:pos x="184" y="951"/>
                  </a:cxn>
                  <a:cxn ang="0">
                    <a:pos x="236" y="1015"/>
                  </a:cxn>
                  <a:cxn ang="0">
                    <a:pos x="296" y="1070"/>
                  </a:cxn>
                  <a:cxn ang="0">
                    <a:pos x="361" y="1116"/>
                  </a:cxn>
                  <a:cxn ang="0">
                    <a:pos x="437" y="1152"/>
                  </a:cxn>
                  <a:cxn ang="0">
                    <a:pos x="516" y="1173"/>
                  </a:cxn>
                  <a:cxn ang="0">
                    <a:pos x="595" y="1186"/>
                  </a:cxn>
                  <a:cxn ang="0">
                    <a:pos x="660" y="1186"/>
                  </a:cxn>
                  <a:cxn ang="0">
                    <a:pos x="660" y="1264"/>
                  </a:cxn>
                  <a:cxn ang="0">
                    <a:pos x="634" y="1264"/>
                  </a:cxn>
                  <a:cxn ang="0">
                    <a:pos x="551" y="1259"/>
                  </a:cxn>
                  <a:cxn ang="0">
                    <a:pos x="458" y="1243"/>
                  </a:cxn>
                  <a:cxn ang="0">
                    <a:pos x="378" y="1212"/>
                  </a:cxn>
                  <a:cxn ang="0">
                    <a:pos x="303" y="1173"/>
                  </a:cxn>
                  <a:cxn ang="0">
                    <a:pos x="230" y="1121"/>
                  </a:cxn>
                  <a:cxn ang="0">
                    <a:pos x="166" y="1059"/>
                  </a:cxn>
                  <a:cxn ang="0">
                    <a:pos x="112" y="991"/>
                  </a:cxn>
                  <a:cxn ang="0">
                    <a:pos x="63" y="919"/>
                  </a:cxn>
                  <a:cxn ang="0">
                    <a:pos x="27" y="833"/>
                  </a:cxn>
                  <a:cxn ang="0">
                    <a:pos x="6" y="746"/>
                  </a:cxn>
                  <a:cxn ang="0">
                    <a:pos x="0" y="663"/>
                  </a:cxn>
                  <a:cxn ang="0">
                    <a:pos x="0" y="579"/>
                  </a:cxn>
                  <a:cxn ang="0">
                    <a:pos x="15" y="494"/>
                  </a:cxn>
                  <a:cxn ang="0">
                    <a:pos x="37" y="407"/>
                  </a:cxn>
                  <a:cxn ang="0">
                    <a:pos x="73" y="330"/>
                  </a:cxn>
                  <a:cxn ang="0">
                    <a:pos x="124" y="257"/>
                  </a:cxn>
                  <a:cxn ang="0">
                    <a:pos x="184" y="188"/>
                  </a:cxn>
                  <a:cxn ang="0">
                    <a:pos x="246" y="128"/>
                  </a:cxn>
                  <a:cxn ang="0">
                    <a:pos x="325" y="81"/>
                  </a:cxn>
                  <a:cxn ang="0">
                    <a:pos x="403" y="45"/>
                  </a:cxn>
                  <a:cxn ang="0">
                    <a:pos x="482" y="18"/>
                  </a:cxn>
                  <a:cxn ang="0">
                    <a:pos x="572" y="3"/>
                  </a:cxn>
                  <a:cxn ang="0">
                    <a:pos x="660" y="0"/>
                  </a:cxn>
                  <a:cxn ang="0">
                    <a:pos x="660" y="81"/>
                  </a:cxn>
                </a:cxnLst>
                <a:rect l="0" t="0" r="r" b="b"/>
                <a:pathLst>
                  <a:path w="660" h="1264">
                    <a:moveTo>
                      <a:pt x="660" y="81"/>
                    </a:moveTo>
                    <a:lnTo>
                      <a:pt x="581" y="84"/>
                    </a:lnTo>
                    <a:lnTo>
                      <a:pt x="495" y="97"/>
                    </a:lnTo>
                    <a:lnTo>
                      <a:pt x="416" y="125"/>
                    </a:lnTo>
                    <a:lnTo>
                      <a:pt x="345" y="160"/>
                    </a:lnTo>
                    <a:lnTo>
                      <a:pt x="278" y="215"/>
                    </a:lnTo>
                    <a:lnTo>
                      <a:pt x="222" y="267"/>
                    </a:lnTo>
                    <a:lnTo>
                      <a:pt x="169" y="333"/>
                    </a:lnTo>
                    <a:lnTo>
                      <a:pt x="131" y="407"/>
                    </a:lnTo>
                    <a:lnTo>
                      <a:pt x="102" y="483"/>
                    </a:lnTo>
                    <a:lnTo>
                      <a:pt x="84" y="564"/>
                    </a:lnTo>
                    <a:lnTo>
                      <a:pt x="79" y="648"/>
                    </a:lnTo>
                    <a:lnTo>
                      <a:pt x="90" y="722"/>
                    </a:lnTo>
                    <a:lnTo>
                      <a:pt x="105" y="804"/>
                    </a:lnTo>
                    <a:lnTo>
                      <a:pt x="137" y="880"/>
                    </a:lnTo>
                    <a:lnTo>
                      <a:pt x="184" y="951"/>
                    </a:lnTo>
                    <a:lnTo>
                      <a:pt x="236" y="1015"/>
                    </a:lnTo>
                    <a:lnTo>
                      <a:pt x="296" y="1070"/>
                    </a:lnTo>
                    <a:lnTo>
                      <a:pt x="361" y="1116"/>
                    </a:lnTo>
                    <a:lnTo>
                      <a:pt x="437" y="1152"/>
                    </a:lnTo>
                    <a:lnTo>
                      <a:pt x="516" y="1173"/>
                    </a:lnTo>
                    <a:lnTo>
                      <a:pt x="595" y="1186"/>
                    </a:lnTo>
                    <a:lnTo>
                      <a:pt x="660" y="1186"/>
                    </a:lnTo>
                    <a:lnTo>
                      <a:pt x="660" y="1264"/>
                    </a:lnTo>
                    <a:lnTo>
                      <a:pt x="634" y="1264"/>
                    </a:lnTo>
                    <a:lnTo>
                      <a:pt x="551" y="1259"/>
                    </a:lnTo>
                    <a:lnTo>
                      <a:pt x="458" y="1243"/>
                    </a:lnTo>
                    <a:lnTo>
                      <a:pt x="378" y="1212"/>
                    </a:lnTo>
                    <a:lnTo>
                      <a:pt x="303" y="1173"/>
                    </a:lnTo>
                    <a:lnTo>
                      <a:pt x="230" y="1121"/>
                    </a:lnTo>
                    <a:lnTo>
                      <a:pt x="166" y="1059"/>
                    </a:lnTo>
                    <a:lnTo>
                      <a:pt x="112" y="991"/>
                    </a:lnTo>
                    <a:lnTo>
                      <a:pt x="63" y="919"/>
                    </a:lnTo>
                    <a:lnTo>
                      <a:pt x="27" y="833"/>
                    </a:lnTo>
                    <a:lnTo>
                      <a:pt x="6" y="746"/>
                    </a:lnTo>
                    <a:lnTo>
                      <a:pt x="0" y="663"/>
                    </a:lnTo>
                    <a:lnTo>
                      <a:pt x="0" y="579"/>
                    </a:lnTo>
                    <a:lnTo>
                      <a:pt x="15" y="494"/>
                    </a:lnTo>
                    <a:lnTo>
                      <a:pt x="37" y="407"/>
                    </a:lnTo>
                    <a:lnTo>
                      <a:pt x="73" y="330"/>
                    </a:lnTo>
                    <a:lnTo>
                      <a:pt x="124" y="257"/>
                    </a:lnTo>
                    <a:lnTo>
                      <a:pt x="184" y="188"/>
                    </a:lnTo>
                    <a:lnTo>
                      <a:pt x="246" y="128"/>
                    </a:lnTo>
                    <a:lnTo>
                      <a:pt x="325" y="81"/>
                    </a:lnTo>
                    <a:lnTo>
                      <a:pt x="403" y="45"/>
                    </a:lnTo>
                    <a:lnTo>
                      <a:pt x="482" y="18"/>
                    </a:lnTo>
                    <a:lnTo>
                      <a:pt x="572" y="3"/>
                    </a:lnTo>
                    <a:lnTo>
                      <a:pt x="660" y="0"/>
                    </a:lnTo>
                    <a:lnTo>
                      <a:pt x="660" y="81"/>
                    </a:lnTo>
                    <a:close/>
                  </a:path>
                </a:pathLst>
              </a:custGeom>
              <a:solidFill>
                <a:srgbClr val="000000"/>
              </a:solidFill>
              <a:ln w="1588">
                <a:solidFill>
                  <a:srgbClr val="000000"/>
                </a:solidFill>
                <a:prstDash val="solid"/>
                <a:round/>
                <a:headEnd/>
                <a:tailEnd/>
              </a:ln>
            </p:spPr>
            <p:txBody>
              <a:bodyPr/>
              <a:lstStyle/>
              <a:p>
                <a:endParaRPr lang="ru-RU"/>
              </a:p>
            </p:txBody>
          </p:sp>
          <p:sp>
            <p:nvSpPr>
              <p:cNvPr id="72721" name="Freeform 17"/>
              <p:cNvSpPr>
                <a:spLocks/>
              </p:cNvSpPr>
              <p:nvPr/>
            </p:nvSpPr>
            <p:spPr bwMode="auto">
              <a:xfrm>
                <a:off x="2849" y="852"/>
                <a:ext cx="332" cy="632"/>
              </a:xfrm>
              <a:custGeom>
                <a:avLst/>
                <a:gdLst/>
                <a:ahLst/>
                <a:cxnLst>
                  <a:cxn ang="0">
                    <a:pos x="0" y="81"/>
                  </a:cxn>
                  <a:cxn ang="0">
                    <a:pos x="82" y="84"/>
                  </a:cxn>
                  <a:cxn ang="0">
                    <a:pos x="166" y="97"/>
                  </a:cxn>
                  <a:cxn ang="0">
                    <a:pos x="245" y="125"/>
                  </a:cxn>
                  <a:cxn ang="0">
                    <a:pos x="318" y="160"/>
                  </a:cxn>
                  <a:cxn ang="0">
                    <a:pos x="382" y="215"/>
                  </a:cxn>
                  <a:cxn ang="0">
                    <a:pos x="442" y="267"/>
                  </a:cxn>
                  <a:cxn ang="0">
                    <a:pos x="488" y="333"/>
                  </a:cxn>
                  <a:cxn ang="0">
                    <a:pos x="530" y="407"/>
                  </a:cxn>
                  <a:cxn ang="0">
                    <a:pos x="557" y="483"/>
                  </a:cxn>
                  <a:cxn ang="0">
                    <a:pos x="575" y="564"/>
                  </a:cxn>
                  <a:cxn ang="0">
                    <a:pos x="582" y="648"/>
                  </a:cxn>
                  <a:cxn ang="0">
                    <a:pos x="572" y="722"/>
                  </a:cxn>
                  <a:cxn ang="0">
                    <a:pos x="554" y="804"/>
                  </a:cxn>
                  <a:cxn ang="0">
                    <a:pos x="520" y="880"/>
                  </a:cxn>
                  <a:cxn ang="0">
                    <a:pos x="481" y="951"/>
                  </a:cxn>
                  <a:cxn ang="0">
                    <a:pos x="429" y="1015"/>
                  </a:cxn>
                  <a:cxn ang="0">
                    <a:pos x="366" y="1070"/>
                  </a:cxn>
                  <a:cxn ang="0">
                    <a:pos x="300" y="1116"/>
                  </a:cxn>
                  <a:cxn ang="0">
                    <a:pos x="221" y="1152"/>
                  </a:cxn>
                  <a:cxn ang="0">
                    <a:pos x="145" y="1173"/>
                  </a:cxn>
                  <a:cxn ang="0">
                    <a:pos x="64" y="1186"/>
                  </a:cxn>
                  <a:cxn ang="0">
                    <a:pos x="0" y="1186"/>
                  </a:cxn>
                  <a:cxn ang="0">
                    <a:pos x="0" y="1264"/>
                  </a:cxn>
                  <a:cxn ang="0">
                    <a:pos x="21" y="1264"/>
                  </a:cxn>
                  <a:cxn ang="0">
                    <a:pos x="114" y="1259"/>
                  </a:cxn>
                  <a:cxn ang="0">
                    <a:pos x="197" y="1243"/>
                  </a:cxn>
                  <a:cxn ang="0">
                    <a:pos x="284" y="1212"/>
                  </a:cxn>
                  <a:cxn ang="0">
                    <a:pos x="363" y="1173"/>
                  </a:cxn>
                  <a:cxn ang="0">
                    <a:pos x="432" y="1121"/>
                  </a:cxn>
                  <a:cxn ang="0">
                    <a:pos x="494" y="1059"/>
                  </a:cxn>
                  <a:cxn ang="0">
                    <a:pos x="551" y="991"/>
                  </a:cxn>
                  <a:cxn ang="0">
                    <a:pos x="597" y="919"/>
                  </a:cxn>
                  <a:cxn ang="0">
                    <a:pos x="630" y="833"/>
                  </a:cxn>
                  <a:cxn ang="0">
                    <a:pos x="654" y="746"/>
                  </a:cxn>
                  <a:cxn ang="0">
                    <a:pos x="664" y="663"/>
                  </a:cxn>
                  <a:cxn ang="0">
                    <a:pos x="664" y="579"/>
                  </a:cxn>
                  <a:cxn ang="0">
                    <a:pos x="649" y="494"/>
                  </a:cxn>
                  <a:cxn ang="0">
                    <a:pos x="621" y="407"/>
                  </a:cxn>
                  <a:cxn ang="0">
                    <a:pos x="587" y="330"/>
                  </a:cxn>
                  <a:cxn ang="0">
                    <a:pos x="540" y="257"/>
                  </a:cxn>
                  <a:cxn ang="0">
                    <a:pos x="481" y="188"/>
                  </a:cxn>
                  <a:cxn ang="0">
                    <a:pos x="412" y="128"/>
                  </a:cxn>
                  <a:cxn ang="0">
                    <a:pos x="342" y="81"/>
                  </a:cxn>
                  <a:cxn ang="0">
                    <a:pos x="261" y="45"/>
                  </a:cxn>
                  <a:cxn ang="0">
                    <a:pos x="178" y="18"/>
                  </a:cxn>
                  <a:cxn ang="0">
                    <a:pos x="90" y="3"/>
                  </a:cxn>
                  <a:cxn ang="0">
                    <a:pos x="0" y="0"/>
                  </a:cxn>
                  <a:cxn ang="0">
                    <a:pos x="0" y="81"/>
                  </a:cxn>
                </a:cxnLst>
                <a:rect l="0" t="0" r="r" b="b"/>
                <a:pathLst>
                  <a:path w="664" h="1264">
                    <a:moveTo>
                      <a:pt x="0" y="81"/>
                    </a:moveTo>
                    <a:lnTo>
                      <a:pt x="82" y="84"/>
                    </a:lnTo>
                    <a:lnTo>
                      <a:pt x="166" y="97"/>
                    </a:lnTo>
                    <a:lnTo>
                      <a:pt x="245" y="125"/>
                    </a:lnTo>
                    <a:lnTo>
                      <a:pt x="318" y="160"/>
                    </a:lnTo>
                    <a:lnTo>
                      <a:pt x="382" y="215"/>
                    </a:lnTo>
                    <a:lnTo>
                      <a:pt x="442" y="267"/>
                    </a:lnTo>
                    <a:lnTo>
                      <a:pt x="488" y="333"/>
                    </a:lnTo>
                    <a:lnTo>
                      <a:pt x="530" y="407"/>
                    </a:lnTo>
                    <a:lnTo>
                      <a:pt x="557" y="483"/>
                    </a:lnTo>
                    <a:lnTo>
                      <a:pt x="575" y="564"/>
                    </a:lnTo>
                    <a:lnTo>
                      <a:pt x="582" y="648"/>
                    </a:lnTo>
                    <a:lnTo>
                      <a:pt x="572" y="722"/>
                    </a:lnTo>
                    <a:lnTo>
                      <a:pt x="554" y="804"/>
                    </a:lnTo>
                    <a:lnTo>
                      <a:pt x="520" y="880"/>
                    </a:lnTo>
                    <a:lnTo>
                      <a:pt x="481" y="951"/>
                    </a:lnTo>
                    <a:lnTo>
                      <a:pt x="429" y="1015"/>
                    </a:lnTo>
                    <a:lnTo>
                      <a:pt x="366" y="1070"/>
                    </a:lnTo>
                    <a:lnTo>
                      <a:pt x="300" y="1116"/>
                    </a:lnTo>
                    <a:lnTo>
                      <a:pt x="221" y="1152"/>
                    </a:lnTo>
                    <a:lnTo>
                      <a:pt x="145" y="1173"/>
                    </a:lnTo>
                    <a:lnTo>
                      <a:pt x="64" y="1186"/>
                    </a:lnTo>
                    <a:lnTo>
                      <a:pt x="0" y="1186"/>
                    </a:lnTo>
                    <a:lnTo>
                      <a:pt x="0" y="1264"/>
                    </a:lnTo>
                    <a:lnTo>
                      <a:pt x="21" y="1264"/>
                    </a:lnTo>
                    <a:lnTo>
                      <a:pt x="114" y="1259"/>
                    </a:lnTo>
                    <a:lnTo>
                      <a:pt x="197" y="1243"/>
                    </a:lnTo>
                    <a:lnTo>
                      <a:pt x="284" y="1212"/>
                    </a:lnTo>
                    <a:lnTo>
                      <a:pt x="363" y="1173"/>
                    </a:lnTo>
                    <a:lnTo>
                      <a:pt x="432" y="1121"/>
                    </a:lnTo>
                    <a:lnTo>
                      <a:pt x="494" y="1059"/>
                    </a:lnTo>
                    <a:lnTo>
                      <a:pt x="551" y="991"/>
                    </a:lnTo>
                    <a:lnTo>
                      <a:pt x="597" y="919"/>
                    </a:lnTo>
                    <a:lnTo>
                      <a:pt x="630" y="833"/>
                    </a:lnTo>
                    <a:lnTo>
                      <a:pt x="654" y="746"/>
                    </a:lnTo>
                    <a:lnTo>
                      <a:pt x="664" y="663"/>
                    </a:lnTo>
                    <a:lnTo>
                      <a:pt x="664" y="579"/>
                    </a:lnTo>
                    <a:lnTo>
                      <a:pt x="649" y="494"/>
                    </a:lnTo>
                    <a:lnTo>
                      <a:pt x="621" y="407"/>
                    </a:lnTo>
                    <a:lnTo>
                      <a:pt x="587" y="330"/>
                    </a:lnTo>
                    <a:lnTo>
                      <a:pt x="540" y="257"/>
                    </a:lnTo>
                    <a:lnTo>
                      <a:pt x="481" y="188"/>
                    </a:lnTo>
                    <a:lnTo>
                      <a:pt x="412" y="128"/>
                    </a:lnTo>
                    <a:lnTo>
                      <a:pt x="342" y="81"/>
                    </a:lnTo>
                    <a:lnTo>
                      <a:pt x="261" y="45"/>
                    </a:lnTo>
                    <a:lnTo>
                      <a:pt x="178" y="18"/>
                    </a:lnTo>
                    <a:lnTo>
                      <a:pt x="90" y="3"/>
                    </a:lnTo>
                    <a:lnTo>
                      <a:pt x="0" y="0"/>
                    </a:lnTo>
                    <a:lnTo>
                      <a:pt x="0" y="81"/>
                    </a:lnTo>
                    <a:close/>
                  </a:path>
                </a:pathLst>
              </a:custGeom>
              <a:solidFill>
                <a:srgbClr val="000000"/>
              </a:solidFill>
              <a:ln w="1588">
                <a:solidFill>
                  <a:srgbClr val="000000"/>
                </a:solidFill>
                <a:prstDash val="solid"/>
                <a:round/>
                <a:headEnd/>
                <a:tailEnd/>
              </a:ln>
            </p:spPr>
            <p:txBody>
              <a:bodyPr/>
              <a:lstStyle/>
              <a:p>
                <a:endParaRPr lang="ru-RU"/>
              </a:p>
            </p:txBody>
          </p:sp>
          <p:sp>
            <p:nvSpPr>
              <p:cNvPr id="72722" name="Freeform 18"/>
              <p:cNvSpPr>
                <a:spLocks/>
              </p:cNvSpPr>
              <p:nvPr/>
            </p:nvSpPr>
            <p:spPr bwMode="auto">
              <a:xfrm>
                <a:off x="2733" y="1150"/>
                <a:ext cx="260" cy="453"/>
              </a:xfrm>
              <a:custGeom>
                <a:avLst/>
                <a:gdLst/>
                <a:ahLst/>
                <a:cxnLst>
                  <a:cxn ang="0">
                    <a:pos x="151" y="904"/>
                  </a:cxn>
                  <a:cxn ang="0">
                    <a:pos x="151" y="348"/>
                  </a:cxn>
                  <a:cxn ang="0">
                    <a:pos x="0" y="348"/>
                  </a:cxn>
                  <a:cxn ang="0">
                    <a:pos x="0" y="0"/>
                  </a:cxn>
                  <a:cxn ang="0">
                    <a:pos x="521" y="0"/>
                  </a:cxn>
                  <a:cxn ang="0">
                    <a:pos x="521" y="348"/>
                  </a:cxn>
                  <a:cxn ang="0">
                    <a:pos x="363" y="348"/>
                  </a:cxn>
                  <a:cxn ang="0">
                    <a:pos x="363" y="904"/>
                  </a:cxn>
                  <a:cxn ang="0">
                    <a:pos x="151" y="904"/>
                  </a:cxn>
                </a:cxnLst>
                <a:rect l="0" t="0" r="r" b="b"/>
                <a:pathLst>
                  <a:path w="521" h="904">
                    <a:moveTo>
                      <a:pt x="151" y="904"/>
                    </a:moveTo>
                    <a:lnTo>
                      <a:pt x="151" y="348"/>
                    </a:lnTo>
                    <a:lnTo>
                      <a:pt x="0" y="348"/>
                    </a:lnTo>
                    <a:lnTo>
                      <a:pt x="0" y="0"/>
                    </a:lnTo>
                    <a:lnTo>
                      <a:pt x="521" y="0"/>
                    </a:lnTo>
                    <a:lnTo>
                      <a:pt x="521" y="348"/>
                    </a:lnTo>
                    <a:lnTo>
                      <a:pt x="363" y="348"/>
                    </a:lnTo>
                    <a:lnTo>
                      <a:pt x="363" y="904"/>
                    </a:lnTo>
                    <a:lnTo>
                      <a:pt x="151" y="904"/>
                    </a:lnTo>
                    <a:close/>
                  </a:path>
                </a:pathLst>
              </a:custGeom>
              <a:solidFill>
                <a:srgbClr val="000000"/>
              </a:solidFill>
              <a:ln w="1588">
                <a:solidFill>
                  <a:srgbClr val="000000"/>
                </a:solidFill>
                <a:prstDash val="solid"/>
                <a:round/>
                <a:headEnd/>
                <a:tailEnd/>
              </a:ln>
            </p:spPr>
            <p:txBody>
              <a:bodyPr/>
              <a:lstStyle/>
              <a:p>
                <a:endParaRPr lang="ru-RU"/>
              </a:p>
            </p:txBody>
          </p:sp>
          <p:sp>
            <p:nvSpPr>
              <p:cNvPr id="72723" name="Freeform 19"/>
              <p:cNvSpPr>
                <a:spLocks/>
              </p:cNvSpPr>
              <p:nvPr/>
            </p:nvSpPr>
            <p:spPr bwMode="auto">
              <a:xfrm>
                <a:off x="2046" y="1493"/>
                <a:ext cx="298" cy="374"/>
              </a:xfrm>
              <a:custGeom>
                <a:avLst/>
                <a:gdLst/>
                <a:ahLst/>
                <a:cxnLst>
                  <a:cxn ang="0">
                    <a:pos x="413" y="747"/>
                  </a:cxn>
                  <a:cxn ang="0">
                    <a:pos x="224" y="433"/>
                  </a:cxn>
                  <a:cxn ang="0">
                    <a:pos x="177" y="456"/>
                  </a:cxn>
                  <a:cxn ang="0">
                    <a:pos x="0" y="152"/>
                  </a:cxn>
                  <a:cxn ang="0">
                    <a:pos x="268" y="0"/>
                  </a:cxn>
                  <a:cxn ang="0">
                    <a:pos x="441" y="301"/>
                  </a:cxn>
                  <a:cxn ang="0">
                    <a:pos x="400" y="327"/>
                  </a:cxn>
                  <a:cxn ang="0">
                    <a:pos x="597" y="646"/>
                  </a:cxn>
                  <a:cxn ang="0">
                    <a:pos x="413" y="747"/>
                  </a:cxn>
                </a:cxnLst>
                <a:rect l="0" t="0" r="r" b="b"/>
                <a:pathLst>
                  <a:path w="597" h="747">
                    <a:moveTo>
                      <a:pt x="413" y="747"/>
                    </a:moveTo>
                    <a:lnTo>
                      <a:pt x="224" y="433"/>
                    </a:lnTo>
                    <a:lnTo>
                      <a:pt x="177" y="456"/>
                    </a:lnTo>
                    <a:lnTo>
                      <a:pt x="0" y="152"/>
                    </a:lnTo>
                    <a:lnTo>
                      <a:pt x="268" y="0"/>
                    </a:lnTo>
                    <a:lnTo>
                      <a:pt x="441" y="301"/>
                    </a:lnTo>
                    <a:lnTo>
                      <a:pt x="400" y="327"/>
                    </a:lnTo>
                    <a:lnTo>
                      <a:pt x="597" y="646"/>
                    </a:lnTo>
                    <a:lnTo>
                      <a:pt x="413" y="747"/>
                    </a:lnTo>
                    <a:close/>
                  </a:path>
                </a:pathLst>
              </a:custGeom>
              <a:solidFill>
                <a:srgbClr val="000000"/>
              </a:solidFill>
              <a:ln w="1588">
                <a:solidFill>
                  <a:srgbClr val="000000"/>
                </a:solidFill>
                <a:prstDash val="solid"/>
                <a:round/>
                <a:headEnd/>
                <a:tailEnd/>
              </a:ln>
            </p:spPr>
            <p:txBody>
              <a:bodyPr/>
              <a:lstStyle/>
              <a:p>
                <a:endParaRPr lang="ru-RU"/>
              </a:p>
            </p:txBody>
          </p:sp>
          <p:sp>
            <p:nvSpPr>
              <p:cNvPr id="72724" name="Freeform 20"/>
              <p:cNvSpPr>
                <a:spLocks/>
              </p:cNvSpPr>
              <p:nvPr/>
            </p:nvSpPr>
            <p:spPr bwMode="auto">
              <a:xfrm>
                <a:off x="3398" y="1489"/>
                <a:ext cx="296" cy="374"/>
              </a:xfrm>
              <a:custGeom>
                <a:avLst/>
                <a:gdLst/>
                <a:ahLst/>
                <a:cxnLst>
                  <a:cxn ang="0">
                    <a:pos x="182" y="748"/>
                  </a:cxn>
                  <a:cxn ang="0">
                    <a:pos x="373" y="433"/>
                  </a:cxn>
                  <a:cxn ang="0">
                    <a:pos x="417" y="461"/>
                  </a:cxn>
                  <a:cxn ang="0">
                    <a:pos x="592" y="151"/>
                  </a:cxn>
                  <a:cxn ang="0">
                    <a:pos x="328" y="0"/>
                  </a:cxn>
                  <a:cxn ang="0">
                    <a:pos x="150" y="302"/>
                  </a:cxn>
                  <a:cxn ang="0">
                    <a:pos x="194" y="324"/>
                  </a:cxn>
                  <a:cxn ang="0">
                    <a:pos x="0" y="648"/>
                  </a:cxn>
                  <a:cxn ang="0">
                    <a:pos x="182" y="748"/>
                  </a:cxn>
                </a:cxnLst>
                <a:rect l="0" t="0" r="r" b="b"/>
                <a:pathLst>
                  <a:path w="592" h="748">
                    <a:moveTo>
                      <a:pt x="182" y="748"/>
                    </a:moveTo>
                    <a:lnTo>
                      <a:pt x="373" y="433"/>
                    </a:lnTo>
                    <a:lnTo>
                      <a:pt x="417" y="461"/>
                    </a:lnTo>
                    <a:lnTo>
                      <a:pt x="592" y="151"/>
                    </a:lnTo>
                    <a:lnTo>
                      <a:pt x="328" y="0"/>
                    </a:lnTo>
                    <a:lnTo>
                      <a:pt x="150" y="302"/>
                    </a:lnTo>
                    <a:lnTo>
                      <a:pt x="194" y="324"/>
                    </a:lnTo>
                    <a:lnTo>
                      <a:pt x="0" y="648"/>
                    </a:lnTo>
                    <a:lnTo>
                      <a:pt x="182" y="748"/>
                    </a:lnTo>
                    <a:close/>
                  </a:path>
                </a:pathLst>
              </a:custGeom>
              <a:solidFill>
                <a:srgbClr val="000000"/>
              </a:solidFill>
              <a:ln w="1588">
                <a:solidFill>
                  <a:srgbClr val="000000"/>
                </a:solidFill>
                <a:prstDash val="solid"/>
                <a:round/>
                <a:headEnd/>
                <a:tailEnd/>
              </a:ln>
            </p:spPr>
            <p:txBody>
              <a:bodyPr/>
              <a:lstStyle/>
              <a:p>
                <a:endParaRPr lang="ru-RU"/>
              </a:p>
            </p:txBody>
          </p:sp>
          <p:sp>
            <p:nvSpPr>
              <p:cNvPr id="72725" name="Freeform 21"/>
              <p:cNvSpPr>
                <a:spLocks/>
              </p:cNvSpPr>
              <p:nvPr/>
            </p:nvSpPr>
            <p:spPr bwMode="auto">
              <a:xfrm>
                <a:off x="2352" y="2832"/>
                <a:ext cx="96" cy="288"/>
              </a:xfrm>
              <a:custGeom>
                <a:avLst/>
                <a:gdLst/>
                <a:ahLst/>
                <a:cxnLst>
                  <a:cxn ang="0">
                    <a:pos x="0" y="0"/>
                  </a:cxn>
                  <a:cxn ang="0">
                    <a:pos x="96" y="288"/>
                  </a:cxn>
                </a:cxnLst>
                <a:rect l="0" t="0" r="r" b="b"/>
                <a:pathLst>
                  <a:path w="96" h="288">
                    <a:moveTo>
                      <a:pt x="0" y="0"/>
                    </a:moveTo>
                    <a:cubicBezTo>
                      <a:pt x="44" y="120"/>
                      <a:pt x="88" y="240"/>
                      <a:pt x="96" y="288"/>
                    </a:cubicBezTo>
                  </a:path>
                </a:pathLst>
              </a:custGeom>
              <a:noFill/>
              <a:ln w="12700" cap="sq" cmpd="sng">
                <a:solidFill>
                  <a:schemeClr val="tx1"/>
                </a:solidFill>
                <a:prstDash val="solid"/>
                <a:round/>
                <a:headEnd type="none" w="sm" len="sm"/>
                <a:tailEnd type="none" w="sm" len="sm"/>
              </a:ln>
              <a:effectLst/>
            </p:spPr>
            <p:txBody>
              <a:bodyPr wrap="none"/>
              <a:lstStyle/>
              <a:p>
                <a:endParaRPr lang="ru-RU"/>
              </a:p>
            </p:txBody>
          </p:sp>
          <p:pic>
            <p:nvPicPr>
              <p:cNvPr id="72726" name="Picture 22"/>
              <p:cNvPicPr>
                <a:picLocks noChangeAspect="1" noChangeArrowheads="1"/>
              </p:cNvPicPr>
              <p:nvPr/>
            </p:nvPicPr>
            <p:blipFill>
              <a:blip r:embed="rId3" cstate="print"/>
              <a:srcRect/>
              <a:stretch>
                <a:fillRect/>
              </a:stretch>
            </p:blipFill>
            <p:spPr bwMode="auto">
              <a:xfrm>
                <a:off x="2256" y="1632"/>
                <a:ext cx="1236" cy="2064"/>
              </a:xfrm>
              <a:prstGeom prst="rect">
                <a:avLst/>
              </a:prstGeom>
              <a:noFill/>
              <a:ln w="12700" cap="sq">
                <a:noFill/>
                <a:miter lim="800000"/>
                <a:headEnd type="none" w="sm" len="sm"/>
                <a:tailEnd type="none" w="sm" len="sm"/>
              </a:ln>
              <a:effectLst/>
            </p:spPr>
          </p:pic>
        </p:grpSp>
        <p:sp>
          <p:nvSpPr>
            <p:cNvPr id="72727" name="Text Box 23"/>
            <p:cNvSpPr txBox="1">
              <a:spLocks noChangeArrowheads="1"/>
            </p:cNvSpPr>
            <p:nvPr/>
          </p:nvSpPr>
          <p:spPr bwMode="auto">
            <a:xfrm>
              <a:off x="1584" y="1728"/>
              <a:ext cx="3648" cy="404"/>
            </a:xfrm>
            <a:prstGeom prst="rect">
              <a:avLst/>
            </a:prstGeom>
            <a:noFill/>
            <a:ln w="12700" cap="sq">
              <a:noFill/>
              <a:miter lim="800000"/>
              <a:headEnd type="none" w="sm" len="sm"/>
              <a:tailEnd type="none" w="sm" len="sm"/>
            </a:ln>
            <a:effectLst/>
          </p:spPr>
          <p:txBody>
            <a:bodyPr>
              <a:spAutoFit/>
            </a:bodyPr>
            <a:lstStyle/>
            <a:p>
              <a:pPr algn="l">
                <a:spcBef>
                  <a:spcPct val="50000"/>
                </a:spcBef>
              </a:pPr>
              <a:r>
                <a:rPr lang="ru-RU" sz="3600" b="1" i="1">
                  <a:solidFill>
                    <a:schemeClr val="bg2"/>
                  </a:solidFill>
                </a:rPr>
                <a:t> </a:t>
              </a:r>
              <a:r>
                <a:rPr lang="ru-RU" sz="3600" b="1">
                  <a:solidFill>
                    <a:schemeClr val="bg2"/>
                  </a:solidFill>
                </a:rPr>
                <a:t>Время проведения:</a:t>
              </a:r>
              <a:r>
                <a:rPr lang="en-US" sz="3600" b="1">
                  <a:solidFill>
                    <a:schemeClr val="bg2"/>
                  </a:solidFill>
                </a:rPr>
                <a:t> - 1 </a:t>
              </a:r>
              <a:r>
                <a:rPr lang="ru-RU" sz="3600" b="1">
                  <a:solidFill>
                    <a:schemeClr val="bg2"/>
                  </a:solidFill>
                </a:rPr>
                <a:t>час</a:t>
              </a:r>
              <a:endParaRPr lang="en-US" sz="3600" b="1">
                <a:solidFill>
                  <a:schemeClr val="bg2"/>
                </a:solidFill>
              </a:endParaRPr>
            </a:p>
          </p:txBody>
        </p:sp>
      </p:grpSp>
      <p:grpSp>
        <p:nvGrpSpPr>
          <p:cNvPr id="72728" name="Group 24"/>
          <p:cNvGrpSpPr>
            <a:grpSpLocks/>
          </p:cNvGrpSpPr>
          <p:nvPr/>
        </p:nvGrpSpPr>
        <p:grpSpPr bwMode="auto">
          <a:xfrm>
            <a:off x="2667000" y="3657600"/>
            <a:ext cx="5181600" cy="762000"/>
            <a:chOff x="1680" y="2304"/>
            <a:chExt cx="3264" cy="480"/>
          </a:xfrm>
        </p:grpSpPr>
        <p:sp>
          <p:nvSpPr>
            <p:cNvPr id="72729" name="Text Box 25"/>
            <p:cNvSpPr txBox="1">
              <a:spLocks noChangeArrowheads="1"/>
            </p:cNvSpPr>
            <p:nvPr/>
          </p:nvSpPr>
          <p:spPr bwMode="auto">
            <a:xfrm>
              <a:off x="2112" y="2304"/>
              <a:ext cx="2832" cy="472"/>
            </a:xfrm>
            <a:prstGeom prst="rect">
              <a:avLst/>
            </a:prstGeom>
            <a:noFill/>
            <a:ln w="12700" cap="sq">
              <a:noFill/>
              <a:miter lim="800000"/>
              <a:headEnd type="none" w="sm" len="sm"/>
              <a:tailEnd type="none" w="sm" len="sm"/>
            </a:ln>
            <a:effectLst/>
          </p:spPr>
          <p:txBody>
            <a:bodyPr>
              <a:spAutoFit/>
            </a:bodyPr>
            <a:lstStyle/>
            <a:p>
              <a:pPr algn="l">
                <a:lnSpc>
                  <a:spcPct val="90000"/>
                </a:lnSpc>
                <a:spcBef>
                  <a:spcPct val="20000"/>
                </a:spcBef>
                <a:buClr>
                  <a:schemeClr val="tx2"/>
                </a:buClr>
                <a:buSzPct val="90000"/>
                <a:buFont typeface="Symbol" pitchFamily="18" charset="2"/>
                <a:buNone/>
              </a:pPr>
              <a:r>
                <a:rPr lang="en-US" b="1">
                  <a:solidFill>
                    <a:schemeClr val="bg2"/>
                  </a:solidFill>
                </a:rPr>
                <a:t>5 </a:t>
              </a:r>
              <a:r>
                <a:rPr lang="ru-RU" b="1">
                  <a:solidFill>
                    <a:schemeClr val="bg2"/>
                  </a:solidFill>
                </a:rPr>
                <a:t>мин</a:t>
              </a:r>
              <a:r>
                <a:rPr lang="en-US" b="1">
                  <a:solidFill>
                    <a:schemeClr val="bg2"/>
                  </a:solidFill>
                </a:rPr>
                <a:t>. – </a:t>
              </a:r>
              <a:r>
                <a:rPr lang="ru-RU" b="1">
                  <a:solidFill>
                    <a:schemeClr val="bg2"/>
                  </a:solidFill>
                </a:rPr>
                <a:t>сведения об отсутствующих членах класса</a:t>
              </a:r>
              <a:r>
                <a:rPr lang="en-US" b="1">
                  <a:solidFill>
                    <a:schemeClr val="bg2"/>
                  </a:solidFill>
                </a:rPr>
                <a:t>.</a:t>
              </a:r>
            </a:p>
          </p:txBody>
        </p:sp>
        <p:grpSp>
          <p:nvGrpSpPr>
            <p:cNvPr id="72730" name="Group 26"/>
            <p:cNvGrpSpPr>
              <a:grpSpLocks/>
            </p:cNvGrpSpPr>
            <p:nvPr/>
          </p:nvGrpSpPr>
          <p:grpSpPr bwMode="auto">
            <a:xfrm>
              <a:off x="1680" y="2304"/>
              <a:ext cx="364" cy="480"/>
              <a:chOff x="1787" y="852"/>
              <a:chExt cx="2164" cy="2852"/>
            </a:xfrm>
          </p:grpSpPr>
          <p:sp>
            <p:nvSpPr>
              <p:cNvPr id="72731" name="Freeform 27"/>
              <p:cNvSpPr>
                <a:spLocks/>
              </p:cNvSpPr>
              <p:nvPr/>
            </p:nvSpPr>
            <p:spPr bwMode="auto">
              <a:xfrm>
                <a:off x="1881" y="1660"/>
                <a:ext cx="1975" cy="1973"/>
              </a:xfrm>
              <a:custGeom>
                <a:avLst/>
                <a:gdLst/>
                <a:ahLst/>
                <a:cxnLst>
                  <a:cxn ang="0">
                    <a:pos x="3947" y="1824"/>
                  </a:cxn>
                  <a:cxn ang="0">
                    <a:pos x="3902" y="1528"/>
                  </a:cxn>
                  <a:cxn ang="0">
                    <a:pos x="3812" y="1246"/>
                  </a:cxn>
                  <a:cxn ang="0">
                    <a:pos x="3683" y="980"/>
                  </a:cxn>
                  <a:cxn ang="0">
                    <a:pos x="3517" y="731"/>
                  </a:cxn>
                  <a:cxn ang="0">
                    <a:pos x="3310" y="519"/>
                  </a:cxn>
                  <a:cxn ang="0">
                    <a:pos x="3074" y="333"/>
                  </a:cxn>
                  <a:cxn ang="0">
                    <a:pos x="2819" y="185"/>
                  </a:cxn>
                  <a:cxn ang="0">
                    <a:pos x="2538" y="81"/>
                  </a:cxn>
                  <a:cxn ang="0">
                    <a:pos x="2253" y="12"/>
                  </a:cxn>
                  <a:cxn ang="0">
                    <a:pos x="1953" y="0"/>
                  </a:cxn>
                  <a:cxn ang="0">
                    <a:pos x="1661" y="22"/>
                  </a:cxn>
                  <a:cxn ang="0">
                    <a:pos x="1367" y="91"/>
                  </a:cxn>
                  <a:cxn ang="0">
                    <a:pos x="1092" y="206"/>
                  </a:cxn>
                  <a:cxn ang="0">
                    <a:pos x="839" y="354"/>
                  </a:cxn>
                  <a:cxn ang="0">
                    <a:pos x="606" y="545"/>
                  </a:cxn>
                  <a:cxn ang="0">
                    <a:pos x="407" y="766"/>
                  </a:cxn>
                  <a:cxn ang="0">
                    <a:pos x="245" y="1015"/>
                  </a:cxn>
                  <a:cxn ang="0">
                    <a:pos x="121" y="1282"/>
                  </a:cxn>
                  <a:cxn ang="0">
                    <a:pos x="39" y="1570"/>
                  </a:cxn>
                  <a:cxn ang="0">
                    <a:pos x="0" y="1865"/>
                  </a:cxn>
                  <a:cxn ang="0">
                    <a:pos x="6" y="2161"/>
                  </a:cxn>
                  <a:cxn ang="0">
                    <a:pos x="55" y="2456"/>
                  </a:cxn>
                  <a:cxn ang="0">
                    <a:pos x="152" y="2734"/>
                  </a:cxn>
                  <a:cxn ang="0">
                    <a:pos x="288" y="2996"/>
                  </a:cxn>
                  <a:cxn ang="0">
                    <a:pos x="457" y="3243"/>
                  </a:cxn>
                  <a:cxn ang="0">
                    <a:pos x="668" y="3455"/>
                  </a:cxn>
                  <a:cxn ang="0">
                    <a:pos x="906" y="3629"/>
                  </a:cxn>
                  <a:cxn ang="0">
                    <a:pos x="1167" y="3775"/>
                  </a:cxn>
                  <a:cxn ang="0">
                    <a:pos x="1449" y="3874"/>
                  </a:cxn>
                  <a:cxn ang="0">
                    <a:pos x="1738" y="3937"/>
                  </a:cxn>
                  <a:cxn ang="0">
                    <a:pos x="2035" y="3946"/>
                  </a:cxn>
                  <a:cxn ang="0">
                    <a:pos x="2329" y="3913"/>
                  </a:cxn>
                  <a:cxn ang="0">
                    <a:pos x="2622" y="3838"/>
                  </a:cxn>
                  <a:cxn ang="0">
                    <a:pos x="2892" y="3725"/>
                  </a:cxn>
                  <a:cxn ang="0">
                    <a:pos x="3142" y="3564"/>
                  </a:cxn>
                  <a:cxn ang="0">
                    <a:pos x="3372" y="3370"/>
                  </a:cxn>
                  <a:cxn ang="0">
                    <a:pos x="3562" y="3143"/>
                  </a:cxn>
                  <a:cxn ang="0">
                    <a:pos x="3721" y="2892"/>
                  </a:cxn>
                  <a:cxn ang="0">
                    <a:pos x="3842" y="2623"/>
                  </a:cxn>
                  <a:cxn ang="0">
                    <a:pos x="3915" y="2334"/>
                  </a:cxn>
                  <a:cxn ang="0">
                    <a:pos x="3950" y="2037"/>
                  </a:cxn>
                </a:cxnLst>
                <a:rect l="0" t="0" r="r" b="b"/>
                <a:pathLst>
                  <a:path w="3950" h="3946">
                    <a:moveTo>
                      <a:pt x="3950" y="1974"/>
                    </a:moveTo>
                    <a:lnTo>
                      <a:pt x="3947" y="1824"/>
                    </a:lnTo>
                    <a:lnTo>
                      <a:pt x="3927" y="1676"/>
                    </a:lnTo>
                    <a:lnTo>
                      <a:pt x="3902" y="1528"/>
                    </a:lnTo>
                    <a:lnTo>
                      <a:pt x="3863" y="1385"/>
                    </a:lnTo>
                    <a:lnTo>
                      <a:pt x="3812" y="1246"/>
                    </a:lnTo>
                    <a:lnTo>
                      <a:pt x="3753" y="1109"/>
                    </a:lnTo>
                    <a:lnTo>
                      <a:pt x="3683" y="980"/>
                    </a:lnTo>
                    <a:lnTo>
                      <a:pt x="3601" y="854"/>
                    </a:lnTo>
                    <a:lnTo>
                      <a:pt x="3517" y="731"/>
                    </a:lnTo>
                    <a:lnTo>
                      <a:pt x="3417" y="621"/>
                    </a:lnTo>
                    <a:lnTo>
                      <a:pt x="3310" y="519"/>
                    </a:lnTo>
                    <a:lnTo>
                      <a:pt x="3195" y="421"/>
                    </a:lnTo>
                    <a:lnTo>
                      <a:pt x="3074" y="333"/>
                    </a:lnTo>
                    <a:lnTo>
                      <a:pt x="2948" y="252"/>
                    </a:lnTo>
                    <a:lnTo>
                      <a:pt x="2819" y="185"/>
                    </a:lnTo>
                    <a:lnTo>
                      <a:pt x="2680" y="125"/>
                    </a:lnTo>
                    <a:lnTo>
                      <a:pt x="2538" y="81"/>
                    </a:lnTo>
                    <a:lnTo>
                      <a:pt x="2395" y="40"/>
                    </a:lnTo>
                    <a:lnTo>
                      <a:pt x="2253" y="12"/>
                    </a:lnTo>
                    <a:lnTo>
                      <a:pt x="2105" y="0"/>
                    </a:lnTo>
                    <a:lnTo>
                      <a:pt x="1953" y="0"/>
                    </a:lnTo>
                    <a:lnTo>
                      <a:pt x="1803" y="2"/>
                    </a:lnTo>
                    <a:lnTo>
                      <a:pt x="1661" y="22"/>
                    </a:lnTo>
                    <a:lnTo>
                      <a:pt x="1512" y="48"/>
                    </a:lnTo>
                    <a:lnTo>
                      <a:pt x="1367" y="91"/>
                    </a:lnTo>
                    <a:lnTo>
                      <a:pt x="1227" y="143"/>
                    </a:lnTo>
                    <a:lnTo>
                      <a:pt x="1092" y="206"/>
                    </a:lnTo>
                    <a:lnTo>
                      <a:pt x="961" y="278"/>
                    </a:lnTo>
                    <a:lnTo>
                      <a:pt x="839" y="354"/>
                    </a:lnTo>
                    <a:lnTo>
                      <a:pt x="719" y="449"/>
                    </a:lnTo>
                    <a:lnTo>
                      <a:pt x="606" y="545"/>
                    </a:lnTo>
                    <a:lnTo>
                      <a:pt x="503" y="654"/>
                    </a:lnTo>
                    <a:lnTo>
                      <a:pt x="407" y="766"/>
                    </a:lnTo>
                    <a:lnTo>
                      <a:pt x="322" y="885"/>
                    </a:lnTo>
                    <a:lnTo>
                      <a:pt x="245" y="1015"/>
                    </a:lnTo>
                    <a:lnTo>
                      <a:pt x="179" y="1148"/>
                    </a:lnTo>
                    <a:lnTo>
                      <a:pt x="121" y="1282"/>
                    </a:lnTo>
                    <a:lnTo>
                      <a:pt x="75" y="1425"/>
                    </a:lnTo>
                    <a:lnTo>
                      <a:pt x="39" y="1570"/>
                    </a:lnTo>
                    <a:lnTo>
                      <a:pt x="13" y="1718"/>
                    </a:lnTo>
                    <a:lnTo>
                      <a:pt x="0" y="1865"/>
                    </a:lnTo>
                    <a:lnTo>
                      <a:pt x="0" y="2013"/>
                    </a:lnTo>
                    <a:lnTo>
                      <a:pt x="6" y="2161"/>
                    </a:lnTo>
                    <a:lnTo>
                      <a:pt x="24" y="2309"/>
                    </a:lnTo>
                    <a:lnTo>
                      <a:pt x="55" y="2456"/>
                    </a:lnTo>
                    <a:lnTo>
                      <a:pt x="97" y="2595"/>
                    </a:lnTo>
                    <a:lnTo>
                      <a:pt x="152" y="2734"/>
                    </a:lnTo>
                    <a:lnTo>
                      <a:pt x="215" y="2868"/>
                    </a:lnTo>
                    <a:lnTo>
                      <a:pt x="288" y="2996"/>
                    </a:lnTo>
                    <a:lnTo>
                      <a:pt x="373" y="3125"/>
                    </a:lnTo>
                    <a:lnTo>
                      <a:pt x="457" y="3243"/>
                    </a:lnTo>
                    <a:lnTo>
                      <a:pt x="561" y="3355"/>
                    </a:lnTo>
                    <a:lnTo>
                      <a:pt x="668" y="3455"/>
                    </a:lnTo>
                    <a:lnTo>
                      <a:pt x="782" y="3547"/>
                    </a:lnTo>
                    <a:lnTo>
                      <a:pt x="906" y="3629"/>
                    </a:lnTo>
                    <a:lnTo>
                      <a:pt x="1036" y="3710"/>
                    </a:lnTo>
                    <a:lnTo>
                      <a:pt x="1167" y="3775"/>
                    </a:lnTo>
                    <a:lnTo>
                      <a:pt x="1304" y="3829"/>
                    </a:lnTo>
                    <a:lnTo>
                      <a:pt x="1449" y="3874"/>
                    </a:lnTo>
                    <a:lnTo>
                      <a:pt x="1592" y="3910"/>
                    </a:lnTo>
                    <a:lnTo>
                      <a:pt x="1738" y="3937"/>
                    </a:lnTo>
                    <a:lnTo>
                      <a:pt x="1886" y="3946"/>
                    </a:lnTo>
                    <a:lnTo>
                      <a:pt x="2035" y="3946"/>
                    </a:lnTo>
                    <a:lnTo>
                      <a:pt x="2190" y="3937"/>
                    </a:lnTo>
                    <a:lnTo>
                      <a:pt x="2329" y="3913"/>
                    </a:lnTo>
                    <a:lnTo>
                      <a:pt x="2480" y="3881"/>
                    </a:lnTo>
                    <a:lnTo>
                      <a:pt x="2622" y="3838"/>
                    </a:lnTo>
                    <a:lnTo>
                      <a:pt x="2758" y="3784"/>
                    </a:lnTo>
                    <a:lnTo>
                      <a:pt x="2892" y="3725"/>
                    </a:lnTo>
                    <a:lnTo>
                      <a:pt x="3019" y="3647"/>
                    </a:lnTo>
                    <a:lnTo>
                      <a:pt x="3142" y="3564"/>
                    </a:lnTo>
                    <a:lnTo>
                      <a:pt x="3262" y="3468"/>
                    </a:lnTo>
                    <a:lnTo>
                      <a:pt x="3372" y="3370"/>
                    </a:lnTo>
                    <a:lnTo>
                      <a:pt x="3475" y="3259"/>
                    </a:lnTo>
                    <a:lnTo>
                      <a:pt x="3562" y="3143"/>
                    </a:lnTo>
                    <a:lnTo>
                      <a:pt x="3648" y="3022"/>
                    </a:lnTo>
                    <a:lnTo>
                      <a:pt x="3721" y="2892"/>
                    </a:lnTo>
                    <a:lnTo>
                      <a:pt x="3784" y="2758"/>
                    </a:lnTo>
                    <a:lnTo>
                      <a:pt x="3842" y="2623"/>
                    </a:lnTo>
                    <a:lnTo>
                      <a:pt x="3883" y="2477"/>
                    </a:lnTo>
                    <a:lnTo>
                      <a:pt x="3915" y="2334"/>
                    </a:lnTo>
                    <a:lnTo>
                      <a:pt x="3939" y="2182"/>
                    </a:lnTo>
                    <a:lnTo>
                      <a:pt x="3950" y="2037"/>
                    </a:lnTo>
                    <a:lnTo>
                      <a:pt x="3950" y="1974"/>
                    </a:lnTo>
                    <a:close/>
                  </a:path>
                </a:pathLst>
              </a:custGeom>
              <a:solidFill>
                <a:srgbClr val="FFFFFF"/>
              </a:solidFill>
              <a:ln w="1588">
                <a:solidFill>
                  <a:srgbClr val="FFFFFF"/>
                </a:solidFill>
                <a:prstDash val="solid"/>
                <a:round/>
                <a:headEnd/>
                <a:tailEnd/>
              </a:ln>
            </p:spPr>
            <p:txBody>
              <a:bodyPr/>
              <a:lstStyle/>
              <a:p>
                <a:endParaRPr lang="ru-RU"/>
              </a:p>
            </p:txBody>
          </p:sp>
          <p:sp>
            <p:nvSpPr>
              <p:cNvPr id="72732" name="Freeform 28"/>
              <p:cNvSpPr>
                <a:spLocks/>
              </p:cNvSpPr>
              <p:nvPr/>
            </p:nvSpPr>
            <p:spPr bwMode="auto">
              <a:xfrm>
                <a:off x="1787" y="1565"/>
                <a:ext cx="1106" cy="2139"/>
              </a:xfrm>
              <a:custGeom>
                <a:avLst/>
                <a:gdLst/>
                <a:ahLst/>
                <a:cxnLst>
                  <a:cxn ang="0">
                    <a:pos x="2198" y="3953"/>
                  </a:cxn>
                  <a:cxn ang="0">
                    <a:pos x="1900" y="3937"/>
                  </a:cxn>
                  <a:cxn ang="0">
                    <a:pos x="1604" y="3865"/>
                  </a:cxn>
                  <a:cxn ang="0">
                    <a:pos x="1331" y="3755"/>
                  </a:cxn>
                  <a:cxn ang="0">
                    <a:pos x="1074" y="3599"/>
                  </a:cxn>
                  <a:cxn ang="0">
                    <a:pos x="846" y="3402"/>
                  </a:cxn>
                  <a:cxn ang="0">
                    <a:pos x="655" y="3173"/>
                  </a:cxn>
                  <a:cxn ang="0">
                    <a:pos x="507" y="2914"/>
                  </a:cxn>
                  <a:cxn ang="0">
                    <a:pos x="403" y="2635"/>
                  </a:cxn>
                  <a:cxn ang="0">
                    <a:pos x="340" y="2349"/>
                  </a:cxn>
                  <a:cxn ang="0">
                    <a:pos x="331" y="2052"/>
                  </a:cxn>
                  <a:cxn ang="0">
                    <a:pos x="367" y="1758"/>
                  </a:cxn>
                  <a:cxn ang="0">
                    <a:pos x="451" y="1473"/>
                  </a:cxn>
                  <a:cxn ang="0">
                    <a:pos x="586" y="1206"/>
                  </a:cxn>
                  <a:cxn ang="0">
                    <a:pos x="758" y="963"/>
                  </a:cxn>
                  <a:cxn ang="0">
                    <a:pos x="970" y="752"/>
                  </a:cxn>
                  <a:cxn ang="0">
                    <a:pos x="1213" y="576"/>
                  </a:cxn>
                  <a:cxn ang="0">
                    <a:pos x="1479" y="443"/>
                  </a:cxn>
                  <a:cxn ang="0">
                    <a:pos x="1767" y="360"/>
                  </a:cxn>
                  <a:cxn ang="0">
                    <a:pos x="2064" y="313"/>
                  </a:cxn>
                  <a:cxn ang="0">
                    <a:pos x="2213" y="0"/>
                  </a:cxn>
                  <a:cxn ang="0">
                    <a:pos x="1888" y="18"/>
                  </a:cxn>
                  <a:cxn ang="0">
                    <a:pos x="1570" y="82"/>
                  </a:cxn>
                  <a:cxn ang="0">
                    <a:pos x="1258" y="193"/>
                  </a:cxn>
                  <a:cxn ang="0">
                    <a:pos x="982" y="352"/>
                  </a:cxn>
                  <a:cxn ang="0">
                    <a:pos x="718" y="552"/>
                  </a:cxn>
                  <a:cxn ang="0">
                    <a:pos x="497" y="776"/>
                  </a:cxn>
                  <a:cxn ang="0">
                    <a:pos x="306" y="1045"/>
                  </a:cxn>
                  <a:cxn ang="0">
                    <a:pos x="163" y="1328"/>
                  </a:cxn>
                  <a:cxn ang="0">
                    <a:pos x="64" y="1639"/>
                  </a:cxn>
                  <a:cxn ang="0">
                    <a:pos x="10" y="1952"/>
                  </a:cxn>
                  <a:cxn ang="0">
                    <a:pos x="7" y="2276"/>
                  </a:cxn>
                  <a:cxn ang="0">
                    <a:pos x="49" y="2594"/>
                  </a:cxn>
                  <a:cxn ang="0">
                    <a:pos x="142" y="2899"/>
                  </a:cxn>
                  <a:cxn ang="0">
                    <a:pos x="281" y="3196"/>
                  </a:cxn>
                  <a:cxn ang="0">
                    <a:pos x="466" y="3462"/>
                  </a:cxn>
                  <a:cxn ang="0">
                    <a:pos x="679" y="3698"/>
                  </a:cxn>
                  <a:cxn ang="0">
                    <a:pos x="939" y="3901"/>
                  </a:cxn>
                  <a:cxn ang="0">
                    <a:pos x="1216" y="4063"/>
                  </a:cxn>
                  <a:cxn ang="0">
                    <a:pos x="1516" y="4186"/>
                  </a:cxn>
                  <a:cxn ang="0">
                    <a:pos x="1840" y="4259"/>
                  </a:cxn>
                  <a:cxn ang="0">
                    <a:pos x="2159" y="4278"/>
                  </a:cxn>
                  <a:cxn ang="0">
                    <a:pos x="2213" y="3953"/>
                  </a:cxn>
                </a:cxnLst>
                <a:rect l="0" t="0" r="r" b="b"/>
                <a:pathLst>
                  <a:path w="2213" h="4278">
                    <a:moveTo>
                      <a:pt x="2213" y="3953"/>
                    </a:moveTo>
                    <a:lnTo>
                      <a:pt x="2198" y="3953"/>
                    </a:lnTo>
                    <a:lnTo>
                      <a:pt x="2043" y="3951"/>
                    </a:lnTo>
                    <a:lnTo>
                      <a:pt x="1900" y="3937"/>
                    </a:lnTo>
                    <a:lnTo>
                      <a:pt x="1750" y="3905"/>
                    </a:lnTo>
                    <a:lnTo>
                      <a:pt x="1604" y="3865"/>
                    </a:lnTo>
                    <a:lnTo>
                      <a:pt x="1462" y="3817"/>
                    </a:lnTo>
                    <a:lnTo>
                      <a:pt x="1331" y="3755"/>
                    </a:lnTo>
                    <a:lnTo>
                      <a:pt x="1200" y="3675"/>
                    </a:lnTo>
                    <a:lnTo>
                      <a:pt x="1074" y="3599"/>
                    </a:lnTo>
                    <a:lnTo>
                      <a:pt x="956" y="3504"/>
                    </a:lnTo>
                    <a:lnTo>
                      <a:pt x="846" y="3402"/>
                    </a:lnTo>
                    <a:lnTo>
                      <a:pt x="749" y="3293"/>
                    </a:lnTo>
                    <a:lnTo>
                      <a:pt x="655" y="3173"/>
                    </a:lnTo>
                    <a:lnTo>
                      <a:pt x="579" y="3047"/>
                    </a:lnTo>
                    <a:lnTo>
                      <a:pt x="507" y="2914"/>
                    </a:lnTo>
                    <a:lnTo>
                      <a:pt x="448" y="2783"/>
                    </a:lnTo>
                    <a:lnTo>
                      <a:pt x="403" y="2635"/>
                    </a:lnTo>
                    <a:lnTo>
                      <a:pt x="363" y="2497"/>
                    </a:lnTo>
                    <a:lnTo>
                      <a:pt x="340" y="2349"/>
                    </a:lnTo>
                    <a:lnTo>
                      <a:pt x="327" y="2204"/>
                    </a:lnTo>
                    <a:lnTo>
                      <a:pt x="331" y="2052"/>
                    </a:lnTo>
                    <a:lnTo>
                      <a:pt x="340" y="1903"/>
                    </a:lnTo>
                    <a:lnTo>
                      <a:pt x="367" y="1758"/>
                    </a:lnTo>
                    <a:lnTo>
                      <a:pt x="406" y="1610"/>
                    </a:lnTo>
                    <a:lnTo>
                      <a:pt x="451" y="1473"/>
                    </a:lnTo>
                    <a:lnTo>
                      <a:pt x="510" y="1336"/>
                    </a:lnTo>
                    <a:lnTo>
                      <a:pt x="586" y="1206"/>
                    </a:lnTo>
                    <a:lnTo>
                      <a:pt x="663" y="1083"/>
                    </a:lnTo>
                    <a:lnTo>
                      <a:pt x="758" y="963"/>
                    </a:lnTo>
                    <a:lnTo>
                      <a:pt x="859" y="855"/>
                    </a:lnTo>
                    <a:lnTo>
                      <a:pt x="970" y="752"/>
                    </a:lnTo>
                    <a:lnTo>
                      <a:pt x="1088" y="663"/>
                    </a:lnTo>
                    <a:lnTo>
                      <a:pt x="1213" y="576"/>
                    </a:lnTo>
                    <a:lnTo>
                      <a:pt x="1340" y="506"/>
                    </a:lnTo>
                    <a:lnTo>
                      <a:pt x="1479" y="443"/>
                    </a:lnTo>
                    <a:lnTo>
                      <a:pt x="1622" y="397"/>
                    </a:lnTo>
                    <a:lnTo>
                      <a:pt x="1767" y="360"/>
                    </a:lnTo>
                    <a:lnTo>
                      <a:pt x="1913" y="330"/>
                    </a:lnTo>
                    <a:lnTo>
                      <a:pt x="2064" y="313"/>
                    </a:lnTo>
                    <a:lnTo>
                      <a:pt x="2213" y="313"/>
                    </a:lnTo>
                    <a:lnTo>
                      <a:pt x="2213" y="0"/>
                    </a:lnTo>
                    <a:lnTo>
                      <a:pt x="2050" y="6"/>
                    </a:lnTo>
                    <a:lnTo>
                      <a:pt x="1888" y="18"/>
                    </a:lnTo>
                    <a:lnTo>
                      <a:pt x="1728" y="42"/>
                    </a:lnTo>
                    <a:lnTo>
                      <a:pt x="1570" y="82"/>
                    </a:lnTo>
                    <a:lnTo>
                      <a:pt x="1415" y="134"/>
                    </a:lnTo>
                    <a:lnTo>
                      <a:pt x="1258" y="193"/>
                    </a:lnTo>
                    <a:lnTo>
                      <a:pt x="1119" y="267"/>
                    </a:lnTo>
                    <a:lnTo>
                      <a:pt x="982" y="352"/>
                    </a:lnTo>
                    <a:lnTo>
                      <a:pt x="843" y="443"/>
                    </a:lnTo>
                    <a:lnTo>
                      <a:pt x="718" y="552"/>
                    </a:lnTo>
                    <a:lnTo>
                      <a:pt x="607" y="658"/>
                    </a:lnTo>
                    <a:lnTo>
                      <a:pt x="497" y="776"/>
                    </a:lnTo>
                    <a:lnTo>
                      <a:pt x="398" y="907"/>
                    </a:lnTo>
                    <a:lnTo>
                      <a:pt x="306" y="1045"/>
                    </a:lnTo>
                    <a:lnTo>
                      <a:pt x="228" y="1185"/>
                    </a:lnTo>
                    <a:lnTo>
                      <a:pt x="163" y="1328"/>
                    </a:lnTo>
                    <a:lnTo>
                      <a:pt x="109" y="1479"/>
                    </a:lnTo>
                    <a:lnTo>
                      <a:pt x="64" y="1639"/>
                    </a:lnTo>
                    <a:lnTo>
                      <a:pt x="31" y="1792"/>
                    </a:lnTo>
                    <a:lnTo>
                      <a:pt x="10" y="1952"/>
                    </a:lnTo>
                    <a:lnTo>
                      <a:pt x="0" y="2121"/>
                    </a:lnTo>
                    <a:lnTo>
                      <a:pt x="7" y="2276"/>
                    </a:lnTo>
                    <a:lnTo>
                      <a:pt x="18" y="2432"/>
                    </a:lnTo>
                    <a:lnTo>
                      <a:pt x="49" y="2594"/>
                    </a:lnTo>
                    <a:lnTo>
                      <a:pt x="88" y="2752"/>
                    </a:lnTo>
                    <a:lnTo>
                      <a:pt x="142" y="2899"/>
                    </a:lnTo>
                    <a:lnTo>
                      <a:pt x="207" y="3052"/>
                    </a:lnTo>
                    <a:lnTo>
                      <a:pt x="281" y="3196"/>
                    </a:lnTo>
                    <a:lnTo>
                      <a:pt x="367" y="3332"/>
                    </a:lnTo>
                    <a:lnTo>
                      <a:pt x="466" y="3462"/>
                    </a:lnTo>
                    <a:lnTo>
                      <a:pt x="566" y="3584"/>
                    </a:lnTo>
                    <a:lnTo>
                      <a:pt x="679" y="3698"/>
                    </a:lnTo>
                    <a:lnTo>
                      <a:pt x="804" y="3799"/>
                    </a:lnTo>
                    <a:lnTo>
                      <a:pt x="939" y="3901"/>
                    </a:lnTo>
                    <a:lnTo>
                      <a:pt x="1073" y="3986"/>
                    </a:lnTo>
                    <a:lnTo>
                      <a:pt x="1216" y="4063"/>
                    </a:lnTo>
                    <a:lnTo>
                      <a:pt x="1362" y="4129"/>
                    </a:lnTo>
                    <a:lnTo>
                      <a:pt x="1516" y="4186"/>
                    </a:lnTo>
                    <a:lnTo>
                      <a:pt x="1676" y="4225"/>
                    </a:lnTo>
                    <a:lnTo>
                      <a:pt x="1840" y="4259"/>
                    </a:lnTo>
                    <a:lnTo>
                      <a:pt x="1992" y="4272"/>
                    </a:lnTo>
                    <a:lnTo>
                      <a:pt x="2159" y="4278"/>
                    </a:lnTo>
                    <a:lnTo>
                      <a:pt x="2213" y="4278"/>
                    </a:lnTo>
                    <a:lnTo>
                      <a:pt x="2213" y="3953"/>
                    </a:lnTo>
                    <a:close/>
                  </a:path>
                </a:pathLst>
              </a:custGeom>
              <a:solidFill>
                <a:srgbClr val="000000"/>
              </a:solidFill>
              <a:ln w="1588">
                <a:solidFill>
                  <a:srgbClr val="000000"/>
                </a:solidFill>
                <a:prstDash val="solid"/>
                <a:round/>
                <a:headEnd/>
                <a:tailEnd/>
              </a:ln>
            </p:spPr>
            <p:txBody>
              <a:bodyPr/>
              <a:lstStyle/>
              <a:p>
                <a:endParaRPr lang="ru-RU"/>
              </a:p>
            </p:txBody>
          </p:sp>
          <p:sp>
            <p:nvSpPr>
              <p:cNvPr id="72733" name="Freeform 29"/>
              <p:cNvSpPr>
                <a:spLocks/>
              </p:cNvSpPr>
              <p:nvPr/>
            </p:nvSpPr>
            <p:spPr bwMode="auto">
              <a:xfrm>
                <a:off x="2843" y="1565"/>
                <a:ext cx="1108" cy="2139"/>
              </a:xfrm>
              <a:custGeom>
                <a:avLst/>
                <a:gdLst/>
                <a:ahLst/>
                <a:cxnLst>
                  <a:cxn ang="0">
                    <a:pos x="18" y="3953"/>
                  </a:cxn>
                  <a:cxn ang="0">
                    <a:pos x="318" y="3937"/>
                  </a:cxn>
                  <a:cxn ang="0">
                    <a:pos x="607" y="3865"/>
                  </a:cxn>
                  <a:cxn ang="0">
                    <a:pos x="886" y="3755"/>
                  </a:cxn>
                  <a:cxn ang="0">
                    <a:pos x="1138" y="3599"/>
                  </a:cxn>
                  <a:cxn ang="0">
                    <a:pos x="1370" y="3402"/>
                  </a:cxn>
                  <a:cxn ang="0">
                    <a:pos x="1561" y="3173"/>
                  </a:cxn>
                  <a:cxn ang="0">
                    <a:pos x="1713" y="2914"/>
                  </a:cxn>
                  <a:cxn ang="0">
                    <a:pos x="1814" y="2635"/>
                  </a:cxn>
                  <a:cxn ang="0">
                    <a:pos x="1874" y="2349"/>
                  </a:cxn>
                  <a:cxn ang="0">
                    <a:pos x="1881" y="2052"/>
                  </a:cxn>
                  <a:cxn ang="0">
                    <a:pos x="1846" y="1758"/>
                  </a:cxn>
                  <a:cxn ang="0">
                    <a:pos x="1761" y="1473"/>
                  </a:cxn>
                  <a:cxn ang="0">
                    <a:pos x="1634" y="1206"/>
                  </a:cxn>
                  <a:cxn ang="0">
                    <a:pos x="1461" y="963"/>
                  </a:cxn>
                  <a:cxn ang="0">
                    <a:pos x="1249" y="752"/>
                  </a:cxn>
                  <a:cxn ang="0">
                    <a:pos x="1003" y="576"/>
                  </a:cxn>
                  <a:cxn ang="0">
                    <a:pos x="737" y="443"/>
                  </a:cxn>
                  <a:cxn ang="0">
                    <a:pos x="452" y="360"/>
                  </a:cxn>
                  <a:cxn ang="0">
                    <a:pos x="155" y="313"/>
                  </a:cxn>
                  <a:cxn ang="0">
                    <a:pos x="0" y="0"/>
                  </a:cxn>
                  <a:cxn ang="0">
                    <a:pos x="328" y="18"/>
                  </a:cxn>
                  <a:cxn ang="0">
                    <a:pos x="647" y="82"/>
                  </a:cxn>
                  <a:cxn ang="0">
                    <a:pos x="952" y="193"/>
                  </a:cxn>
                  <a:cxn ang="0">
                    <a:pos x="1235" y="352"/>
                  </a:cxn>
                  <a:cxn ang="0">
                    <a:pos x="1495" y="552"/>
                  </a:cxn>
                  <a:cxn ang="0">
                    <a:pos x="1719" y="776"/>
                  </a:cxn>
                  <a:cxn ang="0">
                    <a:pos x="1905" y="1045"/>
                  </a:cxn>
                  <a:cxn ang="0">
                    <a:pos x="2053" y="1328"/>
                  </a:cxn>
                  <a:cxn ang="0">
                    <a:pos x="2156" y="1639"/>
                  </a:cxn>
                  <a:cxn ang="0">
                    <a:pos x="2205" y="1952"/>
                  </a:cxn>
                  <a:cxn ang="0">
                    <a:pos x="2205" y="2276"/>
                  </a:cxn>
                  <a:cxn ang="0">
                    <a:pos x="2166" y="2594"/>
                  </a:cxn>
                  <a:cxn ang="0">
                    <a:pos x="2074" y="2899"/>
                  </a:cxn>
                  <a:cxn ang="0">
                    <a:pos x="1938" y="3196"/>
                  </a:cxn>
                  <a:cxn ang="0">
                    <a:pos x="1753" y="3462"/>
                  </a:cxn>
                  <a:cxn ang="0">
                    <a:pos x="1540" y="3698"/>
                  </a:cxn>
                  <a:cxn ang="0">
                    <a:pos x="1280" y="3901"/>
                  </a:cxn>
                  <a:cxn ang="0">
                    <a:pos x="1001" y="4063"/>
                  </a:cxn>
                  <a:cxn ang="0">
                    <a:pos x="698" y="4186"/>
                  </a:cxn>
                  <a:cxn ang="0">
                    <a:pos x="382" y="4259"/>
                  </a:cxn>
                  <a:cxn ang="0">
                    <a:pos x="57" y="4278"/>
                  </a:cxn>
                  <a:cxn ang="0">
                    <a:pos x="0" y="3953"/>
                  </a:cxn>
                </a:cxnLst>
                <a:rect l="0" t="0" r="r" b="b"/>
                <a:pathLst>
                  <a:path w="2216" h="4278">
                    <a:moveTo>
                      <a:pt x="0" y="3953"/>
                    </a:moveTo>
                    <a:lnTo>
                      <a:pt x="18" y="3953"/>
                    </a:lnTo>
                    <a:lnTo>
                      <a:pt x="168" y="3951"/>
                    </a:lnTo>
                    <a:lnTo>
                      <a:pt x="318" y="3937"/>
                    </a:lnTo>
                    <a:lnTo>
                      <a:pt x="464" y="3905"/>
                    </a:lnTo>
                    <a:lnTo>
                      <a:pt x="607" y="3865"/>
                    </a:lnTo>
                    <a:lnTo>
                      <a:pt x="750" y="3817"/>
                    </a:lnTo>
                    <a:lnTo>
                      <a:pt x="886" y="3755"/>
                    </a:lnTo>
                    <a:lnTo>
                      <a:pt x="1013" y="3675"/>
                    </a:lnTo>
                    <a:lnTo>
                      <a:pt x="1138" y="3599"/>
                    </a:lnTo>
                    <a:lnTo>
                      <a:pt x="1259" y="3504"/>
                    </a:lnTo>
                    <a:lnTo>
                      <a:pt x="1370" y="3402"/>
                    </a:lnTo>
                    <a:lnTo>
                      <a:pt x="1468" y="3293"/>
                    </a:lnTo>
                    <a:lnTo>
                      <a:pt x="1561" y="3173"/>
                    </a:lnTo>
                    <a:lnTo>
                      <a:pt x="1637" y="3047"/>
                    </a:lnTo>
                    <a:lnTo>
                      <a:pt x="1713" y="2914"/>
                    </a:lnTo>
                    <a:lnTo>
                      <a:pt x="1765" y="2783"/>
                    </a:lnTo>
                    <a:lnTo>
                      <a:pt x="1814" y="2635"/>
                    </a:lnTo>
                    <a:lnTo>
                      <a:pt x="1849" y="2497"/>
                    </a:lnTo>
                    <a:lnTo>
                      <a:pt x="1874" y="2349"/>
                    </a:lnTo>
                    <a:lnTo>
                      <a:pt x="1887" y="2204"/>
                    </a:lnTo>
                    <a:lnTo>
                      <a:pt x="1881" y="2052"/>
                    </a:lnTo>
                    <a:lnTo>
                      <a:pt x="1874" y="1903"/>
                    </a:lnTo>
                    <a:lnTo>
                      <a:pt x="1846" y="1758"/>
                    </a:lnTo>
                    <a:lnTo>
                      <a:pt x="1811" y="1610"/>
                    </a:lnTo>
                    <a:lnTo>
                      <a:pt x="1761" y="1473"/>
                    </a:lnTo>
                    <a:lnTo>
                      <a:pt x="1701" y="1336"/>
                    </a:lnTo>
                    <a:lnTo>
                      <a:pt x="1634" y="1206"/>
                    </a:lnTo>
                    <a:lnTo>
                      <a:pt x="1550" y="1083"/>
                    </a:lnTo>
                    <a:lnTo>
                      <a:pt x="1461" y="963"/>
                    </a:lnTo>
                    <a:lnTo>
                      <a:pt x="1359" y="855"/>
                    </a:lnTo>
                    <a:lnTo>
                      <a:pt x="1249" y="752"/>
                    </a:lnTo>
                    <a:lnTo>
                      <a:pt x="1129" y="663"/>
                    </a:lnTo>
                    <a:lnTo>
                      <a:pt x="1003" y="576"/>
                    </a:lnTo>
                    <a:lnTo>
                      <a:pt x="871" y="506"/>
                    </a:lnTo>
                    <a:lnTo>
                      <a:pt x="737" y="443"/>
                    </a:lnTo>
                    <a:lnTo>
                      <a:pt x="597" y="397"/>
                    </a:lnTo>
                    <a:lnTo>
                      <a:pt x="452" y="360"/>
                    </a:lnTo>
                    <a:lnTo>
                      <a:pt x="307" y="330"/>
                    </a:lnTo>
                    <a:lnTo>
                      <a:pt x="155" y="313"/>
                    </a:lnTo>
                    <a:lnTo>
                      <a:pt x="0" y="313"/>
                    </a:lnTo>
                    <a:lnTo>
                      <a:pt x="0" y="0"/>
                    </a:lnTo>
                    <a:lnTo>
                      <a:pt x="166" y="6"/>
                    </a:lnTo>
                    <a:lnTo>
                      <a:pt x="328" y="18"/>
                    </a:lnTo>
                    <a:lnTo>
                      <a:pt x="486" y="42"/>
                    </a:lnTo>
                    <a:lnTo>
                      <a:pt x="647" y="82"/>
                    </a:lnTo>
                    <a:lnTo>
                      <a:pt x="806" y="134"/>
                    </a:lnTo>
                    <a:lnTo>
                      <a:pt x="952" y="193"/>
                    </a:lnTo>
                    <a:lnTo>
                      <a:pt x="1098" y="267"/>
                    </a:lnTo>
                    <a:lnTo>
                      <a:pt x="1235" y="352"/>
                    </a:lnTo>
                    <a:lnTo>
                      <a:pt x="1370" y="443"/>
                    </a:lnTo>
                    <a:lnTo>
                      <a:pt x="1495" y="552"/>
                    </a:lnTo>
                    <a:lnTo>
                      <a:pt x="1616" y="658"/>
                    </a:lnTo>
                    <a:lnTo>
                      <a:pt x="1719" y="776"/>
                    </a:lnTo>
                    <a:lnTo>
                      <a:pt x="1817" y="907"/>
                    </a:lnTo>
                    <a:lnTo>
                      <a:pt x="1905" y="1045"/>
                    </a:lnTo>
                    <a:lnTo>
                      <a:pt x="1983" y="1185"/>
                    </a:lnTo>
                    <a:lnTo>
                      <a:pt x="2053" y="1328"/>
                    </a:lnTo>
                    <a:lnTo>
                      <a:pt x="2110" y="1479"/>
                    </a:lnTo>
                    <a:lnTo>
                      <a:pt x="2156" y="1639"/>
                    </a:lnTo>
                    <a:lnTo>
                      <a:pt x="2187" y="1792"/>
                    </a:lnTo>
                    <a:lnTo>
                      <a:pt x="2205" y="1952"/>
                    </a:lnTo>
                    <a:lnTo>
                      <a:pt x="2216" y="2121"/>
                    </a:lnTo>
                    <a:lnTo>
                      <a:pt x="2205" y="2276"/>
                    </a:lnTo>
                    <a:lnTo>
                      <a:pt x="2195" y="2432"/>
                    </a:lnTo>
                    <a:lnTo>
                      <a:pt x="2166" y="2594"/>
                    </a:lnTo>
                    <a:lnTo>
                      <a:pt x="2125" y="2752"/>
                    </a:lnTo>
                    <a:lnTo>
                      <a:pt x="2074" y="2899"/>
                    </a:lnTo>
                    <a:lnTo>
                      <a:pt x="2011" y="3052"/>
                    </a:lnTo>
                    <a:lnTo>
                      <a:pt x="1938" y="3196"/>
                    </a:lnTo>
                    <a:lnTo>
                      <a:pt x="1846" y="3332"/>
                    </a:lnTo>
                    <a:lnTo>
                      <a:pt x="1753" y="3462"/>
                    </a:lnTo>
                    <a:lnTo>
                      <a:pt x="1649" y="3584"/>
                    </a:lnTo>
                    <a:lnTo>
                      <a:pt x="1540" y="3698"/>
                    </a:lnTo>
                    <a:lnTo>
                      <a:pt x="1408" y="3799"/>
                    </a:lnTo>
                    <a:lnTo>
                      <a:pt x="1280" y="3901"/>
                    </a:lnTo>
                    <a:lnTo>
                      <a:pt x="1143" y="3986"/>
                    </a:lnTo>
                    <a:lnTo>
                      <a:pt x="1001" y="4063"/>
                    </a:lnTo>
                    <a:lnTo>
                      <a:pt x="853" y="4129"/>
                    </a:lnTo>
                    <a:lnTo>
                      <a:pt x="698" y="4186"/>
                    </a:lnTo>
                    <a:lnTo>
                      <a:pt x="537" y="4225"/>
                    </a:lnTo>
                    <a:lnTo>
                      <a:pt x="382" y="4259"/>
                    </a:lnTo>
                    <a:lnTo>
                      <a:pt x="218" y="4272"/>
                    </a:lnTo>
                    <a:lnTo>
                      <a:pt x="57" y="4278"/>
                    </a:lnTo>
                    <a:lnTo>
                      <a:pt x="0" y="4278"/>
                    </a:lnTo>
                    <a:lnTo>
                      <a:pt x="0" y="3953"/>
                    </a:lnTo>
                    <a:close/>
                  </a:path>
                </a:pathLst>
              </a:custGeom>
              <a:solidFill>
                <a:srgbClr val="000000"/>
              </a:solidFill>
              <a:ln w="1588">
                <a:solidFill>
                  <a:srgbClr val="000000"/>
                </a:solidFill>
                <a:prstDash val="solid"/>
                <a:round/>
                <a:headEnd/>
                <a:tailEnd/>
              </a:ln>
            </p:spPr>
            <p:txBody>
              <a:bodyPr/>
              <a:lstStyle/>
              <a:p>
                <a:endParaRPr lang="ru-RU"/>
              </a:p>
            </p:txBody>
          </p:sp>
          <p:sp>
            <p:nvSpPr>
              <p:cNvPr id="72734" name="Freeform 30"/>
              <p:cNvSpPr>
                <a:spLocks/>
              </p:cNvSpPr>
              <p:nvPr/>
            </p:nvSpPr>
            <p:spPr bwMode="auto">
              <a:xfrm>
                <a:off x="2542" y="852"/>
                <a:ext cx="330" cy="632"/>
              </a:xfrm>
              <a:custGeom>
                <a:avLst/>
                <a:gdLst/>
                <a:ahLst/>
                <a:cxnLst>
                  <a:cxn ang="0">
                    <a:pos x="660" y="81"/>
                  </a:cxn>
                  <a:cxn ang="0">
                    <a:pos x="581" y="84"/>
                  </a:cxn>
                  <a:cxn ang="0">
                    <a:pos x="495" y="97"/>
                  </a:cxn>
                  <a:cxn ang="0">
                    <a:pos x="416" y="125"/>
                  </a:cxn>
                  <a:cxn ang="0">
                    <a:pos x="345" y="160"/>
                  </a:cxn>
                  <a:cxn ang="0">
                    <a:pos x="278" y="215"/>
                  </a:cxn>
                  <a:cxn ang="0">
                    <a:pos x="222" y="267"/>
                  </a:cxn>
                  <a:cxn ang="0">
                    <a:pos x="169" y="333"/>
                  </a:cxn>
                  <a:cxn ang="0">
                    <a:pos x="131" y="407"/>
                  </a:cxn>
                  <a:cxn ang="0">
                    <a:pos x="102" y="483"/>
                  </a:cxn>
                  <a:cxn ang="0">
                    <a:pos x="84" y="564"/>
                  </a:cxn>
                  <a:cxn ang="0">
                    <a:pos x="79" y="648"/>
                  </a:cxn>
                  <a:cxn ang="0">
                    <a:pos x="90" y="722"/>
                  </a:cxn>
                  <a:cxn ang="0">
                    <a:pos x="105" y="804"/>
                  </a:cxn>
                  <a:cxn ang="0">
                    <a:pos x="137" y="880"/>
                  </a:cxn>
                  <a:cxn ang="0">
                    <a:pos x="184" y="951"/>
                  </a:cxn>
                  <a:cxn ang="0">
                    <a:pos x="236" y="1015"/>
                  </a:cxn>
                  <a:cxn ang="0">
                    <a:pos x="296" y="1070"/>
                  </a:cxn>
                  <a:cxn ang="0">
                    <a:pos x="361" y="1116"/>
                  </a:cxn>
                  <a:cxn ang="0">
                    <a:pos x="437" y="1152"/>
                  </a:cxn>
                  <a:cxn ang="0">
                    <a:pos x="516" y="1173"/>
                  </a:cxn>
                  <a:cxn ang="0">
                    <a:pos x="595" y="1186"/>
                  </a:cxn>
                  <a:cxn ang="0">
                    <a:pos x="660" y="1186"/>
                  </a:cxn>
                  <a:cxn ang="0">
                    <a:pos x="660" y="1264"/>
                  </a:cxn>
                  <a:cxn ang="0">
                    <a:pos x="634" y="1264"/>
                  </a:cxn>
                  <a:cxn ang="0">
                    <a:pos x="551" y="1259"/>
                  </a:cxn>
                  <a:cxn ang="0">
                    <a:pos x="458" y="1243"/>
                  </a:cxn>
                  <a:cxn ang="0">
                    <a:pos x="378" y="1212"/>
                  </a:cxn>
                  <a:cxn ang="0">
                    <a:pos x="303" y="1173"/>
                  </a:cxn>
                  <a:cxn ang="0">
                    <a:pos x="230" y="1121"/>
                  </a:cxn>
                  <a:cxn ang="0">
                    <a:pos x="166" y="1059"/>
                  </a:cxn>
                  <a:cxn ang="0">
                    <a:pos x="112" y="991"/>
                  </a:cxn>
                  <a:cxn ang="0">
                    <a:pos x="63" y="919"/>
                  </a:cxn>
                  <a:cxn ang="0">
                    <a:pos x="27" y="833"/>
                  </a:cxn>
                  <a:cxn ang="0">
                    <a:pos x="6" y="746"/>
                  </a:cxn>
                  <a:cxn ang="0">
                    <a:pos x="0" y="663"/>
                  </a:cxn>
                  <a:cxn ang="0">
                    <a:pos x="0" y="579"/>
                  </a:cxn>
                  <a:cxn ang="0">
                    <a:pos x="15" y="494"/>
                  </a:cxn>
                  <a:cxn ang="0">
                    <a:pos x="37" y="407"/>
                  </a:cxn>
                  <a:cxn ang="0">
                    <a:pos x="73" y="330"/>
                  </a:cxn>
                  <a:cxn ang="0">
                    <a:pos x="124" y="257"/>
                  </a:cxn>
                  <a:cxn ang="0">
                    <a:pos x="184" y="188"/>
                  </a:cxn>
                  <a:cxn ang="0">
                    <a:pos x="246" y="128"/>
                  </a:cxn>
                  <a:cxn ang="0">
                    <a:pos x="325" y="81"/>
                  </a:cxn>
                  <a:cxn ang="0">
                    <a:pos x="403" y="45"/>
                  </a:cxn>
                  <a:cxn ang="0">
                    <a:pos x="482" y="18"/>
                  </a:cxn>
                  <a:cxn ang="0">
                    <a:pos x="572" y="3"/>
                  </a:cxn>
                  <a:cxn ang="0">
                    <a:pos x="660" y="0"/>
                  </a:cxn>
                  <a:cxn ang="0">
                    <a:pos x="660" y="81"/>
                  </a:cxn>
                </a:cxnLst>
                <a:rect l="0" t="0" r="r" b="b"/>
                <a:pathLst>
                  <a:path w="660" h="1264">
                    <a:moveTo>
                      <a:pt x="660" y="81"/>
                    </a:moveTo>
                    <a:lnTo>
                      <a:pt x="581" y="84"/>
                    </a:lnTo>
                    <a:lnTo>
                      <a:pt x="495" y="97"/>
                    </a:lnTo>
                    <a:lnTo>
                      <a:pt x="416" y="125"/>
                    </a:lnTo>
                    <a:lnTo>
                      <a:pt x="345" y="160"/>
                    </a:lnTo>
                    <a:lnTo>
                      <a:pt x="278" y="215"/>
                    </a:lnTo>
                    <a:lnTo>
                      <a:pt x="222" y="267"/>
                    </a:lnTo>
                    <a:lnTo>
                      <a:pt x="169" y="333"/>
                    </a:lnTo>
                    <a:lnTo>
                      <a:pt x="131" y="407"/>
                    </a:lnTo>
                    <a:lnTo>
                      <a:pt x="102" y="483"/>
                    </a:lnTo>
                    <a:lnTo>
                      <a:pt x="84" y="564"/>
                    </a:lnTo>
                    <a:lnTo>
                      <a:pt x="79" y="648"/>
                    </a:lnTo>
                    <a:lnTo>
                      <a:pt x="90" y="722"/>
                    </a:lnTo>
                    <a:lnTo>
                      <a:pt x="105" y="804"/>
                    </a:lnTo>
                    <a:lnTo>
                      <a:pt x="137" y="880"/>
                    </a:lnTo>
                    <a:lnTo>
                      <a:pt x="184" y="951"/>
                    </a:lnTo>
                    <a:lnTo>
                      <a:pt x="236" y="1015"/>
                    </a:lnTo>
                    <a:lnTo>
                      <a:pt x="296" y="1070"/>
                    </a:lnTo>
                    <a:lnTo>
                      <a:pt x="361" y="1116"/>
                    </a:lnTo>
                    <a:lnTo>
                      <a:pt x="437" y="1152"/>
                    </a:lnTo>
                    <a:lnTo>
                      <a:pt x="516" y="1173"/>
                    </a:lnTo>
                    <a:lnTo>
                      <a:pt x="595" y="1186"/>
                    </a:lnTo>
                    <a:lnTo>
                      <a:pt x="660" y="1186"/>
                    </a:lnTo>
                    <a:lnTo>
                      <a:pt x="660" y="1264"/>
                    </a:lnTo>
                    <a:lnTo>
                      <a:pt x="634" y="1264"/>
                    </a:lnTo>
                    <a:lnTo>
                      <a:pt x="551" y="1259"/>
                    </a:lnTo>
                    <a:lnTo>
                      <a:pt x="458" y="1243"/>
                    </a:lnTo>
                    <a:lnTo>
                      <a:pt x="378" y="1212"/>
                    </a:lnTo>
                    <a:lnTo>
                      <a:pt x="303" y="1173"/>
                    </a:lnTo>
                    <a:lnTo>
                      <a:pt x="230" y="1121"/>
                    </a:lnTo>
                    <a:lnTo>
                      <a:pt x="166" y="1059"/>
                    </a:lnTo>
                    <a:lnTo>
                      <a:pt x="112" y="991"/>
                    </a:lnTo>
                    <a:lnTo>
                      <a:pt x="63" y="919"/>
                    </a:lnTo>
                    <a:lnTo>
                      <a:pt x="27" y="833"/>
                    </a:lnTo>
                    <a:lnTo>
                      <a:pt x="6" y="746"/>
                    </a:lnTo>
                    <a:lnTo>
                      <a:pt x="0" y="663"/>
                    </a:lnTo>
                    <a:lnTo>
                      <a:pt x="0" y="579"/>
                    </a:lnTo>
                    <a:lnTo>
                      <a:pt x="15" y="494"/>
                    </a:lnTo>
                    <a:lnTo>
                      <a:pt x="37" y="407"/>
                    </a:lnTo>
                    <a:lnTo>
                      <a:pt x="73" y="330"/>
                    </a:lnTo>
                    <a:lnTo>
                      <a:pt x="124" y="257"/>
                    </a:lnTo>
                    <a:lnTo>
                      <a:pt x="184" y="188"/>
                    </a:lnTo>
                    <a:lnTo>
                      <a:pt x="246" y="128"/>
                    </a:lnTo>
                    <a:lnTo>
                      <a:pt x="325" y="81"/>
                    </a:lnTo>
                    <a:lnTo>
                      <a:pt x="403" y="45"/>
                    </a:lnTo>
                    <a:lnTo>
                      <a:pt x="482" y="18"/>
                    </a:lnTo>
                    <a:lnTo>
                      <a:pt x="572" y="3"/>
                    </a:lnTo>
                    <a:lnTo>
                      <a:pt x="660" y="0"/>
                    </a:lnTo>
                    <a:lnTo>
                      <a:pt x="660" y="81"/>
                    </a:lnTo>
                    <a:close/>
                  </a:path>
                </a:pathLst>
              </a:custGeom>
              <a:solidFill>
                <a:srgbClr val="000000"/>
              </a:solidFill>
              <a:ln w="1588">
                <a:solidFill>
                  <a:srgbClr val="000000"/>
                </a:solidFill>
                <a:prstDash val="solid"/>
                <a:round/>
                <a:headEnd/>
                <a:tailEnd/>
              </a:ln>
            </p:spPr>
            <p:txBody>
              <a:bodyPr/>
              <a:lstStyle/>
              <a:p>
                <a:endParaRPr lang="ru-RU"/>
              </a:p>
            </p:txBody>
          </p:sp>
          <p:sp>
            <p:nvSpPr>
              <p:cNvPr id="72735" name="Freeform 31"/>
              <p:cNvSpPr>
                <a:spLocks/>
              </p:cNvSpPr>
              <p:nvPr/>
            </p:nvSpPr>
            <p:spPr bwMode="auto">
              <a:xfrm>
                <a:off x="2849" y="852"/>
                <a:ext cx="332" cy="632"/>
              </a:xfrm>
              <a:custGeom>
                <a:avLst/>
                <a:gdLst/>
                <a:ahLst/>
                <a:cxnLst>
                  <a:cxn ang="0">
                    <a:pos x="0" y="81"/>
                  </a:cxn>
                  <a:cxn ang="0">
                    <a:pos x="82" y="84"/>
                  </a:cxn>
                  <a:cxn ang="0">
                    <a:pos x="166" y="97"/>
                  </a:cxn>
                  <a:cxn ang="0">
                    <a:pos x="245" y="125"/>
                  </a:cxn>
                  <a:cxn ang="0">
                    <a:pos x="318" y="160"/>
                  </a:cxn>
                  <a:cxn ang="0">
                    <a:pos x="382" y="215"/>
                  </a:cxn>
                  <a:cxn ang="0">
                    <a:pos x="442" y="267"/>
                  </a:cxn>
                  <a:cxn ang="0">
                    <a:pos x="488" y="333"/>
                  </a:cxn>
                  <a:cxn ang="0">
                    <a:pos x="530" y="407"/>
                  </a:cxn>
                  <a:cxn ang="0">
                    <a:pos x="557" y="483"/>
                  </a:cxn>
                  <a:cxn ang="0">
                    <a:pos x="575" y="564"/>
                  </a:cxn>
                  <a:cxn ang="0">
                    <a:pos x="582" y="648"/>
                  </a:cxn>
                  <a:cxn ang="0">
                    <a:pos x="572" y="722"/>
                  </a:cxn>
                  <a:cxn ang="0">
                    <a:pos x="554" y="804"/>
                  </a:cxn>
                  <a:cxn ang="0">
                    <a:pos x="520" y="880"/>
                  </a:cxn>
                  <a:cxn ang="0">
                    <a:pos x="481" y="951"/>
                  </a:cxn>
                  <a:cxn ang="0">
                    <a:pos x="429" y="1015"/>
                  </a:cxn>
                  <a:cxn ang="0">
                    <a:pos x="366" y="1070"/>
                  </a:cxn>
                  <a:cxn ang="0">
                    <a:pos x="300" y="1116"/>
                  </a:cxn>
                  <a:cxn ang="0">
                    <a:pos x="221" y="1152"/>
                  </a:cxn>
                  <a:cxn ang="0">
                    <a:pos x="145" y="1173"/>
                  </a:cxn>
                  <a:cxn ang="0">
                    <a:pos x="64" y="1186"/>
                  </a:cxn>
                  <a:cxn ang="0">
                    <a:pos x="0" y="1186"/>
                  </a:cxn>
                  <a:cxn ang="0">
                    <a:pos x="0" y="1264"/>
                  </a:cxn>
                  <a:cxn ang="0">
                    <a:pos x="21" y="1264"/>
                  </a:cxn>
                  <a:cxn ang="0">
                    <a:pos x="114" y="1259"/>
                  </a:cxn>
                  <a:cxn ang="0">
                    <a:pos x="197" y="1243"/>
                  </a:cxn>
                  <a:cxn ang="0">
                    <a:pos x="284" y="1212"/>
                  </a:cxn>
                  <a:cxn ang="0">
                    <a:pos x="363" y="1173"/>
                  </a:cxn>
                  <a:cxn ang="0">
                    <a:pos x="432" y="1121"/>
                  </a:cxn>
                  <a:cxn ang="0">
                    <a:pos x="494" y="1059"/>
                  </a:cxn>
                  <a:cxn ang="0">
                    <a:pos x="551" y="991"/>
                  </a:cxn>
                  <a:cxn ang="0">
                    <a:pos x="597" y="919"/>
                  </a:cxn>
                  <a:cxn ang="0">
                    <a:pos x="630" y="833"/>
                  </a:cxn>
                  <a:cxn ang="0">
                    <a:pos x="654" y="746"/>
                  </a:cxn>
                  <a:cxn ang="0">
                    <a:pos x="664" y="663"/>
                  </a:cxn>
                  <a:cxn ang="0">
                    <a:pos x="664" y="579"/>
                  </a:cxn>
                  <a:cxn ang="0">
                    <a:pos x="649" y="494"/>
                  </a:cxn>
                  <a:cxn ang="0">
                    <a:pos x="621" y="407"/>
                  </a:cxn>
                  <a:cxn ang="0">
                    <a:pos x="587" y="330"/>
                  </a:cxn>
                  <a:cxn ang="0">
                    <a:pos x="540" y="257"/>
                  </a:cxn>
                  <a:cxn ang="0">
                    <a:pos x="481" y="188"/>
                  </a:cxn>
                  <a:cxn ang="0">
                    <a:pos x="412" y="128"/>
                  </a:cxn>
                  <a:cxn ang="0">
                    <a:pos x="342" y="81"/>
                  </a:cxn>
                  <a:cxn ang="0">
                    <a:pos x="261" y="45"/>
                  </a:cxn>
                  <a:cxn ang="0">
                    <a:pos x="178" y="18"/>
                  </a:cxn>
                  <a:cxn ang="0">
                    <a:pos x="90" y="3"/>
                  </a:cxn>
                  <a:cxn ang="0">
                    <a:pos x="0" y="0"/>
                  </a:cxn>
                  <a:cxn ang="0">
                    <a:pos x="0" y="81"/>
                  </a:cxn>
                </a:cxnLst>
                <a:rect l="0" t="0" r="r" b="b"/>
                <a:pathLst>
                  <a:path w="664" h="1264">
                    <a:moveTo>
                      <a:pt x="0" y="81"/>
                    </a:moveTo>
                    <a:lnTo>
                      <a:pt x="82" y="84"/>
                    </a:lnTo>
                    <a:lnTo>
                      <a:pt x="166" y="97"/>
                    </a:lnTo>
                    <a:lnTo>
                      <a:pt x="245" y="125"/>
                    </a:lnTo>
                    <a:lnTo>
                      <a:pt x="318" y="160"/>
                    </a:lnTo>
                    <a:lnTo>
                      <a:pt x="382" y="215"/>
                    </a:lnTo>
                    <a:lnTo>
                      <a:pt x="442" y="267"/>
                    </a:lnTo>
                    <a:lnTo>
                      <a:pt x="488" y="333"/>
                    </a:lnTo>
                    <a:lnTo>
                      <a:pt x="530" y="407"/>
                    </a:lnTo>
                    <a:lnTo>
                      <a:pt x="557" y="483"/>
                    </a:lnTo>
                    <a:lnTo>
                      <a:pt x="575" y="564"/>
                    </a:lnTo>
                    <a:lnTo>
                      <a:pt x="582" y="648"/>
                    </a:lnTo>
                    <a:lnTo>
                      <a:pt x="572" y="722"/>
                    </a:lnTo>
                    <a:lnTo>
                      <a:pt x="554" y="804"/>
                    </a:lnTo>
                    <a:lnTo>
                      <a:pt x="520" y="880"/>
                    </a:lnTo>
                    <a:lnTo>
                      <a:pt x="481" y="951"/>
                    </a:lnTo>
                    <a:lnTo>
                      <a:pt x="429" y="1015"/>
                    </a:lnTo>
                    <a:lnTo>
                      <a:pt x="366" y="1070"/>
                    </a:lnTo>
                    <a:lnTo>
                      <a:pt x="300" y="1116"/>
                    </a:lnTo>
                    <a:lnTo>
                      <a:pt x="221" y="1152"/>
                    </a:lnTo>
                    <a:lnTo>
                      <a:pt x="145" y="1173"/>
                    </a:lnTo>
                    <a:lnTo>
                      <a:pt x="64" y="1186"/>
                    </a:lnTo>
                    <a:lnTo>
                      <a:pt x="0" y="1186"/>
                    </a:lnTo>
                    <a:lnTo>
                      <a:pt x="0" y="1264"/>
                    </a:lnTo>
                    <a:lnTo>
                      <a:pt x="21" y="1264"/>
                    </a:lnTo>
                    <a:lnTo>
                      <a:pt x="114" y="1259"/>
                    </a:lnTo>
                    <a:lnTo>
                      <a:pt x="197" y="1243"/>
                    </a:lnTo>
                    <a:lnTo>
                      <a:pt x="284" y="1212"/>
                    </a:lnTo>
                    <a:lnTo>
                      <a:pt x="363" y="1173"/>
                    </a:lnTo>
                    <a:lnTo>
                      <a:pt x="432" y="1121"/>
                    </a:lnTo>
                    <a:lnTo>
                      <a:pt x="494" y="1059"/>
                    </a:lnTo>
                    <a:lnTo>
                      <a:pt x="551" y="991"/>
                    </a:lnTo>
                    <a:lnTo>
                      <a:pt x="597" y="919"/>
                    </a:lnTo>
                    <a:lnTo>
                      <a:pt x="630" y="833"/>
                    </a:lnTo>
                    <a:lnTo>
                      <a:pt x="654" y="746"/>
                    </a:lnTo>
                    <a:lnTo>
                      <a:pt x="664" y="663"/>
                    </a:lnTo>
                    <a:lnTo>
                      <a:pt x="664" y="579"/>
                    </a:lnTo>
                    <a:lnTo>
                      <a:pt x="649" y="494"/>
                    </a:lnTo>
                    <a:lnTo>
                      <a:pt x="621" y="407"/>
                    </a:lnTo>
                    <a:lnTo>
                      <a:pt x="587" y="330"/>
                    </a:lnTo>
                    <a:lnTo>
                      <a:pt x="540" y="257"/>
                    </a:lnTo>
                    <a:lnTo>
                      <a:pt x="481" y="188"/>
                    </a:lnTo>
                    <a:lnTo>
                      <a:pt x="412" y="128"/>
                    </a:lnTo>
                    <a:lnTo>
                      <a:pt x="342" y="81"/>
                    </a:lnTo>
                    <a:lnTo>
                      <a:pt x="261" y="45"/>
                    </a:lnTo>
                    <a:lnTo>
                      <a:pt x="178" y="18"/>
                    </a:lnTo>
                    <a:lnTo>
                      <a:pt x="90" y="3"/>
                    </a:lnTo>
                    <a:lnTo>
                      <a:pt x="0" y="0"/>
                    </a:lnTo>
                    <a:lnTo>
                      <a:pt x="0" y="81"/>
                    </a:lnTo>
                    <a:close/>
                  </a:path>
                </a:pathLst>
              </a:custGeom>
              <a:solidFill>
                <a:srgbClr val="000000"/>
              </a:solidFill>
              <a:ln w="1588">
                <a:solidFill>
                  <a:srgbClr val="000000"/>
                </a:solidFill>
                <a:prstDash val="solid"/>
                <a:round/>
                <a:headEnd/>
                <a:tailEnd/>
              </a:ln>
            </p:spPr>
            <p:txBody>
              <a:bodyPr/>
              <a:lstStyle/>
              <a:p>
                <a:endParaRPr lang="ru-RU"/>
              </a:p>
            </p:txBody>
          </p:sp>
          <p:sp>
            <p:nvSpPr>
              <p:cNvPr id="72736" name="Freeform 32"/>
              <p:cNvSpPr>
                <a:spLocks/>
              </p:cNvSpPr>
              <p:nvPr/>
            </p:nvSpPr>
            <p:spPr bwMode="auto">
              <a:xfrm>
                <a:off x="2733" y="1150"/>
                <a:ext cx="260" cy="453"/>
              </a:xfrm>
              <a:custGeom>
                <a:avLst/>
                <a:gdLst/>
                <a:ahLst/>
                <a:cxnLst>
                  <a:cxn ang="0">
                    <a:pos x="151" y="904"/>
                  </a:cxn>
                  <a:cxn ang="0">
                    <a:pos x="151" y="348"/>
                  </a:cxn>
                  <a:cxn ang="0">
                    <a:pos x="0" y="348"/>
                  </a:cxn>
                  <a:cxn ang="0">
                    <a:pos x="0" y="0"/>
                  </a:cxn>
                  <a:cxn ang="0">
                    <a:pos x="521" y="0"/>
                  </a:cxn>
                  <a:cxn ang="0">
                    <a:pos x="521" y="348"/>
                  </a:cxn>
                  <a:cxn ang="0">
                    <a:pos x="363" y="348"/>
                  </a:cxn>
                  <a:cxn ang="0">
                    <a:pos x="363" y="904"/>
                  </a:cxn>
                  <a:cxn ang="0">
                    <a:pos x="151" y="904"/>
                  </a:cxn>
                </a:cxnLst>
                <a:rect l="0" t="0" r="r" b="b"/>
                <a:pathLst>
                  <a:path w="521" h="904">
                    <a:moveTo>
                      <a:pt x="151" y="904"/>
                    </a:moveTo>
                    <a:lnTo>
                      <a:pt x="151" y="348"/>
                    </a:lnTo>
                    <a:lnTo>
                      <a:pt x="0" y="348"/>
                    </a:lnTo>
                    <a:lnTo>
                      <a:pt x="0" y="0"/>
                    </a:lnTo>
                    <a:lnTo>
                      <a:pt x="521" y="0"/>
                    </a:lnTo>
                    <a:lnTo>
                      <a:pt x="521" y="348"/>
                    </a:lnTo>
                    <a:lnTo>
                      <a:pt x="363" y="348"/>
                    </a:lnTo>
                    <a:lnTo>
                      <a:pt x="363" y="904"/>
                    </a:lnTo>
                    <a:lnTo>
                      <a:pt x="151" y="904"/>
                    </a:lnTo>
                    <a:close/>
                  </a:path>
                </a:pathLst>
              </a:custGeom>
              <a:solidFill>
                <a:srgbClr val="000000"/>
              </a:solidFill>
              <a:ln w="1588">
                <a:solidFill>
                  <a:srgbClr val="000000"/>
                </a:solidFill>
                <a:prstDash val="solid"/>
                <a:round/>
                <a:headEnd/>
                <a:tailEnd/>
              </a:ln>
            </p:spPr>
            <p:txBody>
              <a:bodyPr/>
              <a:lstStyle/>
              <a:p>
                <a:endParaRPr lang="ru-RU"/>
              </a:p>
            </p:txBody>
          </p:sp>
          <p:sp>
            <p:nvSpPr>
              <p:cNvPr id="72737" name="Freeform 33"/>
              <p:cNvSpPr>
                <a:spLocks/>
              </p:cNvSpPr>
              <p:nvPr/>
            </p:nvSpPr>
            <p:spPr bwMode="auto">
              <a:xfrm>
                <a:off x="2046" y="1493"/>
                <a:ext cx="298" cy="374"/>
              </a:xfrm>
              <a:custGeom>
                <a:avLst/>
                <a:gdLst/>
                <a:ahLst/>
                <a:cxnLst>
                  <a:cxn ang="0">
                    <a:pos x="413" y="747"/>
                  </a:cxn>
                  <a:cxn ang="0">
                    <a:pos x="224" y="433"/>
                  </a:cxn>
                  <a:cxn ang="0">
                    <a:pos x="177" y="456"/>
                  </a:cxn>
                  <a:cxn ang="0">
                    <a:pos x="0" y="152"/>
                  </a:cxn>
                  <a:cxn ang="0">
                    <a:pos x="268" y="0"/>
                  </a:cxn>
                  <a:cxn ang="0">
                    <a:pos x="441" y="301"/>
                  </a:cxn>
                  <a:cxn ang="0">
                    <a:pos x="400" y="327"/>
                  </a:cxn>
                  <a:cxn ang="0">
                    <a:pos x="597" y="646"/>
                  </a:cxn>
                  <a:cxn ang="0">
                    <a:pos x="413" y="747"/>
                  </a:cxn>
                </a:cxnLst>
                <a:rect l="0" t="0" r="r" b="b"/>
                <a:pathLst>
                  <a:path w="597" h="747">
                    <a:moveTo>
                      <a:pt x="413" y="747"/>
                    </a:moveTo>
                    <a:lnTo>
                      <a:pt x="224" y="433"/>
                    </a:lnTo>
                    <a:lnTo>
                      <a:pt x="177" y="456"/>
                    </a:lnTo>
                    <a:lnTo>
                      <a:pt x="0" y="152"/>
                    </a:lnTo>
                    <a:lnTo>
                      <a:pt x="268" y="0"/>
                    </a:lnTo>
                    <a:lnTo>
                      <a:pt x="441" y="301"/>
                    </a:lnTo>
                    <a:lnTo>
                      <a:pt x="400" y="327"/>
                    </a:lnTo>
                    <a:lnTo>
                      <a:pt x="597" y="646"/>
                    </a:lnTo>
                    <a:lnTo>
                      <a:pt x="413" y="747"/>
                    </a:lnTo>
                    <a:close/>
                  </a:path>
                </a:pathLst>
              </a:custGeom>
              <a:solidFill>
                <a:srgbClr val="000000"/>
              </a:solidFill>
              <a:ln w="1588">
                <a:solidFill>
                  <a:srgbClr val="000000"/>
                </a:solidFill>
                <a:prstDash val="solid"/>
                <a:round/>
                <a:headEnd/>
                <a:tailEnd/>
              </a:ln>
            </p:spPr>
            <p:txBody>
              <a:bodyPr/>
              <a:lstStyle/>
              <a:p>
                <a:endParaRPr lang="ru-RU"/>
              </a:p>
            </p:txBody>
          </p:sp>
          <p:sp>
            <p:nvSpPr>
              <p:cNvPr id="72738" name="Freeform 34"/>
              <p:cNvSpPr>
                <a:spLocks/>
              </p:cNvSpPr>
              <p:nvPr/>
            </p:nvSpPr>
            <p:spPr bwMode="auto">
              <a:xfrm>
                <a:off x="3398" y="1489"/>
                <a:ext cx="296" cy="374"/>
              </a:xfrm>
              <a:custGeom>
                <a:avLst/>
                <a:gdLst/>
                <a:ahLst/>
                <a:cxnLst>
                  <a:cxn ang="0">
                    <a:pos x="182" y="748"/>
                  </a:cxn>
                  <a:cxn ang="0">
                    <a:pos x="373" y="433"/>
                  </a:cxn>
                  <a:cxn ang="0">
                    <a:pos x="417" y="461"/>
                  </a:cxn>
                  <a:cxn ang="0">
                    <a:pos x="592" y="151"/>
                  </a:cxn>
                  <a:cxn ang="0">
                    <a:pos x="328" y="0"/>
                  </a:cxn>
                  <a:cxn ang="0">
                    <a:pos x="150" y="302"/>
                  </a:cxn>
                  <a:cxn ang="0">
                    <a:pos x="194" y="324"/>
                  </a:cxn>
                  <a:cxn ang="0">
                    <a:pos x="0" y="648"/>
                  </a:cxn>
                  <a:cxn ang="0">
                    <a:pos x="182" y="748"/>
                  </a:cxn>
                </a:cxnLst>
                <a:rect l="0" t="0" r="r" b="b"/>
                <a:pathLst>
                  <a:path w="592" h="748">
                    <a:moveTo>
                      <a:pt x="182" y="748"/>
                    </a:moveTo>
                    <a:lnTo>
                      <a:pt x="373" y="433"/>
                    </a:lnTo>
                    <a:lnTo>
                      <a:pt x="417" y="461"/>
                    </a:lnTo>
                    <a:lnTo>
                      <a:pt x="592" y="151"/>
                    </a:lnTo>
                    <a:lnTo>
                      <a:pt x="328" y="0"/>
                    </a:lnTo>
                    <a:lnTo>
                      <a:pt x="150" y="302"/>
                    </a:lnTo>
                    <a:lnTo>
                      <a:pt x="194" y="324"/>
                    </a:lnTo>
                    <a:lnTo>
                      <a:pt x="0" y="648"/>
                    </a:lnTo>
                    <a:lnTo>
                      <a:pt x="182" y="748"/>
                    </a:lnTo>
                    <a:close/>
                  </a:path>
                </a:pathLst>
              </a:custGeom>
              <a:solidFill>
                <a:srgbClr val="000000"/>
              </a:solidFill>
              <a:ln w="1588">
                <a:solidFill>
                  <a:srgbClr val="000000"/>
                </a:solidFill>
                <a:prstDash val="solid"/>
                <a:round/>
                <a:headEnd/>
                <a:tailEnd/>
              </a:ln>
            </p:spPr>
            <p:txBody>
              <a:bodyPr/>
              <a:lstStyle/>
              <a:p>
                <a:endParaRPr lang="ru-RU"/>
              </a:p>
            </p:txBody>
          </p:sp>
          <p:sp>
            <p:nvSpPr>
              <p:cNvPr id="72739" name="Freeform 35"/>
              <p:cNvSpPr>
                <a:spLocks/>
              </p:cNvSpPr>
              <p:nvPr/>
            </p:nvSpPr>
            <p:spPr bwMode="auto">
              <a:xfrm>
                <a:off x="2352" y="2832"/>
                <a:ext cx="96" cy="288"/>
              </a:xfrm>
              <a:custGeom>
                <a:avLst/>
                <a:gdLst/>
                <a:ahLst/>
                <a:cxnLst>
                  <a:cxn ang="0">
                    <a:pos x="0" y="0"/>
                  </a:cxn>
                  <a:cxn ang="0">
                    <a:pos x="96" y="288"/>
                  </a:cxn>
                </a:cxnLst>
                <a:rect l="0" t="0" r="r" b="b"/>
                <a:pathLst>
                  <a:path w="96" h="288">
                    <a:moveTo>
                      <a:pt x="0" y="0"/>
                    </a:moveTo>
                    <a:cubicBezTo>
                      <a:pt x="44" y="120"/>
                      <a:pt x="88" y="240"/>
                      <a:pt x="96" y="288"/>
                    </a:cubicBezTo>
                  </a:path>
                </a:pathLst>
              </a:custGeom>
              <a:noFill/>
              <a:ln w="12700" cap="sq" cmpd="sng">
                <a:solidFill>
                  <a:schemeClr val="tx1"/>
                </a:solidFill>
                <a:prstDash val="solid"/>
                <a:round/>
                <a:headEnd type="none" w="sm" len="sm"/>
                <a:tailEnd type="none" w="sm" len="sm"/>
              </a:ln>
              <a:effectLst/>
            </p:spPr>
            <p:txBody>
              <a:bodyPr wrap="none"/>
              <a:lstStyle/>
              <a:p>
                <a:endParaRPr lang="ru-RU"/>
              </a:p>
            </p:txBody>
          </p:sp>
          <p:pic>
            <p:nvPicPr>
              <p:cNvPr id="72740" name="Picture 36"/>
              <p:cNvPicPr>
                <a:picLocks noChangeAspect="1" noChangeArrowheads="1"/>
              </p:cNvPicPr>
              <p:nvPr/>
            </p:nvPicPr>
            <p:blipFill>
              <a:blip r:embed="rId3" cstate="print"/>
              <a:srcRect/>
              <a:stretch>
                <a:fillRect/>
              </a:stretch>
            </p:blipFill>
            <p:spPr bwMode="auto">
              <a:xfrm>
                <a:off x="2256" y="1632"/>
                <a:ext cx="1236" cy="2064"/>
              </a:xfrm>
              <a:prstGeom prst="rect">
                <a:avLst/>
              </a:prstGeom>
              <a:noFill/>
              <a:ln w="12700" cap="sq">
                <a:noFill/>
                <a:miter lim="800000"/>
                <a:headEnd type="none" w="sm" len="sm"/>
                <a:tailEnd type="none" w="sm" len="sm"/>
              </a:ln>
              <a:effectLst/>
            </p:spPr>
          </p:pic>
        </p:grpSp>
      </p:grpSp>
      <p:grpSp>
        <p:nvGrpSpPr>
          <p:cNvPr id="72741" name="Group 37"/>
          <p:cNvGrpSpPr>
            <a:grpSpLocks/>
          </p:cNvGrpSpPr>
          <p:nvPr/>
        </p:nvGrpSpPr>
        <p:grpSpPr bwMode="auto">
          <a:xfrm>
            <a:off x="2667000" y="5562600"/>
            <a:ext cx="5943600" cy="762000"/>
            <a:chOff x="1680" y="3504"/>
            <a:chExt cx="3744" cy="480"/>
          </a:xfrm>
        </p:grpSpPr>
        <p:sp>
          <p:nvSpPr>
            <p:cNvPr id="72742" name="Text Box 38"/>
            <p:cNvSpPr txBox="1">
              <a:spLocks noChangeArrowheads="1"/>
            </p:cNvSpPr>
            <p:nvPr/>
          </p:nvSpPr>
          <p:spPr bwMode="auto">
            <a:xfrm>
              <a:off x="2112" y="3648"/>
              <a:ext cx="3312" cy="265"/>
            </a:xfrm>
            <a:prstGeom prst="rect">
              <a:avLst/>
            </a:prstGeom>
            <a:noFill/>
            <a:ln w="12700" cap="sq">
              <a:noFill/>
              <a:miter lim="800000"/>
              <a:headEnd type="none" w="sm" len="sm"/>
              <a:tailEnd type="none" w="sm" len="sm"/>
            </a:ln>
            <a:effectLst/>
          </p:spPr>
          <p:txBody>
            <a:bodyPr>
              <a:spAutoFit/>
            </a:bodyPr>
            <a:lstStyle/>
            <a:p>
              <a:pPr algn="l">
                <a:lnSpc>
                  <a:spcPct val="90000"/>
                </a:lnSpc>
                <a:spcBef>
                  <a:spcPct val="20000"/>
                </a:spcBef>
                <a:buClr>
                  <a:schemeClr val="tx2"/>
                </a:buClr>
                <a:buSzPct val="90000"/>
                <a:buFont typeface="Symbol" pitchFamily="18" charset="2"/>
                <a:buNone/>
              </a:pPr>
              <a:r>
                <a:rPr lang="en-US" b="1">
                  <a:solidFill>
                    <a:schemeClr val="bg2"/>
                  </a:solidFill>
                </a:rPr>
                <a:t>35 </a:t>
              </a:r>
              <a:r>
                <a:rPr lang="ru-RU" b="1">
                  <a:solidFill>
                    <a:schemeClr val="bg2"/>
                  </a:solidFill>
                </a:rPr>
                <a:t>мин</a:t>
              </a:r>
              <a:r>
                <a:rPr lang="en-US" b="1">
                  <a:solidFill>
                    <a:schemeClr val="bg2"/>
                  </a:solidFill>
                </a:rPr>
                <a:t>. </a:t>
              </a:r>
              <a:r>
                <a:rPr lang="ru-RU" b="1">
                  <a:solidFill>
                    <a:schemeClr val="bg2"/>
                  </a:solidFill>
                </a:rPr>
                <a:t>– обсуждение урока</a:t>
              </a:r>
              <a:r>
                <a:rPr lang="en-US" b="1">
                  <a:solidFill>
                    <a:schemeClr val="bg2"/>
                  </a:solidFill>
                </a:rPr>
                <a:t>.</a:t>
              </a:r>
            </a:p>
          </p:txBody>
        </p:sp>
        <p:grpSp>
          <p:nvGrpSpPr>
            <p:cNvPr id="72743" name="Group 39"/>
            <p:cNvGrpSpPr>
              <a:grpSpLocks/>
            </p:cNvGrpSpPr>
            <p:nvPr/>
          </p:nvGrpSpPr>
          <p:grpSpPr bwMode="auto">
            <a:xfrm>
              <a:off x="1680" y="3504"/>
              <a:ext cx="364" cy="480"/>
              <a:chOff x="1787" y="852"/>
              <a:chExt cx="2164" cy="2852"/>
            </a:xfrm>
          </p:grpSpPr>
          <p:sp>
            <p:nvSpPr>
              <p:cNvPr id="72744" name="Freeform 40"/>
              <p:cNvSpPr>
                <a:spLocks/>
              </p:cNvSpPr>
              <p:nvPr/>
            </p:nvSpPr>
            <p:spPr bwMode="auto">
              <a:xfrm>
                <a:off x="1881" y="1660"/>
                <a:ext cx="1975" cy="1973"/>
              </a:xfrm>
              <a:custGeom>
                <a:avLst/>
                <a:gdLst/>
                <a:ahLst/>
                <a:cxnLst>
                  <a:cxn ang="0">
                    <a:pos x="3947" y="1824"/>
                  </a:cxn>
                  <a:cxn ang="0">
                    <a:pos x="3902" y="1528"/>
                  </a:cxn>
                  <a:cxn ang="0">
                    <a:pos x="3812" y="1246"/>
                  </a:cxn>
                  <a:cxn ang="0">
                    <a:pos x="3683" y="980"/>
                  </a:cxn>
                  <a:cxn ang="0">
                    <a:pos x="3517" y="731"/>
                  </a:cxn>
                  <a:cxn ang="0">
                    <a:pos x="3310" y="519"/>
                  </a:cxn>
                  <a:cxn ang="0">
                    <a:pos x="3074" y="333"/>
                  </a:cxn>
                  <a:cxn ang="0">
                    <a:pos x="2819" y="185"/>
                  </a:cxn>
                  <a:cxn ang="0">
                    <a:pos x="2538" y="81"/>
                  </a:cxn>
                  <a:cxn ang="0">
                    <a:pos x="2253" y="12"/>
                  </a:cxn>
                  <a:cxn ang="0">
                    <a:pos x="1953" y="0"/>
                  </a:cxn>
                  <a:cxn ang="0">
                    <a:pos x="1661" y="22"/>
                  </a:cxn>
                  <a:cxn ang="0">
                    <a:pos x="1367" y="91"/>
                  </a:cxn>
                  <a:cxn ang="0">
                    <a:pos x="1092" y="206"/>
                  </a:cxn>
                  <a:cxn ang="0">
                    <a:pos x="839" y="354"/>
                  </a:cxn>
                  <a:cxn ang="0">
                    <a:pos x="606" y="545"/>
                  </a:cxn>
                  <a:cxn ang="0">
                    <a:pos x="407" y="766"/>
                  </a:cxn>
                  <a:cxn ang="0">
                    <a:pos x="245" y="1015"/>
                  </a:cxn>
                  <a:cxn ang="0">
                    <a:pos x="121" y="1282"/>
                  </a:cxn>
                  <a:cxn ang="0">
                    <a:pos x="39" y="1570"/>
                  </a:cxn>
                  <a:cxn ang="0">
                    <a:pos x="0" y="1865"/>
                  </a:cxn>
                  <a:cxn ang="0">
                    <a:pos x="6" y="2161"/>
                  </a:cxn>
                  <a:cxn ang="0">
                    <a:pos x="55" y="2456"/>
                  </a:cxn>
                  <a:cxn ang="0">
                    <a:pos x="152" y="2734"/>
                  </a:cxn>
                  <a:cxn ang="0">
                    <a:pos x="288" y="2996"/>
                  </a:cxn>
                  <a:cxn ang="0">
                    <a:pos x="457" y="3243"/>
                  </a:cxn>
                  <a:cxn ang="0">
                    <a:pos x="668" y="3455"/>
                  </a:cxn>
                  <a:cxn ang="0">
                    <a:pos x="906" y="3629"/>
                  </a:cxn>
                  <a:cxn ang="0">
                    <a:pos x="1167" y="3775"/>
                  </a:cxn>
                  <a:cxn ang="0">
                    <a:pos x="1449" y="3874"/>
                  </a:cxn>
                  <a:cxn ang="0">
                    <a:pos x="1738" y="3937"/>
                  </a:cxn>
                  <a:cxn ang="0">
                    <a:pos x="2035" y="3946"/>
                  </a:cxn>
                  <a:cxn ang="0">
                    <a:pos x="2329" y="3913"/>
                  </a:cxn>
                  <a:cxn ang="0">
                    <a:pos x="2622" y="3838"/>
                  </a:cxn>
                  <a:cxn ang="0">
                    <a:pos x="2892" y="3725"/>
                  </a:cxn>
                  <a:cxn ang="0">
                    <a:pos x="3142" y="3564"/>
                  </a:cxn>
                  <a:cxn ang="0">
                    <a:pos x="3372" y="3370"/>
                  </a:cxn>
                  <a:cxn ang="0">
                    <a:pos x="3562" y="3143"/>
                  </a:cxn>
                  <a:cxn ang="0">
                    <a:pos x="3721" y="2892"/>
                  </a:cxn>
                  <a:cxn ang="0">
                    <a:pos x="3842" y="2623"/>
                  </a:cxn>
                  <a:cxn ang="0">
                    <a:pos x="3915" y="2334"/>
                  </a:cxn>
                  <a:cxn ang="0">
                    <a:pos x="3950" y="2037"/>
                  </a:cxn>
                </a:cxnLst>
                <a:rect l="0" t="0" r="r" b="b"/>
                <a:pathLst>
                  <a:path w="3950" h="3946">
                    <a:moveTo>
                      <a:pt x="3950" y="1974"/>
                    </a:moveTo>
                    <a:lnTo>
                      <a:pt x="3947" y="1824"/>
                    </a:lnTo>
                    <a:lnTo>
                      <a:pt x="3927" y="1676"/>
                    </a:lnTo>
                    <a:lnTo>
                      <a:pt x="3902" y="1528"/>
                    </a:lnTo>
                    <a:lnTo>
                      <a:pt x="3863" y="1385"/>
                    </a:lnTo>
                    <a:lnTo>
                      <a:pt x="3812" y="1246"/>
                    </a:lnTo>
                    <a:lnTo>
                      <a:pt x="3753" y="1109"/>
                    </a:lnTo>
                    <a:lnTo>
                      <a:pt x="3683" y="980"/>
                    </a:lnTo>
                    <a:lnTo>
                      <a:pt x="3601" y="854"/>
                    </a:lnTo>
                    <a:lnTo>
                      <a:pt x="3517" y="731"/>
                    </a:lnTo>
                    <a:lnTo>
                      <a:pt x="3417" y="621"/>
                    </a:lnTo>
                    <a:lnTo>
                      <a:pt x="3310" y="519"/>
                    </a:lnTo>
                    <a:lnTo>
                      <a:pt x="3195" y="421"/>
                    </a:lnTo>
                    <a:lnTo>
                      <a:pt x="3074" y="333"/>
                    </a:lnTo>
                    <a:lnTo>
                      <a:pt x="2948" y="252"/>
                    </a:lnTo>
                    <a:lnTo>
                      <a:pt x="2819" y="185"/>
                    </a:lnTo>
                    <a:lnTo>
                      <a:pt x="2680" y="125"/>
                    </a:lnTo>
                    <a:lnTo>
                      <a:pt x="2538" y="81"/>
                    </a:lnTo>
                    <a:lnTo>
                      <a:pt x="2395" y="40"/>
                    </a:lnTo>
                    <a:lnTo>
                      <a:pt x="2253" y="12"/>
                    </a:lnTo>
                    <a:lnTo>
                      <a:pt x="2105" y="0"/>
                    </a:lnTo>
                    <a:lnTo>
                      <a:pt x="1953" y="0"/>
                    </a:lnTo>
                    <a:lnTo>
                      <a:pt x="1803" y="2"/>
                    </a:lnTo>
                    <a:lnTo>
                      <a:pt x="1661" y="22"/>
                    </a:lnTo>
                    <a:lnTo>
                      <a:pt x="1512" y="48"/>
                    </a:lnTo>
                    <a:lnTo>
                      <a:pt x="1367" y="91"/>
                    </a:lnTo>
                    <a:lnTo>
                      <a:pt x="1227" y="143"/>
                    </a:lnTo>
                    <a:lnTo>
                      <a:pt x="1092" y="206"/>
                    </a:lnTo>
                    <a:lnTo>
                      <a:pt x="961" y="278"/>
                    </a:lnTo>
                    <a:lnTo>
                      <a:pt x="839" y="354"/>
                    </a:lnTo>
                    <a:lnTo>
                      <a:pt x="719" y="449"/>
                    </a:lnTo>
                    <a:lnTo>
                      <a:pt x="606" y="545"/>
                    </a:lnTo>
                    <a:lnTo>
                      <a:pt x="503" y="654"/>
                    </a:lnTo>
                    <a:lnTo>
                      <a:pt x="407" y="766"/>
                    </a:lnTo>
                    <a:lnTo>
                      <a:pt x="322" y="885"/>
                    </a:lnTo>
                    <a:lnTo>
                      <a:pt x="245" y="1015"/>
                    </a:lnTo>
                    <a:lnTo>
                      <a:pt x="179" y="1148"/>
                    </a:lnTo>
                    <a:lnTo>
                      <a:pt x="121" y="1282"/>
                    </a:lnTo>
                    <a:lnTo>
                      <a:pt x="75" y="1425"/>
                    </a:lnTo>
                    <a:lnTo>
                      <a:pt x="39" y="1570"/>
                    </a:lnTo>
                    <a:lnTo>
                      <a:pt x="13" y="1718"/>
                    </a:lnTo>
                    <a:lnTo>
                      <a:pt x="0" y="1865"/>
                    </a:lnTo>
                    <a:lnTo>
                      <a:pt x="0" y="2013"/>
                    </a:lnTo>
                    <a:lnTo>
                      <a:pt x="6" y="2161"/>
                    </a:lnTo>
                    <a:lnTo>
                      <a:pt x="24" y="2309"/>
                    </a:lnTo>
                    <a:lnTo>
                      <a:pt x="55" y="2456"/>
                    </a:lnTo>
                    <a:lnTo>
                      <a:pt x="97" y="2595"/>
                    </a:lnTo>
                    <a:lnTo>
                      <a:pt x="152" y="2734"/>
                    </a:lnTo>
                    <a:lnTo>
                      <a:pt x="215" y="2868"/>
                    </a:lnTo>
                    <a:lnTo>
                      <a:pt x="288" y="2996"/>
                    </a:lnTo>
                    <a:lnTo>
                      <a:pt x="373" y="3125"/>
                    </a:lnTo>
                    <a:lnTo>
                      <a:pt x="457" y="3243"/>
                    </a:lnTo>
                    <a:lnTo>
                      <a:pt x="561" y="3355"/>
                    </a:lnTo>
                    <a:lnTo>
                      <a:pt x="668" y="3455"/>
                    </a:lnTo>
                    <a:lnTo>
                      <a:pt x="782" y="3547"/>
                    </a:lnTo>
                    <a:lnTo>
                      <a:pt x="906" y="3629"/>
                    </a:lnTo>
                    <a:lnTo>
                      <a:pt x="1036" y="3710"/>
                    </a:lnTo>
                    <a:lnTo>
                      <a:pt x="1167" y="3775"/>
                    </a:lnTo>
                    <a:lnTo>
                      <a:pt x="1304" y="3829"/>
                    </a:lnTo>
                    <a:lnTo>
                      <a:pt x="1449" y="3874"/>
                    </a:lnTo>
                    <a:lnTo>
                      <a:pt x="1592" y="3910"/>
                    </a:lnTo>
                    <a:lnTo>
                      <a:pt x="1738" y="3937"/>
                    </a:lnTo>
                    <a:lnTo>
                      <a:pt x="1886" y="3946"/>
                    </a:lnTo>
                    <a:lnTo>
                      <a:pt x="2035" y="3946"/>
                    </a:lnTo>
                    <a:lnTo>
                      <a:pt x="2190" y="3937"/>
                    </a:lnTo>
                    <a:lnTo>
                      <a:pt x="2329" y="3913"/>
                    </a:lnTo>
                    <a:lnTo>
                      <a:pt x="2480" y="3881"/>
                    </a:lnTo>
                    <a:lnTo>
                      <a:pt x="2622" y="3838"/>
                    </a:lnTo>
                    <a:lnTo>
                      <a:pt x="2758" y="3784"/>
                    </a:lnTo>
                    <a:lnTo>
                      <a:pt x="2892" y="3725"/>
                    </a:lnTo>
                    <a:lnTo>
                      <a:pt x="3019" y="3647"/>
                    </a:lnTo>
                    <a:lnTo>
                      <a:pt x="3142" y="3564"/>
                    </a:lnTo>
                    <a:lnTo>
                      <a:pt x="3262" y="3468"/>
                    </a:lnTo>
                    <a:lnTo>
                      <a:pt x="3372" y="3370"/>
                    </a:lnTo>
                    <a:lnTo>
                      <a:pt x="3475" y="3259"/>
                    </a:lnTo>
                    <a:lnTo>
                      <a:pt x="3562" y="3143"/>
                    </a:lnTo>
                    <a:lnTo>
                      <a:pt x="3648" y="3022"/>
                    </a:lnTo>
                    <a:lnTo>
                      <a:pt x="3721" y="2892"/>
                    </a:lnTo>
                    <a:lnTo>
                      <a:pt x="3784" y="2758"/>
                    </a:lnTo>
                    <a:lnTo>
                      <a:pt x="3842" y="2623"/>
                    </a:lnTo>
                    <a:lnTo>
                      <a:pt x="3883" y="2477"/>
                    </a:lnTo>
                    <a:lnTo>
                      <a:pt x="3915" y="2334"/>
                    </a:lnTo>
                    <a:lnTo>
                      <a:pt x="3939" y="2182"/>
                    </a:lnTo>
                    <a:lnTo>
                      <a:pt x="3950" y="2037"/>
                    </a:lnTo>
                    <a:lnTo>
                      <a:pt x="3950" y="1974"/>
                    </a:lnTo>
                    <a:close/>
                  </a:path>
                </a:pathLst>
              </a:custGeom>
              <a:solidFill>
                <a:srgbClr val="FFFFFF"/>
              </a:solidFill>
              <a:ln w="1588">
                <a:solidFill>
                  <a:srgbClr val="FFFFFF"/>
                </a:solidFill>
                <a:prstDash val="solid"/>
                <a:round/>
                <a:headEnd/>
                <a:tailEnd/>
              </a:ln>
            </p:spPr>
            <p:txBody>
              <a:bodyPr/>
              <a:lstStyle/>
              <a:p>
                <a:endParaRPr lang="ru-RU"/>
              </a:p>
            </p:txBody>
          </p:sp>
          <p:sp>
            <p:nvSpPr>
              <p:cNvPr id="72745" name="Freeform 41"/>
              <p:cNvSpPr>
                <a:spLocks/>
              </p:cNvSpPr>
              <p:nvPr/>
            </p:nvSpPr>
            <p:spPr bwMode="auto">
              <a:xfrm>
                <a:off x="1787" y="1565"/>
                <a:ext cx="1106" cy="2139"/>
              </a:xfrm>
              <a:custGeom>
                <a:avLst/>
                <a:gdLst/>
                <a:ahLst/>
                <a:cxnLst>
                  <a:cxn ang="0">
                    <a:pos x="2198" y="3953"/>
                  </a:cxn>
                  <a:cxn ang="0">
                    <a:pos x="1900" y="3937"/>
                  </a:cxn>
                  <a:cxn ang="0">
                    <a:pos x="1604" y="3865"/>
                  </a:cxn>
                  <a:cxn ang="0">
                    <a:pos x="1331" y="3755"/>
                  </a:cxn>
                  <a:cxn ang="0">
                    <a:pos x="1074" y="3599"/>
                  </a:cxn>
                  <a:cxn ang="0">
                    <a:pos x="846" y="3402"/>
                  </a:cxn>
                  <a:cxn ang="0">
                    <a:pos x="655" y="3173"/>
                  </a:cxn>
                  <a:cxn ang="0">
                    <a:pos x="507" y="2914"/>
                  </a:cxn>
                  <a:cxn ang="0">
                    <a:pos x="403" y="2635"/>
                  </a:cxn>
                  <a:cxn ang="0">
                    <a:pos x="340" y="2349"/>
                  </a:cxn>
                  <a:cxn ang="0">
                    <a:pos x="331" y="2052"/>
                  </a:cxn>
                  <a:cxn ang="0">
                    <a:pos x="367" y="1758"/>
                  </a:cxn>
                  <a:cxn ang="0">
                    <a:pos x="451" y="1473"/>
                  </a:cxn>
                  <a:cxn ang="0">
                    <a:pos x="586" y="1206"/>
                  </a:cxn>
                  <a:cxn ang="0">
                    <a:pos x="758" y="963"/>
                  </a:cxn>
                  <a:cxn ang="0">
                    <a:pos x="970" y="752"/>
                  </a:cxn>
                  <a:cxn ang="0">
                    <a:pos x="1213" y="576"/>
                  </a:cxn>
                  <a:cxn ang="0">
                    <a:pos x="1479" y="443"/>
                  </a:cxn>
                  <a:cxn ang="0">
                    <a:pos x="1767" y="360"/>
                  </a:cxn>
                  <a:cxn ang="0">
                    <a:pos x="2064" y="313"/>
                  </a:cxn>
                  <a:cxn ang="0">
                    <a:pos x="2213" y="0"/>
                  </a:cxn>
                  <a:cxn ang="0">
                    <a:pos x="1888" y="18"/>
                  </a:cxn>
                  <a:cxn ang="0">
                    <a:pos x="1570" y="82"/>
                  </a:cxn>
                  <a:cxn ang="0">
                    <a:pos x="1258" y="193"/>
                  </a:cxn>
                  <a:cxn ang="0">
                    <a:pos x="982" y="352"/>
                  </a:cxn>
                  <a:cxn ang="0">
                    <a:pos x="718" y="552"/>
                  </a:cxn>
                  <a:cxn ang="0">
                    <a:pos x="497" y="776"/>
                  </a:cxn>
                  <a:cxn ang="0">
                    <a:pos x="306" y="1045"/>
                  </a:cxn>
                  <a:cxn ang="0">
                    <a:pos x="163" y="1328"/>
                  </a:cxn>
                  <a:cxn ang="0">
                    <a:pos x="64" y="1639"/>
                  </a:cxn>
                  <a:cxn ang="0">
                    <a:pos x="10" y="1952"/>
                  </a:cxn>
                  <a:cxn ang="0">
                    <a:pos x="7" y="2276"/>
                  </a:cxn>
                  <a:cxn ang="0">
                    <a:pos x="49" y="2594"/>
                  </a:cxn>
                  <a:cxn ang="0">
                    <a:pos x="142" y="2899"/>
                  </a:cxn>
                  <a:cxn ang="0">
                    <a:pos x="281" y="3196"/>
                  </a:cxn>
                  <a:cxn ang="0">
                    <a:pos x="466" y="3462"/>
                  </a:cxn>
                  <a:cxn ang="0">
                    <a:pos x="679" y="3698"/>
                  </a:cxn>
                  <a:cxn ang="0">
                    <a:pos x="939" y="3901"/>
                  </a:cxn>
                  <a:cxn ang="0">
                    <a:pos x="1216" y="4063"/>
                  </a:cxn>
                  <a:cxn ang="0">
                    <a:pos x="1516" y="4186"/>
                  </a:cxn>
                  <a:cxn ang="0">
                    <a:pos x="1840" y="4259"/>
                  </a:cxn>
                  <a:cxn ang="0">
                    <a:pos x="2159" y="4278"/>
                  </a:cxn>
                  <a:cxn ang="0">
                    <a:pos x="2213" y="3953"/>
                  </a:cxn>
                </a:cxnLst>
                <a:rect l="0" t="0" r="r" b="b"/>
                <a:pathLst>
                  <a:path w="2213" h="4278">
                    <a:moveTo>
                      <a:pt x="2213" y="3953"/>
                    </a:moveTo>
                    <a:lnTo>
                      <a:pt x="2198" y="3953"/>
                    </a:lnTo>
                    <a:lnTo>
                      <a:pt x="2043" y="3951"/>
                    </a:lnTo>
                    <a:lnTo>
                      <a:pt x="1900" y="3937"/>
                    </a:lnTo>
                    <a:lnTo>
                      <a:pt x="1750" y="3905"/>
                    </a:lnTo>
                    <a:lnTo>
                      <a:pt x="1604" y="3865"/>
                    </a:lnTo>
                    <a:lnTo>
                      <a:pt x="1462" y="3817"/>
                    </a:lnTo>
                    <a:lnTo>
                      <a:pt x="1331" y="3755"/>
                    </a:lnTo>
                    <a:lnTo>
                      <a:pt x="1200" y="3675"/>
                    </a:lnTo>
                    <a:lnTo>
                      <a:pt x="1074" y="3599"/>
                    </a:lnTo>
                    <a:lnTo>
                      <a:pt x="956" y="3504"/>
                    </a:lnTo>
                    <a:lnTo>
                      <a:pt x="846" y="3402"/>
                    </a:lnTo>
                    <a:lnTo>
                      <a:pt x="749" y="3293"/>
                    </a:lnTo>
                    <a:lnTo>
                      <a:pt x="655" y="3173"/>
                    </a:lnTo>
                    <a:lnTo>
                      <a:pt x="579" y="3047"/>
                    </a:lnTo>
                    <a:lnTo>
                      <a:pt x="507" y="2914"/>
                    </a:lnTo>
                    <a:lnTo>
                      <a:pt x="448" y="2783"/>
                    </a:lnTo>
                    <a:lnTo>
                      <a:pt x="403" y="2635"/>
                    </a:lnTo>
                    <a:lnTo>
                      <a:pt x="363" y="2497"/>
                    </a:lnTo>
                    <a:lnTo>
                      <a:pt x="340" y="2349"/>
                    </a:lnTo>
                    <a:lnTo>
                      <a:pt x="327" y="2204"/>
                    </a:lnTo>
                    <a:lnTo>
                      <a:pt x="331" y="2052"/>
                    </a:lnTo>
                    <a:lnTo>
                      <a:pt x="340" y="1903"/>
                    </a:lnTo>
                    <a:lnTo>
                      <a:pt x="367" y="1758"/>
                    </a:lnTo>
                    <a:lnTo>
                      <a:pt x="406" y="1610"/>
                    </a:lnTo>
                    <a:lnTo>
                      <a:pt x="451" y="1473"/>
                    </a:lnTo>
                    <a:lnTo>
                      <a:pt x="510" y="1336"/>
                    </a:lnTo>
                    <a:lnTo>
                      <a:pt x="586" y="1206"/>
                    </a:lnTo>
                    <a:lnTo>
                      <a:pt x="663" y="1083"/>
                    </a:lnTo>
                    <a:lnTo>
                      <a:pt x="758" y="963"/>
                    </a:lnTo>
                    <a:lnTo>
                      <a:pt x="859" y="855"/>
                    </a:lnTo>
                    <a:lnTo>
                      <a:pt x="970" y="752"/>
                    </a:lnTo>
                    <a:lnTo>
                      <a:pt x="1088" y="663"/>
                    </a:lnTo>
                    <a:lnTo>
                      <a:pt x="1213" y="576"/>
                    </a:lnTo>
                    <a:lnTo>
                      <a:pt x="1340" y="506"/>
                    </a:lnTo>
                    <a:lnTo>
                      <a:pt x="1479" y="443"/>
                    </a:lnTo>
                    <a:lnTo>
                      <a:pt x="1622" y="397"/>
                    </a:lnTo>
                    <a:lnTo>
                      <a:pt x="1767" y="360"/>
                    </a:lnTo>
                    <a:lnTo>
                      <a:pt x="1913" y="330"/>
                    </a:lnTo>
                    <a:lnTo>
                      <a:pt x="2064" y="313"/>
                    </a:lnTo>
                    <a:lnTo>
                      <a:pt x="2213" y="313"/>
                    </a:lnTo>
                    <a:lnTo>
                      <a:pt x="2213" y="0"/>
                    </a:lnTo>
                    <a:lnTo>
                      <a:pt x="2050" y="6"/>
                    </a:lnTo>
                    <a:lnTo>
                      <a:pt x="1888" y="18"/>
                    </a:lnTo>
                    <a:lnTo>
                      <a:pt x="1728" y="42"/>
                    </a:lnTo>
                    <a:lnTo>
                      <a:pt x="1570" y="82"/>
                    </a:lnTo>
                    <a:lnTo>
                      <a:pt x="1415" y="134"/>
                    </a:lnTo>
                    <a:lnTo>
                      <a:pt x="1258" y="193"/>
                    </a:lnTo>
                    <a:lnTo>
                      <a:pt x="1119" y="267"/>
                    </a:lnTo>
                    <a:lnTo>
                      <a:pt x="982" y="352"/>
                    </a:lnTo>
                    <a:lnTo>
                      <a:pt x="843" y="443"/>
                    </a:lnTo>
                    <a:lnTo>
                      <a:pt x="718" y="552"/>
                    </a:lnTo>
                    <a:lnTo>
                      <a:pt x="607" y="658"/>
                    </a:lnTo>
                    <a:lnTo>
                      <a:pt x="497" y="776"/>
                    </a:lnTo>
                    <a:lnTo>
                      <a:pt x="398" y="907"/>
                    </a:lnTo>
                    <a:lnTo>
                      <a:pt x="306" y="1045"/>
                    </a:lnTo>
                    <a:lnTo>
                      <a:pt x="228" y="1185"/>
                    </a:lnTo>
                    <a:lnTo>
                      <a:pt x="163" y="1328"/>
                    </a:lnTo>
                    <a:lnTo>
                      <a:pt x="109" y="1479"/>
                    </a:lnTo>
                    <a:lnTo>
                      <a:pt x="64" y="1639"/>
                    </a:lnTo>
                    <a:lnTo>
                      <a:pt x="31" y="1792"/>
                    </a:lnTo>
                    <a:lnTo>
                      <a:pt x="10" y="1952"/>
                    </a:lnTo>
                    <a:lnTo>
                      <a:pt x="0" y="2121"/>
                    </a:lnTo>
                    <a:lnTo>
                      <a:pt x="7" y="2276"/>
                    </a:lnTo>
                    <a:lnTo>
                      <a:pt x="18" y="2432"/>
                    </a:lnTo>
                    <a:lnTo>
                      <a:pt x="49" y="2594"/>
                    </a:lnTo>
                    <a:lnTo>
                      <a:pt x="88" y="2752"/>
                    </a:lnTo>
                    <a:lnTo>
                      <a:pt x="142" y="2899"/>
                    </a:lnTo>
                    <a:lnTo>
                      <a:pt x="207" y="3052"/>
                    </a:lnTo>
                    <a:lnTo>
                      <a:pt x="281" y="3196"/>
                    </a:lnTo>
                    <a:lnTo>
                      <a:pt x="367" y="3332"/>
                    </a:lnTo>
                    <a:lnTo>
                      <a:pt x="466" y="3462"/>
                    </a:lnTo>
                    <a:lnTo>
                      <a:pt x="566" y="3584"/>
                    </a:lnTo>
                    <a:lnTo>
                      <a:pt x="679" y="3698"/>
                    </a:lnTo>
                    <a:lnTo>
                      <a:pt x="804" y="3799"/>
                    </a:lnTo>
                    <a:lnTo>
                      <a:pt x="939" y="3901"/>
                    </a:lnTo>
                    <a:lnTo>
                      <a:pt x="1073" y="3986"/>
                    </a:lnTo>
                    <a:lnTo>
                      <a:pt x="1216" y="4063"/>
                    </a:lnTo>
                    <a:lnTo>
                      <a:pt x="1362" y="4129"/>
                    </a:lnTo>
                    <a:lnTo>
                      <a:pt x="1516" y="4186"/>
                    </a:lnTo>
                    <a:lnTo>
                      <a:pt x="1676" y="4225"/>
                    </a:lnTo>
                    <a:lnTo>
                      <a:pt x="1840" y="4259"/>
                    </a:lnTo>
                    <a:lnTo>
                      <a:pt x="1992" y="4272"/>
                    </a:lnTo>
                    <a:lnTo>
                      <a:pt x="2159" y="4278"/>
                    </a:lnTo>
                    <a:lnTo>
                      <a:pt x="2213" y="4278"/>
                    </a:lnTo>
                    <a:lnTo>
                      <a:pt x="2213" y="3953"/>
                    </a:lnTo>
                    <a:close/>
                  </a:path>
                </a:pathLst>
              </a:custGeom>
              <a:solidFill>
                <a:srgbClr val="000000"/>
              </a:solidFill>
              <a:ln w="1588">
                <a:solidFill>
                  <a:srgbClr val="000000"/>
                </a:solidFill>
                <a:prstDash val="solid"/>
                <a:round/>
                <a:headEnd/>
                <a:tailEnd/>
              </a:ln>
            </p:spPr>
            <p:txBody>
              <a:bodyPr/>
              <a:lstStyle/>
              <a:p>
                <a:endParaRPr lang="ru-RU"/>
              </a:p>
            </p:txBody>
          </p:sp>
          <p:sp>
            <p:nvSpPr>
              <p:cNvPr id="72746" name="Freeform 42"/>
              <p:cNvSpPr>
                <a:spLocks/>
              </p:cNvSpPr>
              <p:nvPr/>
            </p:nvSpPr>
            <p:spPr bwMode="auto">
              <a:xfrm>
                <a:off x="2843" y="1565"/>
                <a:ext cx="1108" cy="2139"/>
              </a:xfrm>
              <a:custGeom>
                <a:avLst/>
                <a:gdLst/>
                <a:ahLst/>
                <a:cxnLst>
                  <a:cxn ang="0">
                    <a:pos x="18" y="3953"/>
                  </a:cxn>
                  <a:cxn ang="0">
                    <a:pos x="318" y="3937"/>
                  </a:cxn>
                  <a:cxn ang="0">
                    <a:pos x="607" y="3865"/>
                  </a:cxn>
                  <a:cxn ang="0">
                    <a:pos x="886" y="3755"/>
                  </a:cxn>
                  <a:cxn ang="0">
                    <a:pos x="1138" y="3599"/>
                  </a:cxn>
                  <a:cxn ang="0">
                    <a:pos x="1370" y="3402"/>
                  </a:cxn>
                  <a:cxn ang="0">
                    <a:pos x="1561" y="3173"/>
                  </a:cxn>
                  <a:cxn ang="0">
                    <a:pos x="1713" y="2914"/>
                  </a:cxn>
                  <a:cxn ang="0">
                    <a:pos x="1814" y="2635"/>
                  </a:cxn>
                  <a:cxn ang="0">
                    <a:pos x="1874" y="2349"/>
                  </a:cxn>
                  <a:cxn ang="0">
                    <a:pos x="1881" y="2052"/>
                  </a:cxn>
                  <a:cxn ang="0">
                    <a:pos x="1846" y="1758"/>
                  </a:cxn>
                  <a:cxn ang="0">
                    <a:pos x="1761" y="1473"/>
                  </a:cxn>
                  <a:cxn ang="0">
                    <a:pos x="1634" y="1206"/>
                  </a:cxn>
                  <a:cxn ang="0">
                    <a:pos x="1461" y="963"/>
                  </a:cxn>
                  <a:cxn ang="0">
                    <a:pos x="1249" y="752"/>
                  </a:cxn>
                  <a:cxn ang="0">
                    <a:pos x="1003" y="576"/>
                  </a:cxn>
                  <a:cxn ang="0">
                    <a:pos x="737" y="443"/>
                  </a:cxn>
                  <a:cxn ang="0">
                    <a:pos x="452" y="360"/>
                  </a:cxn>
                  <a:cxn ang="0">
                    <a:pos x="155" y="313"/>
                  </a:cxn>
                  <a:cxn ang="0">
                    <a:pos x="0" y="0"/>
                  </a:cxn>
                  <a:cxn ang="0">
                    <a:pos x="328" y="18"/>
                  </a:cxn>
                  <a:cxn ang="0">
                    <a:pos x="647" y="82"/>
                  </a:cxn>
                  <a:cxn ang="0">
                    <a:pos x="952" y="193"/>
                  </a:cxn>
                  <a:cxn ang="0">
                    <a:pos x="1235" y="352"/>
                  </a:cxn>
                  <a:cxn ang="0">
                    <a:pos x="1495" y="552"/>
                  </a:cxn>
                  <a:cxn ang="0">
                    <a:pos x="1719" y="776"/>
                  </a:cxn>
                  <a:cxn ang="0">
                    <a:pos x="1905" y="1045"/>
                  </a:cxn>
                  <a:cxn ang="0">
                    <a:pos x="2053" y="1328"/>
                  </a:cxn>
                  <a:cxn ang="0">
                    <a:pos x="2156" y="1639"/>
                  </a:cxn>
                  <a:cxn ang="0">
                    <a:pos x="2205" y="1952"/>
                  </a:cxn>
                  <a:cxn ang="0">
                    <a:pos x="2205" y="2276"/>
                  </a:cxn>
                  <a:cxn ang="0">
                    <a:pos x="2166" y="2594"/>
                  </a:cxn>
                  <a:cxn ang="0">
                    <a:pos x="2074" y="2899"/>
                  </a:cxn>
                  <a:cxn ang="0">
                    <a:pos x="1938" y="3196"/>
                  </a:cxn>
                  <a:cxn ang="0">
                    <a:pos x="1753" y="3462"/>
                  </a:cxn>
                  <a:cxn ang="0">
                    <a:pos x="1540" y="3698"/>
                  </a:cxn>
                  <a:cxn ang="0">
                    <a:pos x="1280" y="3901"/>
                  </a:cxn>
                  <a:cxn ang="0">
                    <a:pos x="1001" y="4063"/>
                  </a:cxn>
                  <a:cxn ang="0">
                    <a:pos x="698" y="4186"/>
                  </a:cxn>
                  <a:cxn ang="0">
                    <a:pos x="382" y="4259"/>
                  </a:cxn>
                  <a:cxn ang="0">
                    <a:pos x="57" y="4278"/>
                  </a:cxn>
                  <a:cxn ang="0">
                    <a:pos x="0" y="3953"/>
                  </a:cxn>
                </a:cxnLst>
                <a:rect l="0" t="0" r="r" b="b"/>
                <a:pathLst>
                  <a:path w="2216" h="4278">
                    <a:moveTo>
                      <a:pt x="0" y="3953"/>
                    </a:moveTo>
                    <a:lnTo>
                      <a:pt x="18" y="3953"/>
                    </a:lnTo>
                    <a:lnTo>
                      <a:pt x="168" y="3951"/>
                    </a:lnTo>
                    <a:lnTo>
                      <a:pt x="318" y="3937"/>
                    </a:lnTo>
                    <a:lnTo>
                      <a:pt x="464" y="3905"/>
                    </a:lnTo>
                    <a:lnTo>
                      <a:pt x="607" y="3865"/>
                    </a:lnTo>
                    <a:lnTo>
                      <a:pt x="750" y="3817"/>
                    </a:lnTo>
                    <a:lnTo>
                      <a:pt x="886" y="3755"/>
                    </a:lnTo>
                    <a:lnTo>
                      <a:pt x="1013" y="3675"/>
                    </a:lnTo>
                    <a:lnTo>
                      <a:pt x="1138" y="3599"/>
                    </a:lnTo>
                    <a:lnTo>
                      <a:pt x="1259" y="3504"/>
                    </a:lnTo>
                    <a:lnTo>
                      <a:pt x="1370" y="3402"/>
                    </a:lnTo>
                    <a:lnTo>
                      <a:pt x="1468" y="3293"/>
                    </a:lnTo>
                    <a:lnTo>
                      <a:pt x="1561" y="3173"/>
                    </a:lnTo>
                    <a:lnTo>
                      <a:pt x="1637" y="3047"/>
                    </a:lnTo>
                    <a:lnTo>
                      <a:pt x="1713" y="2914"/>
                    </a:lnTo>
                    <a:lnTo>
                      <a:pt x="1765" y="2783"/>
                    </a:lnTo>
                    <a:lnTo>
                      <a:pt x="1814" y="2635"/>
                    </a:lnTo>
                    <a:lnTo>
                      <a:pt x="1849" y="2497"/>
                    </a:lnTo>
                    <a:lnTo>
                      <a:pt x="1874" y="2349"/>
                    </a:lnTo>
                    <a:lnTo>
                      <a:pt x="1887" y="2204"/>
                    </a:lnTo>
                    <a:lnTo>
                      <a:pt x="1881" y="2052"/>
                    </a:lnTo>
                    <a:lnTo>
                      <a:pt x="1874" y="1903"/>
                    </a:lnTo>
                    <a:lnTo>
                      <a:pt x="1846" y="1758"/>
                    </a:lnTo>
                    <a:lnTo>
                      <a:pt x="1811" y="1610"/>
                    </a:lnTo>
                    <a:lnTo>
                      <a:pt x="1761" y="1473"/>
                    </a:lnTo>
                    <a:lnTo>
                      <a:pt x="1701" y="1336"/>
                    </a:lnTo>
                    <a:lnTo>
                      <a:pt x="1634" y="1206"/>
                    </a:lnTo>
                    <a:lnTo>
                      <a:pt x="1550" y="1083"/>
                    </a:lnTo>
                    <a:lnTo>
                      <a:pt x="1461" y="963"/>
                    </a:lnTo>
                    <a:lnTo>
                      <a:pt x="1359" y="855"/>
                    </a:lnTo>
                    <a:lnTo>
                      <a:pt x="1249" y="752"/>
                    </a:lnTo>
                    <a:lnTo>
                      <a:pt x="1129" y="663"/>
                    </a:lnTo>
                    <a:lnTo>
                      <a:pt x="1003" y="576"/>
                    </a:lnTo>
                    <a:lnTo>
                      <a:pt x="871" y="506"/>
                    </a:lnTo>
                    <a:lnTo>
                      <a:pt x="737" y="443"/>
                    </a:lnTo>
                    <a:lnTo>
                      <a:pt x="597" y="397"/>
                    </a:lnTo>
                    <a:lnTo>
                      <a:pt x="452" y="360"/>
                    </a:lnTo>
                    <a:lnTo>
                      <a:pt x="307" y="330"/>
                    </a:lnTo>
                    <a:lnTo>
                      <a:pt x="155" y="313"/>
                    </a:lnTo>
                    <a:lnTo>
                      <a:pt x="0" y="313"/>
                    </a:lnTo>
                    <a:lnTo>
                      <a:pt x="0" y="0"/>
                    </a:lnTo>
                    <a:lnTo>
                      <a:pt x="166" y="6"/>
                    </a:lnTo>
                    <a:lnTo>
                      <a:pt x="328" y="18"/>
                    </a:lnTo>
                    <a:lnTo>
                      <a:pt x="486" y="42"/>
                    </a:lnTo>
                    <a:lnTo>
                      <a:pt x="647" y="82"/>
                    </a:lnTo>
                    <a:lnTo>
                      <a:pt x="806" y="134"/>
                    </a:lnTo>
                    <a:lnTo>
                      <a:pt x="952" y="193"/>
                    </a:lnTo>
                    <a:lnTo>
                      <a:pt x="1098" y="267"/>
                    </a:lnTo>
                    <a:lnTo>
                      <a:pt x="1235" y="352"/>
                    </a:lnTo>
                    <a:lnTo>
                      <a:pt x="1370" y="443"/>
                    </a:lnTo>
                    <a:lnTo>
                      <a:pt x="1495" y="552"/>
                    </a:lnTo>
                    <a:lnTo>
                      <a:pt x="1616" y="658"/>
                    </a:lnTo>
                    <a:lnTo>
                      <a:pt x="1719" y="776"/>
                    </a:lnTo>
                    <a:lnTo>
                      <a:pt x="1817" y="907"/>
                    </a:lnTo>
                    <a:lnTo>
                      <a:pt x="1905" y="1045"/>
                    </a:lnTo>
                    <a:lnTo>
                      <a:pt x="1983" y="1185"/>
                    </a:lnTo>
                    <a:lnTo>
                      <a:pt x="2053" y="1328"/>
                    </a:lnTo>
                    <a:lnTo>
                      <a:pt x="2110" y="1479"/>
                    </a:lnTo>
                    <a:lnTo>
                      <a:pt x="2156" y="1639"/>
                    </a:lnTo>
                    <a:lnTo>
                      <a:pt x="2187" y="1792"/>
                    </a:lnTo>
                    <a:lnTo>
                      <a:pt x="2205" y="1952"/>
                    </a:lnTo>
                    <a:lnTo>
                      <a:pt x="2216" y="2121"/>
                    </a:lnTo>
                    <a:lnTo>
                      <a:pt x="2205" y="2276"/>
                    </a:lnTo>
                    <a:lnTo>
                      <a:pt x="2195" y="2432"/>
                    </a:lnTo>
                    <a:lnTo>
                      <a:pt x="2166" y="2594"/>
                    </a:lnTo>
                    <a:lnTo>
                      <a:pt x="2125" y="2752"/>
                    </a:lnTo>
                    <a:lnTo>
                      <a:pt x="2074" y="2899"/>
                    </a:lnTo>
                    <a:lnTo>
                      <a:pt x="2011" y="3052"/>
                    </a:lnTo>
                    <a:lnTo>
                      <a:pt x="1938" y="3196"/>
                    </a:lnTo>
                    <a:lnTo>
                      <a:pt x="1846" y="3332"/>
                    </a:lnTo>
                    <a:lnTo>
                      <a:pt x="1753" y="3462"/>
                    </a:lnTo>
                    <a:lnTo>
                      <a:pt x="1649" y="3584"/>
                    </a:lnTo>
                    <a:lnTo>
                      <a:pt x="1540" y="3698"/>
                    </a:lnTo>
                    <a:lnTo>
                      <a:pt x="1408" y="3799"/>
                    </a:lnTo>
                    <a:lnTo>
                      <a:pt x="1280" y="3901"/>
                    </a:lnTo>
                    <a:lnTo>
                      <a:pt x="1143" y="3986"/>
                    </a:lnTo>
                    <a:lnTo>
                      <a:pt x="1001" y="4063"/>
                    </a:lnTo>
                    <a:lnTo>
                      <a:pt x="853" y="4129"/>
                    </a:lnTo>
                    <a:lnTo>
                      <a:pt x="698" y="4186"/>
                    </a:lnTo>
                    <a:lnTo>
                      <a:pt x="537" y="4225"/>
                    </a:lnTo>
                    <a:lnTo>
                      <a:pt x="382" y="4259"/>
                    </a:lnTo>
                    <a:lnTo>
                      <a:pt x="218" y="4272"/>
                    </a:lnTo>
                    <a:lnTo>
                      <a:pt x="57" y="4278"/>
                    </a:lnTo>
                    <a:lnTo>
                      <a:pt x="0" y="4278"/>
                    </a:lnTo>
                    <a:lnTo>
                      <a:pt x="0" y="3953"/>
                    </a:lnTo>
                    <a:close/>
                  </a:path>
                </a:pathLst>
              </a:custGeom>
              <a:solidFill>
                <a:srgbClr val="000000"/>
              </a:solidFill>
              <a:ln w="1588">
                <a:solidFill>
                  <a:srgbClr val="000000"/>
                </a:solidFill>
                <a:prstDash val="solid"/>
                <a:round/>
                <a:headEnd/>
                <a:tailEnd/>
              </a:ln>
            </p:spPr>
            <p:txBody>
              <a:bodyPr/>
              <a:lstStyle/>
              <a:p>
                <a:endParaRPr lang="ru-RU"/>
              </a:p>
            </p:txBody>
          </p:sp>
          <p:sp>
            <p:nvSpPr>
              <p:cNvPr id="72747" name="Freeform 43"/>
              <p:cNvSpPr>
                <a:spLocks/>
              </p:cNvSpPr>
              <p:nvPr/>
            </p:nvSpPr>
            <p:spPr bwMode="auto">
              <a:xfrm>
                <a:off x="2542" y="852"/>
                <a:ext cx="330" cy="632"/>
              </a:xfrm>
              <a:custGeom>
                <a:avLst/>
                <a:gdLst/>
                <a:ahLst/>
                <a:cxnLst>
                  <a:cxn ang="0">
                    <a:pos x="660" y="81"/>
                  </a:cxn>
                  <a:cxn ang="0">
                    <a:pos x="581" y="84"/>
                  </a:cxn>
                  <a:cxn ang="0">
                    <a:pos x="495" y="97"/>
                  </a:cxn>
                  <a:cxn ang="0">
                    <a:pos x="416" y="125"/>
                  </a:cxn>
                  <a:cxn ang="0">
                    <a:pos x="345" y="160"/>
                  </a:cxn>
                  <a:cxn ang="0">
                    <a:pos x="278" y="215"/>
                  </a:cxn>
                  <a:cxn ang="0">
                    <a:pos x="222" y="267"/>
                  </a:cxn>
                  <a:cxn ang="0">
                    <a:pos x="169" y="333"/>
                  </a:cxn>
                  <a:cxn ang="0">
                    <a:pos x="131" y="407"/>
                  </a:cxn>
                  <a:cxn ang="0">
                    <a:pos x="102" y="483"/>
                  </a:cxn>
                  <a:cxn ang="0">
                    <a:pos x="84" y="564"/>
                  </a:cxn>
                  <a:cxn ang="0">
                    <a:pos x="79" y="648"/>
                  </a:cxn>
                  <a:cxn ang="0">
                    <a:pos x="90" y="722"/>
                  </a:cxn>
                  <a:cxn ang="0">
                    <a:pos x="105" y="804"/>
                  </a:cxn>
                  <a:cxn ang="0">
                    <a:pos x="137" y="880"/>
                  </a:cxn>
                  <a:cxn ang="0">
                    <a:pos x="184" y="951"/>
                  </a:cxn>
                  <a:cxn ang="0">
                    <a:pos x="236" y="1015"/>
                  </a:cxn>
                  <a:cxn ang="0">
                    <a:pos x="296" y="1070"/>
                  </a:cxn>
                  <a:cxn ang="0">
                    <a:pos x="361" y="1116"/>
                  </a:cxn>
                  <a:cxn ang="0">
                    <a:pos x="437" y="1152"/>
                  </a:cxn>
                  <a:cxn ang="0">
                    <a:pos x="516" y="1173"/>
                  </a:cxn>
                  <a:cxn ang="0">
                    <a:pos x="595" y="1186"/>
                  </a:cxn>
                  <a:cxn ang="0">
                    <a:pos x="660" y="1186"/>
                  </a:cxn>
                  <a:cxn ang="0">
                    <a:pos x="660" y="1264"/>
                  </a:cxn>
                  <a:cxn ang="0">
                    <a:pos x="634" y="1264"/>
                  </a:cxn>
                  <a:cxn ang="0">
                    <a:pos x="551" y="1259"/>
                  </a:cxn>
                  <a:cxn ang="0">
                    <a:pos x="458" y="1243"/>
                  </a:cxn>
                  <a:cxn ang="0">
                    <a:pos x="378" y="1212"/>
                  </a:cxn>
                  <a:cxn ang="0">
                    <a:pos x="303" y="1173"/>
                  </a:cxn>
                  <a:cxn ang="0">
                    <a:pos x="230" y="1121"/>
                  </a:cxn>
                  <a:cxn ang="0">
                    <a:pos x="166" y="1059"/>
                  </a:cxn>
                  <a:cxn ang="0">
                    <a:pos x="112" y="991"/>
                  </a:cxn>
                  <a:cxn ang="0">
                    <a:pos x="63" y="919"/>
                  </a:cxn>
                  <a:cxn ang="0">
                    <a:pos x="27" y="833"/>
                  </a:cxn>
                  <a:cxn ang="0">
                    <a:pos x="6" y="746"/>
                  </a:cxn>
                  <a:cxn ang="0">
                    <a:pos x="0" y="663"/>
                  </a:cxn>
                  <a:cxn ang="0">
                    <a:pos x="0" y="579"/>
                  </a:cxn>
                  <a:cxn ang="0">
                    <a:pos x="15" y="494"/>
                  </a:cxn>
                  <a:cxn ang="0">
                    <a:pos x="37" y="407"/>
                  </a:cxn>
                  <a:cxn ang="0">
                    <a:pos x="73" y="330"/>
                  </a:cxn>
                  <a:cxn ang="0">
                    <a:pos x="124" y="257"/>
                  </a:cxn>
                  <a:cxn ang="0">
                    <a:pos x="184" y="188"/>
                  </a:cxn>
                  <a:cxn ang="0">
                    <a:pos x="246" y="128"/>
                  </a:cxn>
                  <a:cxn ang="0">
                    <a:pos x="325" y="81"/>
                  </a:cxn>
                  <a:cxn ang="0">
                    <a:pos x="403" y="45"/>
                  </a:cxn>
                  <a:cxn ang="0">
                    <a:pos x="482" y="18"/>
                  </a:cxn>
                  <a:cxn ang="0">
                    <a:pos x="572" y="3"/>
                  </a:cxn>
                  <a:cxn ang="0">
                    <a:pos x="660" y="0"/>
                  </a:cxn>
                  <a:cxn ang="0">
                    <a:pos x="660" y="81"/>
                  </a:cxn>
                </a:cxnLst>
                <a:rect l="0" t="0" r="r" b="b"/>
                <a:pathLst>
                  <a:path w="660" h="1264">
                    <a:moveTo>
                      <a:pt x="660" y="81"/>
                    </a:moveTo>
                    <a:lnTo>
                      <a:pt x="581" y="84"/>
                    </a:lnTo>
                    <a:lnTo>
                      <a:pt x="495" y="97"/>
                    </a:lnTo>
                    <a:lnTo>
                      <a:pt x="416" y="125"/>
                    </a:lnTo>
                    <a:lnTo>
                      <a:pt x="345" y="160"/>
                    </a:lnTo>
                    <a:lnTo>
                      <a:pt x="278" y="215"/>
                    </a:lnTo>
                    <a:lnTo>
                      <a:pt x="222" y="267"/>
                    </a:lnTo>
                    <a:lnTo>
                      <a:pt x="169" y="333"/>
                    </a:lnTo>
                    <a:lnTo>
                      <a:pt x="131" y="407"/>
                    </a:lnTo>
                    <a:lnTo>
                      <a:pt x="102" y="483"/>
                    </a:lnTo>
                    <a:lnTo>
                      <a:pt x="84" y="564"/>
                    </a:lnTo>
                    <a:lnTo>
                      <a:pt x="79" y="648"/>
                    </a:lnTo>
                    <a:lnTo>
                      <a:pt x="90" y="722"/>
                    </a:lnTo>
                    <a:lnTo>
                      <a:pt x="105" y="804"/>
                    </a:lnTo>
                    <a:lnTo>
                      <a:pt x="137" y="880"/>
                    </a:lnTo>
                    <a:lnTo>
                      <a:pt x="184" y="951"/>
                    </a:lnTo>
                    <a:lnTo>
                      <a:pt x="236" y="1015"/>
                    </a:lnTo>
                    <a:lnTo>
                      <a:pt x="296" y="1070"/>
                    </a:lnTo>
                    <a:lnTo>
                      <a:pt x="361" y="1116"/>
                    </a:lnTo>
                    <a:lnTo>
                      <a:pt x="437" y="1152"/>
                    </a:lnTo>
                    <a:lnTo>
                      <a:pt x="516" y="1173"/>
                    </a:lnTo>
                    <a:lnTo>
                      <a:pt x="595" y="1186"/>
                    </a:lnTo>
                    <a:lnTo>
                      <a:pt x="660" y="1186"/>
                    </a:lnTo>
                    <a:lnTo>
                      <a:pt x="660" y="1264"/>
                    </a:lnTo>
                    <a:lnTo>
                      <a:pt x="634" y="1264"/>
                    </a:lnTo>
                    <a:lnTo>
                      <a:pt x="551" y="1259"/>
                    </a:lnTo>
                    <a:lnTo>
                      <a:pt x="458" y="1243"/>
                    </a:lnTo>
                    <a:lnTo>
                      <a:pt x="378" y="1212"/>
                    </a:lnTo>
                    <a:lnTo>
                      <a:pt x="303" y="1173"/>
                    </a:lnTo>
                    <a:lnTo>
                      <a:pt x="230" y="1121"/>
                    </a:lnTo>
                    <a:lnTo>
                      <a:pt x="166" y="1059"/>
                    </a:lnTo>
                    <a:lnTo>
                      <a:pt x="112" y="991"/>
                    </a:lnTo>
                    <a:lnTo>
                      <a:pt x="63" y="919"/>
                    </a:lnTo>
                    <a:lnTo>
                      <a:pt x="27" y="833"/>
                    </a:lnTo>
                    <a:lnTo>
                      <a:pt x="6" y="746"/>
                    </a:lnTo>
                    <a:lnTo>
                      <a:pt x="0" y="663"/>
                    </a:lnTo>
                    <a:lnTo>
                      <a:pt x="0" y="579"/>
                    </a:lnTo>
                    <a:lnTo>
                      <a:pt x="15" y="494"/>
                    </a:lnTo>
                    <a:lnTo>
                      <a:pt x="37" y="407"/>
                    </a:lnTo>
                    <a:lnTo>
                      <a:pt x="73" y="330"/>
                    </a:lnTo>
                    <a:lnTo>
                      <a:pt x="124" y="257"/>
                    </a:lnTo>
                    <a:lnTo>
                      <a:pt x="184" y="188"/>
                    </a:lnTo>
                    <a:lnTo>
                      <a:pt x="246" y="128"/>
                    </a:lnTo>
                    <a:lnTo>
                      <a:pt x="325" y="81"/>
                    </a:lnTo>
                    <a:lnTo>
                      <a:pt x="403" y="45"/>
                    </a:lnTo>
                    <a:lnTo>
                      <a:pt x="482" y="18"/>
                    </a:lnTo>
                    <a:lnTo>
                      <a:pt x="572" y="3"/>
                    </a:lnTo>
                    <a:lnTo>
                      <a:pt x="660" y="0"/>
                    </a:lnTo>
                    <a:lnTo>
                      <a:pt x="660" y="81"/>
                    </a:lnTo>
                    <a:close/>
                  </a:path>
                </a:pathLst>
              </a:custGeom>
              <a:solidFill>
                <a:srgbClr val="000000"/>
              </a:solidFill>
              <a:ln w="1588">
                <a:solidFill>
                  <a:srgbClr val="000000"/>
                </a:solidFill>
                <a:prstDash val="solid"/>
                <a:round/>
                <a:headEnd/>
                <a:tailEnd/>
              </a:ln>
            </p:spPr>
            <p:txBody>
              <a:bodyPr/>
              <a:lstStyle/>
              <a:p>
                <a:endParaRPr lang="ru-RU"/>
              </a:p>
            </p:txBody>
          </p:sp>
          <p:sp>
            <p:nvSpPr>
              <p:cNvPr id="72748" name="Freeform 44"/>
              <p:cNvSpPr>
                <a:spLocks/>
              </p:cNvSpPr>
              <p:nvPr/>
            </p:nvSpPr>
            <p:spPr bwMode="auto">
              <a:xfrm>
                <a:off x="2849" y="852"/>
                <a:ext cx="332" cy="632"/>
              </a:xfrm>
              <a:custGeom>
                <a:avLst/>
                <a:gdLst/>
                <a:ahLst/>
                <a:cxnLst>
                  <a:cxn ang="0">
                    <a:pos x="0" y="81"/>
                  </a:cxn>
                  <a:cxn ang="0">
                    <a:pos x="82" y="84"/>
                  </a:cxn>
                  <a:cxn ang="0">
                    <a:pos x="166" y="97"/>
                  </a:cxn>
                  <a:cxn ang="0">
                    <a:pos x="245" y="125"/>
                  </a:cxn>
                  <a:cxn ang="0">
                    <a:pos x="318" y="160"/>
                  </a:cxn>
                  <a:cxn ang="0">
                    <a:pos x="382" y="215"/>
                  </a:cxn>
                  <a:cxn ang="0">
                    <a:pos x="442" y="267"/>
                  </a:cxn>
                  <a:cxn ang="0">
                    <a:pos x="488" y="333"/>
                  </a:cxn>
                  <a:cxn ang="0">
                    <a:pos x="530" y="407"/>
                  </a:cxn>
                  <a:cxn ang="0">
                    <a:pos x="557" y="483"/>
                  </a:cxn>
                  <a:cxn ang="0">
                    <a:pos x="575" y="564"/>
                  </a:cxn>
                  <a:cxn ang="0">
                    <a:pos x="582" y="648"/>
                  </a:cxn>
                  <a:cxn ang="0">
                    <a:pos x="572" y="722"/>
                  </a:cxn>
                  <a:cxn ang="0">
                    <a:pos x="554" y="804"/>
                  </a:cxn>
                  <a:cxn ang="0">
                    <a:pos x="520" y="880"/>
                  </a:cxn>
                  <a:cxn ang="0">
                    <a:pos x="481" y="951"/>
                  </a:cxn>
                  <a:cxn ang="0">
                    <a:pos x="429" y="1015"/>
                  </a:cxn>
                  <a:cxn ang="0">
                    <a:pos x="366" y="1070"/>
                  </a:cxn>
                  <a:cxn ang="0">
                    <a:pos x="300" y="1116"/>
                  </a:cxn>
                  <a:cxn ang="0">
                    <a:pos x="221" y="1152"/>
                  </a:cxn>
                  <a:cxn ang="0">
                    <a:pos x="145" y="1173"/>
                  </a:cxn>
                  <a:cxn ang="0">
                    <a:pos x="64" y="1186"/>
                  </a:cxn>
                  <a:cxn ang="0">
                    <a:pos x="0" y="1186"/>
                  </a:cxn>
                  <a:cxn ang="0">
                    <a:pos x="0" y="1264"/>
                  </a:cxn>
                  <a:cxn ang="0">
                    <a:pos x="21" y="1264"/>
                  </a:cxn>
                  <a:cxn ang="0">
                    <a:pos x="114" y="1259"/>
                  </a:cxn>
                  <a:cxn ang="0">
                    <a:pos x="197" y="1243"/>
                  </a:cxn>
                  <a:cxn ang="0">
                    <a:pos x="284" y="1212"/>
                  </a:cxn>
                  <a:cxn ang="0">
                    <a:pos x="363" y="1173"/>
                  </a:cxn>
                  <a:cxn ang="0">
                    <a:pos x="432" y="1121"/>
                  </a:cxn>
                  <a:cxn ang="0">
                    <a:pos x="494" y="1059"/>
                  </a:cxn>
                  <a:cxn ang="0">
                    <a:pos x="551" y="991"/>
                  </a:cxn>
                  <a:cxn ang="0">
                    <a:pos x="597" y="919"/>
                  </a:cxn>
                  <a:cxn ang="0">
                    <a:pos x="630" y="833"/>
                  </a:cxn>
                  <a:cxn ang="0">
                    <a:pos x="654" y="746"/>
                  </a:cxn>
                  <a:cxn ang="0">
                    <a:pos x="664" y="663"/>
                  </a:cxn>
                  <a:cxn ang="0">
                    <a:pos x="664" y="579"/>
                  </a:cxn>
                  <a:cxn ang="0">
                    <a:pos x="649" y="494"/>
                  </a:cxn>
                  <a:cxn ang="0">
                    <a:pos x="621" y="407"/>
                  </a:cxn>
                  <a:cxn ang="0">
                    <a:pos x="587" y="330"/>
                  </a:cxn>
                  <a:cxn ang="0">
                    <a:pos x="540" y="257"/>
                  </a:cxn>
                  <a:cxn ang="0">
                    <a:pos x="481" y="188"/>
                  </a:cxn>
                  <a:cxn ang="0">
                    <a:pos x="412" y="128"/>
                  </a:cxn>
                  <a:cxn ang="0">
                    <a:pos x="342" y="81"/>
                  </a:cxn>
                  <a:cxn ang="0">
                    <a:pos x="261" y="45"/>
                  </a:cxn>
                  <a:cxn ang="0">
                    <a:pos x="178" y="18"/>
                  </a:cxn>
                  <a:cxn ang="0">
                    <a:pos x="90" y="3"/>
                  </a:cxn>
                  <a:cxn ang="0">
                    <a:pos x="0" y="0"/>
                  </a:cxn>
                  <a:cxn ang="0">
                    <a:pos x="0" y="81"/>
                  </a:cxn>
                </a:cxnLst>
                <a:rect l="0" t="0" r="r" b="b"/>
                <a:pathLst>
                  <a:path w="664" h="1264">
                    <a:moveTo>
                      <a:pt x="0" y="81"/>
                    </a:moveTo>
                    <a:lnTo>
                      <a:pt x="82" y="84"/>
                    </a:lnTo>
                    <a:lnTo>
                      <a:pt x="166" y="97"/>
                    </a:lnTo>
                    <a:lnTo>
                      <a:pt x="245" y="125"/>
                    </a:lnTo>
                    <a:lnTo>
                      <a:pt x="318" y="160"/>
                    </a:lnTo>
                    <a:lnTo>
                      <a:pt x="382" y="215"/>
                    </a:lnTo>
                    <a:lnTo>
                      <a:pt x="442" y="267"/>
                    </a:lnTo>
                    <a:lnTo>
                      <a:pt x="488" y="333"/>
                    </a:lnTo>
                    <a:lnTo>
                      <a:pt x="530" y="407"/>
                    </a:lnTo>
                    <a:lnTo>
                      <a:pt x="557" y="483"/>
                    </a:lnTo>
                    <a:lnTo>
                      <a:pt x="575" y="564"/>
                    </a:lnTo>
                    <a:lnTo>
                      <a:pt x="582" y="648"/>
                    </a:lnTo>
                    <a:lnTo>
                      <a:pt x="572" y="722"/>
                    </a:lnTo>
                    <a:lnTo>
                      <a:pt x="554" y="804"/>
                    </a:lnTo>
                    <a:lnTo>
                      <a:pt x="520" y="880"/>
                    </a:lnTo>
                    <a:lnTo>
                      <a:pt x="481" y="951"/>
                    </a:lnTo>
                    <a:lnTo>
                      <a:pt x="429" y="1015"/>
                    </a:lnTo>
                    <a:lnTo>
                      <a:pt x="366" y="1070"/>
                    </a:lnTo>
                    <a:lnTo>
                      <a:pt x="300" y="1116"/>
                    </a:lnTo>
                    <a:lnTo>
                      <a:pt x="221" y="1152"/>
                    </a:lnTo>
                    <a:lnTo>
                      <a:pt x="145" y="1173"/>
                    </a:lnTo>
                    <a:lnTo>
                      <a:pt x="64" y="1186"/>
                    </a:lnTo>
                    <a:lnTo>
                      <a:pt x="0" y="1186"/>
                    </a:lnTo>
                    <a:lnTo>
                      <a:pt x="0" y="1264"/>
                    </a:lnTo>
                    <a:lnTo>
                      <a:pt x="21" y="1264"/>
                    </a:lnTo>
                    <a:lnTo>
                      <a:pt x="114" y="1259"/>
                    </a:lnTo>
                    <a:lnTo>
                      <a:pt x="197" y="1243"/>
                    </a:lnTo>
                    <a:lnTo>
                      <a:pt x="284" y="1212"/>
                    </a:lnTo>
                    <a:lnTo>
                      <a:pt x="363" y="1173"/>
                    </a:lnTo>
                    <a:lnTo>
                      <a:pt x="432" y="1121"/>
                    </a:lnTo>
                    <a:lnTo>
                      <a:pt x="494" y="1059"/>
                    </a:lnTo>
                    <a:lnTo>
                      <a:pt x="551" y="991"/>
                    </a:lnTo>
                    <a:lnTo>
                      <a:pt x="597" y="919"/>
                    </a:lnTo>
                    <a:lnTo>
                      <a:pt x="630" y="833"/>
                    </a:lnTo>
                    <a:lnTo>
                      <a:pt x="654" y="746"/>
                    </a:lnTo>
                    <a:lnTo>
                      <a:pt x="664" y="663"/>
                    </a:lnTo>
                    <a:lnTo>
                      <a:pt x="664" y="579"/>
                    </a:lnTo>
                    <a:lnTo>
                      <a:pt x="649" y="494"/>
                    </a:lnTo>
                    <a:lnTo>
                      <a:pt x="621" y="407"/>
                    </a:lnTo>
                    <a:lnTo>
                      <a:pt x="587" y="330"/>
                    </a:lnTo>
                    <a:lnTo>
                      <a:pt x="540" y="257"/>
                    </a:lnTo>
                    <a:lnTo>
                      <a:pt x="481" y="188"/>
                    </a:lnTo>
                    <a:lnTo>
                      <a:pt x="412" y="128"/>
                    </a:lnTo>
                    <a:lnTo>
                      <a:pt x="342" y="81"/>
                    </a:lnTo>
                    <a:lnTo>
                      <a:pt x="261" y="45"/>
                    </a:lnTo>
                    <a:lnTo>
                      <a:pt x="178" y="18"/>
                    </a:lnTo>
                    <a:lnTo>
                      <a:pt x="90" y="3"/>
                    </a:lnTo>
                    <a:lnTo>
                      <a:pt x="0" y="0"/>
                    </a:lnTo>
                    <a:lnTo>
                      <a:pt x="0" y="81"/>
                    </a:lnTo>
                    <a:close/>
                  </a:path>
                </a:pathLst>
              </a:custGeom>
              <a:solidFill>
                <a:srgbClr val="000000"/>
              </a:solidFill>
              <a:ln w="1588">
                <a:solidFill>
                  <a:srgbClr val="000000"/>
                </a:solidFill>
                <a:prstDash val="solid"/>
                <a:round/>
                <a:headEnd/>
                <a:tailEnd/>
              </a:ln>
            </p:spPr>
            <p:txBody>
              <a:bodyPr/>
              <a:lstStyle/>
              <a:p>
                <a:endParaRPr lang="ru-RU"/>
              </a:p>
            </p:txBody>
          </p:sp>
          <p:sp>
            <p:nvSpPr>
              <p:cNvPr id="72749" name="Freeform 45"/>
              <p:cNvSpPr>
                <a:spLocks/>
              </p:cNvSpPr>
              <p:nvPr/>
            </p:nvSpPr>
            <p:spPr bwMode="auto">
              <a:xfrm>
                <a:off x="2733" y="1150"/>
                <a:ext cx="260" cy="453"/>
              </a:xfrm>
              <a:custGeom>
                <a:avLst/>
                <a:gdLst/>
                <a:ahLst/>
                <a:cxnLst>
                  <a:cxn ang="0">
                    <a:pos x="151" y="904"/>
                  </a:cxn>
                  <a:cxn ang="0">
                    <a:pos x="151" y="348"/>
                  </a:cxn>
                  <a:cxn ang="0">
                    <a:pos x="0" y="348"/>
                  </a:cxn>
                  <a:cxn ang="0">
                    <a:pos x="0" y="0"/>
                  </a:cxn>
                  <a:cxn ang="0">
                    <a:pos x="521" y="0"/>
                  </a:cxn>
                  <a:cxn ang="0">
                    <a:pos x="521" y="348"/>
                  </a:cxn>
                  <a:cxn ang="0">
                    <a:pos x="363" y="348"/>
                  </a:cxn>
                  <a:cxn ang="0">
                    <a:pos x="363" y="904"/>
                  </a:cxn>
                  <a:cxn ang="0">
                    <a:pos x="151" y="904"/>
                  </a:cxn>
                </a:cxnLst>
                <a:rect l="0" t="0" r="r" b="b"/>
                <a:pathLst>
                  <a:path w="521" h="904">
                    <a:moveTo>
                      <a:pt x="151" y="904"/>
                    </a:moveTo>
                    <a:lnTo>
                      <a:pt x="151" y="348"/>
                    </a:lnTo>
                    <a:lnTo>
                      <a:pt x="0" y="348"/>
                    </a:lnTo>
                    <a:lnTo>
                      <a:pt x="0" y="0"/>
                    </a:lnTo>
                    <a:lnTo>
                      <a:pt x="521" y="0"/>
                    </a:lnTo>
                    <a:lnTo>
                      <a:pt x="521" y="348"/>
                    </a:lnTo>
                    <a:lnTo>
                      <a:pt x="363" y="348"/>
                    </a:lnTo>
                    <a:lnTo>
                      <a:pt x="363" y="904"/>
                    </a:lnTo>
                    <a:lnTo>
                      <a:pt x="151" y="904"/>
                    </a:lnTo>
                    <a:close/>
                  </a:path>
                </a:pathLst>
              </a:custGeom>
              <a:solidFill>
                <a:srgbClr val="000000"/>
              </a:solidFill>
              <a:ln w="1588">
                <a:solidFill>
                  <a:srgbClr val="000000"/>
                </a:solidFill>
                <a:prstDash val="solid"/>
                <a:round/>
                <a:headEnd/>
                <a:tailEnd/>
              </a:ln>
            </p:spPr>
            <p:txBody>
              <a:bodyPr/>
              <a:lstStyle/>
              <a:p>
                <a:endParaRPr lang="ru-RU"/>
              </a:p>
            </p:txBody>
          </p:sp>
          <p:sp>
            <p:nvSpPr>
              <p:cNvPr id="72750" name="Freeform 46"/>
              <p:cNvSpPr>
                <a:spLocks/>
              </p:cNvSpPr>
              <p:nvPr/>
            </p:nvSpPr>
            <p:spPr bwMode="auto">
              <a:xfrm>
                <a:off x="2046" y="1493"/>
                <a:ext cx="298" cy="374"/>
              </a:xfrm>
              <a:custGeom>
                <a:avLst/>
                <a:gdLst/>
                <a:ahLst/>
                <a:cxnLst>
                  <a:cxn ang="0">
                    <a:pos x="413" y="747"/>
                  </a:cxn>
                  <a:cxn ang="0">
                    <a:pos x="224" y="433"/>
                  </a:cxn>
                  <a:cxn ang="0">
                    <a:pos x="177" y="456"/>
                  </a:cxn>
                  <a:cxn ang="0">
                    <a:pos x="0" y="152"/>
                  </a:cxn>
                  <a:cxn ang="0">
                    <a:pos x="268" y="0"/>
                  </a:cxn>
                  <a:cxn ang="0">
                    <a:pos x="441" y="301"/>
                  </a:cxn>
                  <a:cxn ang="0">
                    <a:pos x="400" y="327"/>
                  </a:cxn>
                  <a:cxn ang="0">
                    <a:pos x="597" y="646"/>
                  </a:cxn>
                  <a:cxn ang="0">
                    <a:pos x="413" y="747"/>
                  </a:cxn>
                </a:cxnLst>
                <a:rect l="0" t="0" r="r" b="b"/>
                <a:pathLst>
                  <a:path w="597" h="747">
                    <a:moveTo>
                      <a:pt x="413" y="747"/>
                    </a:moveTo>
                    <a:lnTo>
                      <a:pt x="224" y="433"/>
                    </a:lnTo>
                    <a:lnTo>
                      <a:pt x="177" y="456"/>
                    </a:lnTo>
                    <a:lnTo>
                      <a:pt x="0" y="152"/>
                    </a:lnTo>
                    <a:lnTo>
                      <a:pt x="268" y="0"/>
                    </a:lnTo>
                    <a:lnTo>
                      <a:pt x="441" y="301"/>
                    </a:lnTo>
                    <a:lnTo>
                      <a:pt x="400" y="327"/>
                    </a:lnTo>
                    <a:lnTo>
                      <a:pt x="597" y="646"/>
                    </a:lnTo>
                    <a:lnTo>
                      <a:pt x="413" y="747"/>
                    </a:lnTo>
                    <a:close/>
                  </a:path>
                </a:pathLst>
              </a:custGeom>
              <a:solidFill>
                <a:srgbClr val="000000"/>
              </a:solidFill>
              <a:ln w="1588">
                <a:solidFill>
                  <a:srgbClr val="000000"/>
                </a:solidFill>
                <a:prstDash val="solid"/>
                <a:round/>
                <a:headEnd/>
                <a:tailEnd/>
              </a:ln>
            </p:spPr>
            <p:txBody>
              <a:bodyPr/>
              <a:lstStyle/>
              <a:p>
                <a:endParaRPr lang="ru-RU"/>
              </a:p>
            </p:txBody>
          </p:sp>
          <p:sp>
            <p:nvSpPr>
              <p:cNvPr id="72751" name="Freeform 47"/>
              <p:cNvSpPr>
                <a:spLocks/>
              </p:cNvSpPr>
              <p:nvPr/>
            </p:nvSpPr>
            <p:spPr bwMode="auto">
              <a:xfrm>
                <a:off x="3398" y="1489"/>
                <a:ext cx="296" cy="374"/>
              </a:xfrm>
              <a:custGeom>
                <a:avLst/>
                <a:gdLst/>
                <a:ahLst/>
                <a:cxnLst>
                  <a:cxn ang="0">
                    <a:pos x="182" y="748"/>
                  </a:cxn>
                  <a:cxn ang="0">
                    <a:pos x="373" y="433"/>
                  </a:cxn>
                  <a:cxn ang="0">
                    <a:pos x="417" y="461"/>
                  </a:cxn>
                  <a:cxn ang="0">
                    <a:pos x="592" y="151"/>
                  </a:cxn>
                  <a:cxn ang="0">
                    <a:pos x="328" y="0"/>
                  </a:cxn>
                  <a:cxn ang="0">
                    <a:pos x="150" y="302"/>
                  </a:cxn>
                  <a:cxn ang="0">
                    <a:pos x="194" y="324"/>
                  </a:cxn>
                  <a:cxn ang="0">
                    <a:pos x="0" y="648"/>
                  </a:cxn>
                  <a:cxn ang="0">
                    <a:pos x="182" y="748"/>
                  </a:cxn>
                </a:cxnLst>
                <a:rect l="0" t="0" r="r" b="b"/>
                <a:pathLst>
                  <a:path w="592" h="748">
                    <a:moveTo>
                      <a:pt x="182" y="748"/>
                    </a:moveTo>
                    <a:lnTo>
                      <a:pt x="373" y="433"/>
                    </a:lnTo>
                    <a:lnTo>
                      <a:pt x="417" y="461"/>
                    </a:lnTo>
                    <a:lnTo>
                      <a:pt x="592" y="151"/>
                    </a:lnTo>
                    <a:lnTo>
                      <a:pt x="328" y="0"/>
                    </a:lnTo>
                    <a:lnTo>
                      <a:pt x="150" y="302"/>
                    </a:lnTo>
                    <a:lnTo>
                      <a:pt x="194" y="324"/>
                    </a:lnTo>
                    <a:lnTo>
                      <a:pt x="0" y="648"/>
                    </a:lnTo>
                    <a:lnTo>
                      <a:pt x="182" y="748"/>
                    </a:lnTo>
                    <a:close/>
                  </a:path>
                </a:pathLst>
              </a:custGeom>
              <a:solidFill>
                <a:srgbClr val="000000"/>
              </a:solidFill>
              <a:ln w="1588">
                <a:solidFill>
                  <a:srgbClr val="000000"/>
                </a:solidFill>
                <a:prstDash val="solid"/>
                <a:round/>
                <a:headEnd/>
                <a:tailEnd/>
              </a:ln>
            </p:spPr>
            <p:txBody>
              <a:bodyPr/>
              <a:lstStyle/>
              <a:p>
                <a:endParaRPr lang="ru-RU"/>
              </a:p>
            </p:txBody>
          </p:sp>
          <p:sp>
            <p:nvSpPr>
              <p:cNvPr id="72752" name="Freeform 48"/>
              <p:cNvSpPr>
                <a:spLocks/>
              </p:cNvSpPr>
              <p:nvPr/>
            </p:nvSpPr>
            <p:spPr bwMode="auto">
              <a:xfrm>
                <a:off x="2352" y="2832"/>
                <a:ext cx="96" cy="288"/>
              </a:xfrm>
              <a:custGeom>
                <a:avLst/>
                <a:gdLst/>
                <a:ahLst/>
                <a:cxnLst>
                  <a:cxn ang="0">
                    <a:pos x="0" y="0"/>
                  </a:cxn>
                  <a:cxn ang="0">
                    <a:pos x="96" y="288"/>
                  </a:cxn>
                </a:cxnLst>
                <a:rect l="0" t="0" r="r" b="b"/>
                <a:pathLst>
                  <a:path w="96" h="288">
                    <a:moveTo>
                      <a:pt x="0" y="0"/>
                    </a:moveTo>
                    <a:cubicBezTo>
                      <a:pt x="44" y="120"/>
                      <a:pt x="88" y="240"/>
                      <a:pt x="96" y="288"/>
                    </a:cubicBezTo>
                  </a:path>
                </a:pathLst>
              </a:custGeom>
              <a:noFill/>
              <a:ln w="12700" cap="sq" cmpd="sng">
                <a:solidFill>
                  <a:schemeClr val="tx1"/>
                </a:solidFill>
                <a:prstDash val="solid"/>
                <a:round/>
                <a:headEnd type="none" w="sm" len="sm"/>
                <a:tailEnd type="none" w="sm" len="sm"/>
              </a:ln>
              <a:effectLst/>
            </p:spPr>
            <p:txBody>
              <a:bodyPr wrap="none"/>
              <a:lstStyle/>
              <a:p>
                <a:endParaRPr lang="ru-RU"/>
              </a:p>
            </p:txBody>
          </p:sp>
          <p:pic>
            <p:nvPicPr>
              <p:cNvPr id="72753" name="Picture 49"/>
              <p:cNvPicPr>
                <a:picLocks noChangeAspect="1" noChangeArrowheads="1"/>
              </p:cNvPicPr>
              <p:nvPr/>
            </p:nvPicPr>
            <p:blipFill>
              <a:blip r:embed="rId3" cstate="print"/>
              <a:srcRect/>
              <a:stretch>
                <a:fillRect/>
              </a:stretch>
            </p:blipFill>
            <p:spPr bwMode="auto">
              <a:xfrm>
                <a:off x="2256" y="1632"/>
                <a:ext cx="1236" cy="2064"/>
              </a:xfrm>
              <a:prstGeom prst="rect">
                <a:avLst/>
              </a:prstGeom>
              <a:noFill/>
              <a:ln w="12700" cap="sq">
                <a:noFill/>
                <a:miter lim="800000"/>
                <a:headEnd type="none" w="sm" len="sm"/>
                <a:tailEnd type="none" w="sm" len="sm"/>
              </a:ln>
              <a:effectLst/>
            </p:spPr>
          </p:pic>
        </p:grpSp>
      </p:grpSp>
      <p:grpSp>
        <p:nvGrpSpPr>
          <p:cNvPr id="72754" name="Group 50"/>
          <p:cNvGrpSpPr>
            <a:grpSpLocks/>
          </p:cNvGrpSpPr>
          <p:nvPr/>
        </p:nvGrpSpPr>
        <p:grpSpPr bwMode="auto">
          <a:xfrm>
            <a:off x="2667000" y="4648200"/>
            <a:ext cx="5334000" cy="901700"/>
            <a:chOff x="1680" y="2928"/>
            <a:chExt cx="3360" cy="568"/>
          </a:xfrm>
        </p:grpSpPr>
        <p:sp>
          <p:nvSpPr>
            <p:cNvPr id="72755" name="Text Box 51"/>
            <p:cNvSpPr txBox="1">
              <a:spLocks noChangeArrowheads="1"/>
            </p:cNvSpPr>
            <p:nvPr/>
          </p:nvSpPr>
          <p:spPr bwMode="auto">
            <a:xfrm>
              <a:off x="2112" y="3024"/>
              <a:ext cx="2928" cy="472"/>
            </a:xfrm>
            <a:prstGeom prst="rect">
              <a:avLst/>
            </a:prstGeom>
            <a:noFill/>
            <a:ln w="12700" cap="sq">
              <a:noFill/>
              <a:miter lim="800000"/>
              <a:headEnd type="none" w="sm" len="sm"/>
              <a:tailEnd type="none" w="sm" len="sm"/>
            </a:ln>
            <a:effectLst/>
          </p:spPr>
          <p:txBody>
            <a:bodyPr>
              <a:spAutoFit/>
            </a:bodyPr>
            <a:lstStyle/>
            <a:p>
              <a:pPr algn="l">
                <a:lnSpc>
                  <a:spcPct val="90000"/>
                </a:lnSpc>
                <a:spcBef>
                  <a:spcPct val="20000"/>
                </a:spcBef>
                <a:buClr>
                  <a:schemeClr val="tx2"/>
                </a:buClr>
                <a:buSzPct val="90000"/>
                <a:buFont typeface="Symbol" pitchFamily="18" charset="2"/>
                <a:buNone/>
              </a:pPr>
              <a:r>
                <a:rPr lang="en-US" b="1">
                  <a:solidFill>
                    <a:schemeClr val="bg2"/>
                  </a:solidFill>
                </a:rPr>
                <a:t>20 </a:t>
              </a:r>
              <a:r>
                <a:rPr lang="ru-RU" b="1">
                  <a:solidFill>
                    <a:schemeClr val="bg2"/>
                  </a:solidFill>
                </a:rPr>
                <a:t>мин</a:t>
              </a:r>
              <a:r>
                <a:rPr lang="en-US" b="1">
                  <a:solidFill>
                    <a:schemeClr val="bg2"/>
                  </a:solidFill>
                </a:rPr>
                <a:t>. – </a:t>
              </a:r>
              <a:r>
                <a:rPr lang="ru-RU" b="1">
                  <a:solidFill>
                    <a:schemeClr val="bg2"/>
                  </a:solidFill>
                </a:rPr>
                <a:t>беседа о миссионерской деятельности</a:t>
              </a:r>
              <a:r>
                <a:rPr lang="en-US" b="1">
                  <a:solidFill>
                    <a:schemeClr val="bg2"/>
                  </a:solidFill>
                </a:rPr>
                <a:t>. </a:t>
              </a:r>
            </a:p>
          </p:txBody>
        </p:sp>
        <p:grpSp>
          <p:nvGrpSpPr>
            <p:cNvPr id="72756" name="Group 52"/>
            <p:cNvGrpSpPr>
              <a:grpSpLocks/>
            </p:cNvGrpSpPr>
            <p:nvPr/>
          </p:nvGrpSpPr>
          <p:grpSpPr bwMode="auto">
            <a:xfrm>
              <a:off x="1680" y="2928"/>
              <a:ext cx="364" cy="480"/>
              <a:chOff x="1787" y="852"/>
              <a:chExt cx="2164" cy="2852"/>
            </a:xfrm>
          </p:grpSpPr>
          <p:sp>
            <p:nvSpPr>
              <p:cNvPr id="72757" name="Freeform 53"/>
              <p:cNvSpPr>
                <a:spLocks/>
              </p:cNvSpPr>
              <p:nvPr/>
            </p:nvSpPr>
            <p:spPr bwMode="auto">
              <a:xfrm>
                <a:off x="1881" y="1660"/>
                <a:ext cx="1975" cy="1973"/>
              </a:xfrm>
              <a:custGeom>
                <a:avLst/>
                <a:gdLst/>
                <a:ahLst/>
                <a:cxnLst>
                  <a:cxn ang="0">
                    <a:pos x="3947" y="1824"/>
                  </a:cxn>
                  <a:cxn ang="0">
                    <a:pos x="3902" y="1528"/>
                  </a:cxn>
                  <a:cxn ang="0">
                    <a:pos x="3812" y="1246"/>
                  </a:cxn>
                  <a:cxn ang="0">
                    <a:pos x="3683" y="980"/>
                  </a:cxn>
                  <a:cxn ang="0">
                    <a:pos x="3517" y="731"/>
                  </a:cxn>
                  <a:cxn ang="0">
                    <a:pos x="3310" y="519"/>
                  </a:cxn>
                  <a:cxn ang="0">
                    <a:pos x="3074" y="333"/>
                  </a:cxn>
                  <a:cxn ang="0">
                    <a:pos x="2819" y="185"/>
                  </a:cxn>
                  <a:cxn ang="0">
                    <a:pos x="2538" y="81"/>
                  </a:cxn>
                  <a:cxn ang="0">
                    <a:pos x="2253" y="12"/>
                  </a:cxn>
                  <a:cxn ang="0">
                    <a:pos x="1953" y="0"/>
                  </a:cxn>
                  <a:cxn ang="0">
                    <a:pos x="1661" y="22"/>
                  </a:cxn>
                  <a:cxn ang="0">
                    <a:pos x="1367" y="91"/>
                  </a:cxn>
                  <a:cxn ang="0">
                    <a:pos x="1092" y="206"/>
                  </a:cxn>
                  <a:cxn ang="0">
                    <a:pos x="839" y="354"/>
                  </a:cxn>
                  <a:cxn ang="0">
                    <a:pos x="606" y="545"/>
                  </a:cxn>
                  <a:cxn ang="0">
                    <a:pos x="407" y="766"/>
                  </a:cxn>
                  <a:cxn ang="0">
                    <a:pos x="245" y="1015"/>
                  </a:cxn>
                  <a:cxn ang="0">
                    <a:pos x="121" y="1282"/>
                  </a:cxn>
                  <a:cxn ang="0">
                    <a:pos x="39" y="1570"/>
                  </a:cxn>
                  <a:cxn ang="0">
                    <a:pos x="0" y="1865"/>
                  </a:cxn>
                  <a:cxn ang="0">
                    <a:pos x="6" y="2161"/>
                  </a:cxn>
                  <a:cxn ang="0">
                    <a:pos x="55" y="2456"/>
                  </a:cxn>
                  <a:cxn ang="0">
                    <a:pos x="152" y="2734"/>
                  </a:cxn>
                  <a:cxn ang="0">
                    <a:pos x="288" y="2996"/>
                  </a:cxn>
                  <a:cxn ang="0">
                    <a:pos x="457" y="3243"/>
                  </a:cxn>
                  <a:cxn ang="0">
                    <a:pos x="668" y="3455"/>
                  </a:cxn>
                  <a:cxn ang="0">
                    <a:pos x="906" y="3629"/>
                  </a:cxn>
                  <a:cxn ang="0">
                    <a:pos x="1167" y="3775"/>
                  </a:cxn>
                  <a:cxn ang="0">
                    <a:pos x="1449" y="3874"/>
                  </a:cxn>
                  <a:cxn ang="0">
                    <a:pos x="1738" y="3937"/>
                  </a:cxn>
                  <a:cxn ang="0">
                    <a:pos x="2035" y="3946"/>
                  </a:cxn>
                  <a:cxn ang="0">
                    <a:pos x="2329" y="3913"/>
                  </a:cxn>
                  <a:cxn ang="0">
                    <a:pos x="2622" y="3838"/>
                  </a:cxn>
                  <a:cxn ang="0">
                    <a:pos x="2892" y="3725"/>
                  </a:cxn>
                  <a:cxn ang="0">
                    <a:pos x="3142" y="3564"/>
                  </a:cxn>
                  <a:cxn ang="0">
                    <a:pos x="3372" y="3370"/>
                  </a:cxn>
                  <a:cxn ang="0">
                    <a:pos x="3562" y="3143"/>
                  </a:cxn>
                  <a:cxn ang="0">
                    <a:pos x="3721" y="2892"/>
                  </a:cxn>
                  <a:cxn ang="0">
                    <a:pos x="3842" y="2623"/>
                  </a:cxn>
                  <a:cxn ang="0">
                    <a:pos x="3915" y="2334"/>
                  </a:cxn>
                  <a:cxn ang="0">
                    <a:pos x="3950" y="2037"/>
                  </a:cxn>
                </a:cxnLst>
                <a:rect l="0" t="0" r="r" b="b"/>
                <a:pathLst>
                  <a:path w="3950" h="3946">
                    <a:moveTo>
                      <a:pt x="3950" y="1974"/>
                    </a:moveTo>
                    <a:lnTo>
                      <a:pt x="3947" y="1824"/>
                    </a:lnTo>
                    <a:lnTo>
                      <a:pt x="3927" y="1676"/>
                    </a:lnTo>
                    <a:lnTo>
                      <a:pt x="3902" y="1528"/>
                    </a:lnTo>
                    <a:lnTo>
                      <a:pt x="3863" y="1385"/>
                    </a:lnTo>
                    <a:lnTo>
                      <a:pt x="3812" y="1246"/>
                    </a:lnTo>
                    <a:lnTo>
                      <a:pt x="3753" y="1109"/>
                    </a:lnTo>
                    <a:lnTo>
                      <a:pt x="3683" y="980"/>
                    </a:lnTo>
                    <a:lnTo>
                      <a:pt x="3601" y="854"/>
                    </a:lnTo>
                    <a:lnTo>
                      <a:pt x="3517" y="731"/>
                    </a:lnTo>
                    <a:lnTo>
                      <a:pt x="3417" y="621"/>
                    </a:lnTo>
                    <a:lnTo>
                      <a:pt x="3310" y="519"/>
                    </a:lnTo>
                    <a:lnTo>
                      <a:pt x="3195" y="421"/>
                    </a:lnTo>
                    <a:lnTo>
                      <a:pt x="3074" y="333"/>
                    </a:lnTo>
                    <a:lnTo>
                      <a:pt x="2948" y="252"/>
                    </a:lnTo>
                    <a:lnTo>
                      <a:pt x="2819" y="185"/>
                    </a:lnTo>
                    <a:lnTo>
                      <a:pt x="2680" y="125"/>
                    </a:lnTo>
                    <a:lnTo>
                      <a:pt x="2538" y="81"/>
                    </a:lnTo>
                    <a:lnTo>
                      <a:pt x="2395" y="40"/>
                    </a:lnTo>
                    <a:lnTo>
                      <a:pt x="2253" y="12"/>
                    </a:lnTo>
                    <a:lnTo>
                      <a:pt x="2105" y="0"/>
                    </a:lnTo>
                    <a:lnTo>
                      <a:pt x="1953" y="0"/>
                    </a:lnTo>
                    <a:lnTo>
                      <a:pt x="1803" y="2"/>
                    </a:lnTo>
                    <a:lnTo>
                      <a:pt x="1661" y="22"/>
                    </a:lnTo>
                    <a:lnTo>
                      <a:pt x="1512" y="48"/>
                    </a:lnTo>
                    <a:lnTo>
                      <a:pt x="1367" y="91"/>
                    </a:lnTo>
                    <a:lnTo>
                      <a:pt x="1227" y="143"/>
                    </a:lnTo>
                    <a:lnTo>
                      <a:pt x="1092" y="206"/>
                    </a:lnTo>
                    <a:lnTo>
                      <a:pt x="961" y="278"/>
                    </a:lnTo>
                    <a:lnTo>
                      <a:pt x="839" y="354"/>
                    </a:lnTo>
                    <a:lnTo>
                      <a:pt x="719" y="449"/>
                    </a:lnTo>
                    <a:lnTo>
                      <a:pt x="606" y="545"/>
                    </a:lnTo>
                    <a:lnTo>
                      <a:pt x="503" y="654"/>
                    </a:lnTo>
                    <a:lnTo>
                      <a:pt x="407" y="766"/>
                    </a:lnTo>
                    <a:lnTo>
                      <a:pt x="322" y="885"/>
                    </a:lnTo>
                    <a:lnTo>
                      <a:pt x="245" y="1015"/>
                    </a:lnTo>
                    <a:lnTo>
                      <a:pt x="179" y="1148"/>
                    </a:lnTo>
                    <a:lnTo>
                      <a:pt x="121" y="1282"/>
                    </a:lnTo>
                    <a:lnTo>
                      <a:pt x="75" y="1425"/>
                    </a:lnTo>
                    <a:lnTo>
                      <a:pt x="39" y="1570"/>
                    </a:lnTo>
                    <a:lnTo>
                      <a:pt x="13" y="1718"/>
                    </a:lnTo>
                    <a:lnTo>
                      <a:pt x="0" y="1865"/>
                    </a:lnTo>
                    <a:lnTo>
                      <a:pt x="0" y="2013"/>
                    </a:lnTo>
                    <a:lnTo>
                      <a:pt x="6" y="2161"/>
                    </a:lnTo>
                    <a:lnTo>
                      <a:pt x="24" y="2309"/>
                    </a:lnTo>
                    <a:lnTo>
                      <a:pt x="55" y="2456"/>
                    </a:lnTo>
                    <a:lnTo>
                      <a:pt x="97" y="2595"/>
                    </a:lnTo>
                    <a:lnTo>
                      <a:pt x="152" y="2734"/>
                    </a:lnTo>
                    <a:lnTo>
                      <a:pt x="215" y="2868"/>
                    </a:lnTo>
                    <a:lnTo>
                      <a:pt x="288" y="2996"/>
                    </a:lnTo>
                    <a:lnTo>
                      <a:pt x="373" y="3125"/>
                    </a:lnTo>
                    <a:lnTo>
                      <a:pt x="457" y="3243"/>
                    </a:lnTo>
                    <a:lnTo>
                      <a:pt x="561" y="3355"/>
                    </a:lnTo>
                    <a:lnTo>
                      <a:pt x="668" y="3455"/>
                    </a:lnTo>
                    <a:lnTo>
                      <a:pt x="782" y="3547"/>
                    </a:lnTo>
                    <a:lnTo>
                      <a:pt x="906" y="3629"/>
                    </a:lnTo>
                    <a:lnTo>
                      <a:pt x="1036" y="3710"/>
                    </a:lnTo>
                    <a:lnTo>
                      <a:pt x="1167" y="3775"/>
                    </a:lnTo>
                    <a:lnTo>
                      <a:pt x="1304" y="3829"/>
                    </a:lnTo>
                    <a:lnTo>
                      <a:pt x="1449" y="3874"/>
                    </a:lnTo>
                    <a:lnTo>
                      <a:pt x="1592" y="3910"/>
                    </a:lnTo>
                    <a:lnTo>
                      <a:pt x="1738" y="3937"/>
                    </a:lnTo>
                    <a:lnTo>
                      <a:pt x="1886" y="3946"/>
                    </a:lnTo>
                    <a:lnTo>
                      <a:pt x="2035" y="3946"/>
                    </a:lnTo>
                    <a:lnTo>
                      <a:pt x="2190" y="3937"/>
                    </a:lnTo>
                    <a:lnTo>
                      <a:pt x="2329" y="3913"/>
                    </a:lnTo>
                    <a:lnTo>
                      <a:pt x="2480" y="3881"/>
                    </a:lnTo>
                    <a:lnTo>
                      <a:pt x="2622" y="3838"/>
                    </a:lnTo>
                    <a:lnTo>
                      <a:pt x="2758" y="3784"/>
                    </a:lnTo>
                    <a:lnTo>
                      <a:pt x="2892" y="3725"/>
                    </a:lnTo>
                    <a:lnTo>
                      <a:pt x="3019" y="3647"/>
                    </a:lnTo>
                    <a:lnTo>
                      <a:pt x="3142" y="3564"/>
                    </a:lnTo>
                    <a:lnTo>
                      <a:pt x="3262" y="3468"/>
                    </a:lnTo>
                    <a:lnTo>
                      <a:pt x="3372" y="3370"/>
                    </a:lnTo>
                    <a:lnTo>
                      <a:pt x="3475" y="3259"/>
                    </a:lnTo>
                    <a:lnTo>
                      <a:pt x="3562" y="3143"/>
                    </a:lnTo>
                    <a:lnTo>
                      <a:pt x="3648" y="3022"/>
                    </a:lnTo>
                    <a:lnTo>
                      <a:pt x="3721" y="2892"/>
                    </a:lnTo>
                    <a:lnTo>
                      <a:pt x="3784" y="2758"/>
                    </a:lnTo>
                    <a:lnTo>
                      <a:pt x="3842" y="2623"/>
                    </a:lnTo>
                    <a:lnTo>
                      <a:pt x="3883" y="2477"/>
                    </a:lnTo>
                    <a:lnTo>
                      <a:pt x="3915" y="2334"/>
                    </a:lnTo>
                    <a:lnTo>
                      <a:pt x="3939" y="2182"/>
                    </a:lnTo>
                    <a:lnTo>
                      <a:pt x="3950" y="2037"/>
                    </a:lnTo>
                    <a:lnTo>
                      <a:pt x="3950" y="1974"/>
                    </a:lnTo>
                    <a:close/>
                  </a:path>
                </a:pathLst>
              </a:custGeom>
              <a:solidFill>
                <a:srgbClr val="FFFFFF"/>
              </a:solidFill>
              <a:ln w="1588">
                <a:solidFill>
                  <a:srgbClr val="FFFFFF"/>
                </a:solidFill>
                <a:prstDash val="solid"/>
                <a:round/>
                <a:headEnd/>
                <a:tailEnd/>
              </a:ln>
            </p:spPr>
            <p:txBody>
              <a:bodyPr/>
              <a:lstStyle/>
              <a:p>
                <a:endParaRPr lang="ru-RU"/>
              </a:p>
            </p:txBody>
          </p:sp>
          <p:sp>
            <p:nvSpPr>
              <p:cNvPr id="72758" name="Freeform 54"/>
              <p:cNvSpPr>
                <a:spLocks/>
              </p:cNvSpPr>
              <p:nvPr/>
            </p:nvSpPr>
            <p:spPr bwMode="auto">
              <a:xfrm>
                <a:off x="1787" y="1565"/>
                <a:ext cx="1106" cy="2139"/>
              </a:xfrm>
              <a:custGeom>
                <a:avLst/>
                <a:gdLst/>
                <a:ahLst/>
                <a:cxnLst>
                  <a:cxn ang="0">
                    <a:pos x="2198" y="3953"/>
                  </a:cxn>
                  <a:cxn ang="0">
                    <a:pos x="1900" y="3937"/>
                  </a:cxn>
                  <a:cxn ang="0">
                    <a:pos x="1604" y="3865"/>
                  </a:cxn>
                  <a:cxn ang="0">
                    <a:pos x="1331" y="3755"/>
                  </a:cxn>
                  <a:cxn ang="0">
                    <a:pos x="1074" y="3599"/>
                  </a:cxn>
                  <a:cxn ang="0">
                    <a:pos x="846" y="3402"/>
                  </a:cxn>
                  <a:cxn ang="0">
                    <a:pos x="655" y="3173"/>
                  </a:cxn>
                  <a:cxn ang="0">
                    <a:pos x="507" y="2914"/>
                  </a:cxn>
                  <a:cxn ang="0">
                    <a:pos x="403" y="2635"/>
                  </a:cxn>
                  <a:cxn ang="0">
                    <a:pos x="340" y="2349"/>
                  </a:cxn>
                  <a:cxn ang="0">
                    <a:pos x="331" y="2052"/>
                  </a:cxn>
                  <a:cxn ang="0">
                    <a:pos x="367" y="1758"/>
                  </a:cxn>
                  <a:cxn ang="0">
                    <a:pos x="451" y="1473"/>
                  </a:cxn>
                  <a:cxn ang="0">
                    <a:pos x="586" y="1206"/>
                  </a:cxn>
                  <a:cxn ang="0">
                    <a:pos x="758" y="963"/>
                  </a:cxn>
                  <a:cxn ang="0">
                    <a:pos x="970" y="752"/>
                  </a:cxn>
                  <a:cxn ang="0">
                    <a:pos x="1213" y="576"/>
                  </a:cxn>
                  <a:cxn ang="0">
                    <a:pos x="1479" y="443"/>
                  </a:cxn>
                  <a:cxn ang="0">
                    <a:pos x="1767" y="360"/>
                  </a:cxn>
                  <a:cxn ang="0">
                    <a:pos x="2064" y="313"/>
                  </a:cxn>
                  <a:cxn ang="0">
                    <a:pos x="2213" y="0"/>
                  </a:cxn>
                  <a:cxn ang="0">
                    <a:pos x="1888" y="18"/>
                  </a:cxn>
                  <a:cxn ang="0">
                    <a:pos x="1570" y="82"/>
                  </a:cxn>
                  <a:cxn ang="0">
                    <a:pos x="1258" y="193"/>
                  </a:cxn>
                  <a:cxn ang="0">
                    <a:pos x="982" y="352"/>
                  </a:cxn>
                  <a:cxn ang="0">
                    <a:pos x="718" y="552"/>
                  </a:cxn>
                  <a:cxn ang="0">
                    <a:pos x="497" y="776"/>
                  </a:cxn>
                  <a:cxn ang="0">
                    <a:pos x="306" y="1045"/>
                  </a:cxn>
                  <a:cxn ang="0">
                    <a:pos x="163" y="1328"/>
                  </a:cxn>
                  <a:cxn ang="0">
                    <a:pos x="64" y="1639"/>
                  </a:cxn>
                  <a:cxn ang="0">
                    <a:pos x="10" y="1952"/>
                  </a:cxn>
                  <a:cxn ang="0">
                    <a:pos x="7" y="2276"/>
                  </a:cxn>
                  <a:cxn ang="0">
                    <a:pos x="49" y="2594"/>
                  </a:cxn>
                  <a:cxn ang="0">
                    <a:pos x="142" y="2899"/>
                  </a:cxn>
                  <a:cxn ang="0">
                    <a:pos x="281" y="3196"/>
                  </a:cxn>
                  <a:cxn ang="0">
                    <a:pos x="466" y="3462"/>
                  </a:cxn>
                  <a:cxn ang="0">
                    <a:pos x="679" y="3698"/>
                  </a:cxn>
                  <a:cxn ang="0">
                    <a:pos x="939" y="3901"/>
                  </a:cxn>
                  <a:cxn ang="0">
                    <a:pos x="1216" y="4063"/>
                  </a:cxn>
                  <a:cxn ang="0">
                    <a:pos x="1516" y="4186"/>
                  </a:cxn>
                  <a:cxn ang="0">
                    <a:pos x="1840" y="4259"/>
                  </a:cxn>
                  <a:cxn ang="0">
                    <a:pos x="2159" y="4278"/>
                  </a:cxn>
                  <a:cxn ang="0">
                    <a:pos x="2213" y="3953"/>
                  </a:cxn>
                </a:cxnLst>
                <a:rect l="0" t="0" r="r" b="b"/>
                <a:pathLst>
                  <a:path w="2213" h="4278">
                    <a:moveTo>
                      <a:pt x="2213" y="3953"/>
                    </a:moveTo>
                    <a:lnTo>
                      <a:pt x="2198" y="3953"/>
                    </a:lnTo>
                    <a:lnTo>
                      <a:pt x="2043" y="3951"/>
                    </a:lnTo>
                    <a:lnTo>
                      <a:pt x="1900" y="3937"/>
                    </a:lnTo>
                    <a:lnTo>
                      <a:pt x="1750" y="3905"/>
                    </a:lnTo>
                    <a:lnTo>
                      <a:pt x="1604" y="3865"/>
                    </a:lnTo>
                    <a:lnTo>
                      <a:pt x="1462" y="3817"/>
                    </a:lnTo>
                    <a:lnTo>
                      <a:pt x="1331" y="3755"/>
                    </a:lnTo>
                    <a:lnTo>
                      <a:pt x="1200" y="3675"/>
                    </a:lnTo>
                    <a:lnTo>
                      <a:pt x="1074" y="3599"/>
                    </a:lnTo>
                    <a:lnTo>
                      <a:pt x="956" y="3504"/>
                    </a:lnTo>
                    <a:lnTo>
                      <a:pt x="846" y="3402"/>
                    </a:lnTo>
                    <a:lnTo>
                      <a:pt x="749" y="3293"/>
                    </a:lnTo>
                    <a:lnTo>
                      <a:pt x="655" y="3173"/>
                    </a:lnTo>
                    <a:lnTo>
                      <a:pt x="579" y="3047"/>
                    </a:lnTo>
                    <a:lnTo>
                      <a:pt x="507" y="2914"/>
                    </a:lnTo>
                    <a:lnTo>
                      <a:pt x="448" y="2783"/>
                    </a:lnTo>
                    <a:lnTo>
                      <a:pt x="403" y="2635"/>
                    </a:lnTo>
                    <a:lnTo>
                      <a:pt x="363" y="2497"/>
                    </a:lnTo>
                    <a:lnTo>
                      <a:pt x="340" y="2349"/>
                    </a:lnTo>
                    <a:lnTo>
                      <a:pt x="327" y="2204"/>
                    </a:lnTo>
                    <a:lnTo>
                      <a:pt x="331" y="2052"/>
                    </a:lnTo>
                    <a:lnTo>
                      <a:pt x="340" y="1903"/>
                    </a:lnTo>
                    <a:lnTo>
                      <a:pt x="367" y="1758"/>
                    </a:lnTo>
                    <a:lnTo>
                      <a:pt x="406" y="1610"/>
                    </a:lnTo>
                    <a:lnTo>
                      <a:pt x="451" y="1473"/>
                    </a:lnTo>
                    <a:lnTo>
                      <a:pt x="510" y="1336"/>
                    </a:lnTo>
                    <a:lnTo>
                      <a:pt x="586" y="1206"/>
                    </a:lnTo>
                    <a:lnTo>
                      <a:pt x="663" y="1083"/>
                    </a:lnTo>
                    <a:lnTo>
                      <a:pt x="758" y="963"/>
                    </a:lnTo>
                    <a:lnTo>
                      <a:pt x="859" y="855"/>
                    </a:lnTo>
                    <a:lnTo>
                      <a:pt x="970" y="752"/>
                    </a:lnTo>
                    <a:lnTo>
                      <a:pt x="1088" y="663"/>
                    </a:lnTo>
                    <a:lnTo>
                      <a:pt x="1213" y="576"/>
                    </a:lnTo>
                    <a:lnTo>
                      <a:pt x="1340" y="506"/>
                    </a:lnTo>
                    <a:lnTo>
                      <a:pt x="1479" y="443"/>
                    </a:lnTo>
                    <a:lnTo>
                      <a:pt x="1622" y="397"/>
                    </a:lnTo>
                    <a:lnTo>
                      <a:pt x="1767" y="360"/>
                    </a:lnTo>
                    <a:lnTo>
                      <a:pt x="1913" y="330"/>
                    </a:lnTo>
                    <a:lnTo>
                      <a:pt x="2064" y="313"/>
                    </a:lnTo>
                    <a:lnTo>
                      <a:pt x="2213" y="313"/>
                    </a:lnTo>
                    <a:lnTo>
                      <a:pt x="2213" y="0"/>
                    </a:lnTo>
                    <a:lnTo>
                      <a:pt x="2050" y="6"/>
                    </a:lnTo>
                    <a:lnTo>
                      <a:pt x="1888" y="18"/>
                    </a:lnTo>
                    <a:lnTo>
                      <a:pt x="1728" y="42"/>
                    </a:lnTo>
                    <a:lnTo>
                      <a:pt x="1570" y="82"/>
                    </a:lnTo>
                    <a:lnTo>
                      <a:pt x="1415" y="134"/>
                    </a:lnTo>
                    <a:lnTo>
                      <a:pt x="1258" y="193"/>
                    </a:lnTo>
                    <a:lnTo>
                      <a:pt x="1119" y="267"/>
                    </a:lnTo>
                    <a:lnTo>
                      <a:pt x="982" y="352"/>
                    </a:lnTo>
                    <a:lnTo>
                      <a:pt x="843" y="443"/>
                    </a:lnTo>
                    <a:lnTo>
                      <a:pt x="718" y="552"/>
                    </a:lnTo>
                    <a:lnTo>
                      <a:pt x="607" y="658"/>
                    </a:lnTo>
                    <a:lnTo>
                      <a:pt x="497" y="776"/>
                    </a:lnTo>
                    <a:lnTo>
                      <a:pt x="398" y="907"/>
                    </a:lnTo>
                    <a:lnTo>
                      <a:pt x="306" y="1045"/>
                    </a:lnTo>
                    <a:lnTo>
                      <a:pt x="228" y="1185"/>
                    </a:lnTo>
                    <a:lnTo>
                      <a:pt x="163" y="1328"/>
                    </a:lnTo>
                    <a:lnTo>
                      <a:pt x="109" y="1479"/>
                    </a:lnTo>
                    <a:lnTo>
                      <a:pt x="64" y="1639"/>
                    </a:lnTo>
                    <a:lnTo>
                      <a:pt x="31" y="1792"/>
                    </a:lnTo>
                    <a:lnTo>
                      <a:pt x="10" y="1952"/>
                    </a:lnTo>
                    <a:lnTo>
                      <a:pt x="0" y="2121"/>
                    </a:lnTo>
                    <a:lnTo>
                      <a:pt x="7" y="2276"/>
                    </a:lnTo>
                    <a:lnTo>
                      <a:pt x="18" y="2432"/>
                    </a:lnTo>
                    <a:lnTo>
                      <a:pt x="49" y="2594"/>
                    </a:lnTo>
                    <a:lnTo>
                      <a:pt x="88" y="2752"/>
                    </a:lnTo>
                    <a:lnTo>
                      <a:pt x="142" y="2899"/>
                    </a:lnTo>
                    <a:lnTo>
                      <a:pt x="207" y="3052"/>
                    </a:lnTo>
                    <a:lnTo>
                      <a:pt x="281" y="3196"/>
                    </a:lnTo>
                    <a:lnTo>
                      <a:pt x="367" y="3332"/>
                    </a:lnTo>
                    <a:lnTo>
                      <a:pt x="466" y="3462"/>
                    </a:lnTo>
                    <a:lnTo>
                      <a:pt x="566" y="3584"/>
                    </a:lnTo>
                    <a:lnTo>
                      <a:pt x="679" y="3698"/>
                    </a:lnTo>
                    <a:lnTo>
                      <a:pt x="804" y="3799"/>
                    </a:lnTo>
                    <a:lnTo>
                      <a:pt x="939" y="3901"/>
                    </a:lnTo>
                    <a:lnTo>
                      <a:pt x="1073" y="3986"/>
                    </a:lnTo>
                    <a:lnTo>
                      <a:pt x="1216" y="4063"/>
                    </a:lnTo>
                    <a:lnTo>
                      <a:pt x="1362" y="4129"/>
                    </a:lnTo>
                    <a:lnTo>
                      <a:pt x="1516" y="4186"/>
                    </a:lnTo>
                    <a:lnTo>
                      <a:pt x="1676" y="4225"/>
                    </a:lnTo>
                    <a:lnTo>
                      <a:pt x="1840" y="4259"/>
                    </a:lnTo>
                    <a:lnTo>
                      <a:pt x="1992" y="4272"/>
                    </a:lnTo>
                    <a:lnTo>
                      <a:pt x="2159" y="4278"/>
                    </a:lnTo>
                    <a:lnTo>
                      <a:pt x="2213" y="4278"/>
                    </a:lnTo>
                    <a:lnTo>
                      <a:pt x="2213" y="3953"/>
                    </a:lnTo>
                    <a:close/>
                  </a:path>
                </a:pathLst>
              </a:custGeom>
              <a:solidFill>
                <a:srgbClr val="000000"/>
              </a:solidFill>
              <a:ln w="1588">
                <a:solidFill>
                  <a:srgbClr val="000000"/>
                </a:solidFill>
                <a:prstDash val="solid"/>
                <a:round/>
                <a:headEnd/>
                <a:tailEnd/>
              </a:ln>
            </p:spPr>
            <p:txBody>
              <a:bodyPr/>
              <a:lstStyle/>
              <a:p>
                <a:endParaRPr lang="ru-RU"/>
              </a:p>
            </p:txBody>
          </p:sp>
          <p:sp>
            <p:nvSpPr>
              <p:cNvPr id="72759" name="Freeform 55"/>
              <p:cNvSpPr>
                <a:spLocks/>
              </p:cNvSpPr>
              <p:nvPr/>
            </p:nvSpPr>
            <p:spPr bwMode="auto">
              <a:xfrm>
                <a:off x="2843" y="1565"/>
                <a:ext cx="1108" cy="2139"/>
              </a:xfrm>
              <a:custGeom>
                <a:avLst/>
                <a:gdLst/>
                <a:ahLst/>
                <a:cxnLst>
                  <a:cxn ang="0">
                    <a:pos x="18" y="3953"/>
                  </a:cxn>
                  <a:cxn ang="0">
                    <a:pos x="318" y="3937"/>
                  </a:cxn>
                  <a:cxn ang="0">
                    <a:pos x="607" y="3865"/>
                  </a:cxn>
                  <a:cxn ang="0">
                    <a:pos x="886" y="3755"/>
                  </a:cxn>
                  <a:cxn ang="0">
                    <a:pos x="1138" y="3599"/>
                  </a:cxn>
                  <a:cxn ang="0">
                    <a:pos x="1370" y="3402"/>
                  </a:cxn>
                  <a:cxn ang="0">
                    <a:pos x="1561" y="3173"/>
                  </a:cxn>
                  <a:cxn ang="0">
                    <a:pos x="1713" y="2914"/>
                  </a:cxn>
                  <a:cxn ang="0">
                    <a:pos x="1814" y="2635"/>
                  </a:cxn>
                  <a:cxn ang="0">
                    <a:pos x="1874" y="2349"/>
                  </a:cxn>
                  <a:cxn ang="0">
                    <a:pos x="1881" y="2052"/>
                  </a:cxn>
                  <a:cxn ang="0">
                    <a:pos x="1846" y="1758"/>
                  </a:cxn>
                  <a:cxn ang="0">
                    <a:pos x="1761" y="1473"/>
                  </a:cxn>
                  <a:cxn ang="0">
                    <a:pos x="1634" y="1206"/>
                  </a:cxn>
                  <a:cxn ang="0">
                    <a:pos x="1461" y="963"/>
                  </a:cxn>
                  <a:cxn ang="0">
                    <a:pos x="1249" y="752"/>
                  </a:cxn>
                  <a:cxn ang="0">
                    <a:pos x="1003" y="576"/>
                  </a:cxn>
                  <a:cxn ang="0">
                    <a:pos x="737" y="443"/>
                  </a:cxn>
                  <a:cxn ang="0">
                    <a:pos x="452" y="360"/>
                  </a:cxn>
                  <a:cxn ang="0">
                    <a:pos x="155" y="313"/>
                  </a:cxn>
                  <a:cxn ang="0">
                    <a:pos x="0" y="0"/>
                  </a:cxn>
                  <a:cxn ang="0">
                    <a:pos x="328" y="18"/>
                  </a:cxn>
                  <a:cxn ang="0">
                    <a:pos x="647" y="82"/>
                  </a:cxn>
                  <a:cxn ang="0">
                    <a:pos x="952" y="193"/>
                  </a:cxn>
                  <a:cxn ang="0">
                    <a:pos x="1235" y="352"/>
                  </a:cxn>
                  <a:cxn ang="0">
                    <a:pos x="1495" y="552"/>
                  </a:cxn>
                  <a:cxn ang="0">
                    <a:pos x="1719" y="776"/>
                  </a:cxn>
                  <a:cxn ang="0">
                    <a:pos x="1905" y="1045"/>
                  </a:cxn>
                  <a:cxn ang="0">
                    <a:pos x="2053" y="1328"/>
                  </a:cxn>
                  <a:cxn ang="0">
                    <a:pos x="2156" y="1639"/>
                  </a:cxn>
                  <a:cxn ang="0">
                    <a:pos x="2205" y="1952"/>
                  </a:cxn>
                  <a:cxn ang="0">
                    <a:pos x="2205" y="2276"/>
                  </a:cxn>
                  <a:cxn ang="0">
                    <a:pos x="2166" y="2594"/>
                  </a:cxn>
                  <a:cxn ang="0">
                    <a:pos x="2074" y="2899"/>
                  </a:cxn>
                  <a:cxn ang="0">
                    <a:pos x="1938" y="3196"/>
                  </a:cxn>
                  <a:cxn ang="0">
                    <a:pos x="1753" y="3462"/>
                  </a:cxn>
                  <a:cxn ang="0">
                    <a:pos x="1540" y="3698"/>
                  </a:cxn>
                  <a:cxn ang="0">
                    <a:pos x="1280" y="3901"/>
                  </a:cxn>
                  <a:cxn ang="0">
                    <a:pos x="1001" y="4063"/>
                  </a:cxn>
                  <a:cxn ang="0">
                    <a:pos x="698" y="4186"/>
                  </a:cxn>
                  <a:cxn ang="0">
                    <a:pos x="382" y="4259"/>
                  </a:cxn>
                  <a:cxn ang="0">
                    <a:pos x="57" y="4278"/>
                  </a:cxn>
                  <a:cxn ang="0">
                    <a:pos x="0" y="3953"/>
                  </a:cxn>
                </a:cxnLst>
                <a:rect l="0" t="0" r="r" b="b"/>
                <a:pathLst>
                  <a:path w="2216" h="4278">
                    <a:moveTo>
                      <a:pt x="0" y="3953"/>
                    </a:moveTo>
                    <a:lnTo>
                      <a:pt x="18" y="3953"/>
                    </a:lnTo>
                    <a:lnTo>
                      <a:pt x="168" y="3951"/>
                    </a:lnTo>
                    <a:lnTo>
                      <a:pt x="318" y="3937"/>
                    </a:lnTo>
                    <a:lnTo>
                      <a:pt x="464" y="3905"/>
                    </a:lnTo>
                    <a:lnTo>
                      <a:pt x="607" y="3865"/>
                    </a:lnTo>
                    <a:lnTo>
                      <a:pt x="750" y="3817"/>
                    </a:lnTo>
                    <a:lnTo>
                      <a:pt x="886" y="3755"/>
                    </a:lnTo>
                    <a:lnTo>
                      <a:pt x="1013" y="3675"/>
                    </a:lnTo>
                    <a:lnTo>
                      <a:pt x="1138" y="3599"/>
                    </a:lnTo>
                    <a:lnTo>
                      <a:pt x="1259" y="3504"/>
                    </a:lnTo>
                    <a:lnTo>
                      <a:pt x="1370" y="3402"/>
                    </a:lnTo>
                    <a:lnTo>
                      <a:pt x="1468" y="3293"/>
                    </a:lnTo>
                    <a:lnTo>
                      <a:pt x="1561" y="3173"/>
                    </a:lnTo>
                    <a:lnTo>
                      <a:pt x="1637" y="3047"/>
                    </a:lnTo>
                    <a:lnTo>
                      <a:pt x="1713" y="2914"/>
                    </a:lnTo>
                    <a:lnTo>
                      <a:pt x="1765" y="2783"/>
                    </a:lnTo>
                    <a:lnTo>
                      <a:pt x="1814" y="2635"/>
                    </a:lnTo>
                    <a:lnTo>
                      <a:pt x="1849" y="2497"/>
                    </a:lnTo>
                    <a:lnTo>
                      <a:pt x="1874" y="2349"/>
                    </a:lnTo>
                    <a:lnTo>
                      <a:pt x="1887" y="2204"/>
                    </a:lnTo>
                    <a:lnTo>
                      <a:pt x="1881" y="2052"/>
                    </a:lnTo>
                    <a:lnTo>
                      <a:pt x="1874" y="1903"/>
                    </a:lnTo>
                    <a:lnTo>
                      <a:pt x="1846" y="1758"/>
                    </a:lnTo>
                    <a:lnTo>
                      <a:pt x="1811" y="1610"/>
                    </a:lnTo>
                    <a:lnTo>
                      <a:pt x="1761" y="1473"/>
                    </a:lnTo>
                    <a:lnTo>
                      <a:pt x="1701" y="1336"/>
                    </a:lnTo>
                    <a:lnTo>
                      <a:pt x="1634" y="1206"/>
                    </a:lnTo>
                    <a:lnTo>
                      <a:pt x="1550" y="1083"/>
                    </a:lnTo>
                    <a:lnTo>
                      <a:pt x="1461" y="963"/>
                    </a:lnTo>
                    <a:lnTo>
                      <a:pt x="1359" y="855"/>
                    </a:lnTo>
                    <a:lnTo>
                      <a:pt x="1249" y="752"/>
                    </a:lnTo>
                    <a:lnTo>
                      <a:pt x="1129" y="663"/>
                    </a:lnTo>
                    <a:lnTo>
                      <a:pt x="1003" y="576"/>
                    </a:lnTo>
                    <a:lnTo>
                      <a:pt x="871" y="506"/>
                    </a:lnTo>
                    <a:lnTo>
                      <a:pt x="737" y="443"/>
                    </a:lnTo>
                    <a:lnTo>
                      <a:pt x="597" y="397"/>
                    </a:lnTo>
                    <a:lnTo>
                      <a:pt x="452" y="360"/>
                    </a:lnTo>
                    <a:lnTo>
                      <a:pt x="307" y="330"/>
                    </a:lnTo>
                    <a:lnTo>
                      <a:pt x="155" y="313"/>
                    </a:lnTo>
                    <a:lnTo>
                      <a:pt x="0" y="313"/>
                    </a:lnTo>
                    <a:lnTo>
                      <a:pt x="0" y="0"/>
                    </a:lnTo>
                    <a:lnTo>
                      <a:pt x="166" y="6"/>
                    </a:lnTo>
                    <a:lnTo>
                      <a:pt x="328" y="18"/>
                    </a:lnTo>
                    <a:lnTo>
                      <a:pt x="486" y="42"/>
                    </a:lnTo>
                    <a:lnTo>
                      <a:pt x="647" y="82"/>
                    </a:lnTo>
                    <a:lnTo>
                      <a:pt x="806" y="134"/>
                    </a:lnTo>
                    <a:lnTo>
                      <a:pt x="952" y="193"/>
                    </a:lnTo>
                    <a:lnTo>
                      <a:pt x="1098" y="267"/>
                    </a:lnTo>
                    <a:lnTo>
                      <a:pt x="1235" y="352"/>
                    </a:lnTo>
                    <a:lnTo>
                      <a:pt x="1370" y="443"/>
                    </a:lnTo>
                    <a:lnTo>
                      <a:pt x="1495" y="552"/>
                    </a:lnTo>
                    <a:lnTo>
                      <a:pt x="1616" y="658"/>
                    </a:lnTo>
                    <a:lnTo>
                      <a:pt x="1719" y="776"/>
                    </a:lnTo>
                    <a:lnTo>
                      <a:pt x="1817" y="907"/>
                    </a:lnTo>
                    <a:lnTo>
                      <a:pt x="1905" y="1045"/>
                    </a:lnTo>
                    <a:lnTo>
                      <a:pt x="1983" y="1185"/>
                    </a:lnTo>
                    <a:lnTo>
                      <a:pt x="2053" y="1328"/>
                    </a:lnTo>
                    <a:lnTo>
                      <a:pt x="2110" y="1479"/>
                    </a:lnTo>
                    <a:lnTo>
                      <a:pt x="2156" y="1639"/>
                    </a:lnTo>
                    <a:lnTo>
                      <a:pt x="2187" y="1792"/>
                    </a:lnTo>
                    <a:lnTo>
                      <a:pt x="2205" y="1952"/>
                    </a:lnTo>
                    <a:lnTo>
                      <a:pt x="2216" y="2121"/>
                    </a:lnTo>
                    <a:lnTo>
                      <a:pt x="2205" y="2276"/>
                    </a:lnTo>
                    <a:lnTo>
                      <a:pt x="2195" y="2432"/>
                    </a:lnTo>
                    <a:lnTo>
                      <a:pt x="2166" y="2594"/>
                    </a:lnTo>
                    <a:lnTo>
                      <a:pt x="2125" y="2752"/>
                    </a:lnTo>
                    <a:lnTo>
                      <a:pt x="2074" y="2899"/>
                    </a:lnTo>
                    <a:lnTo>
                      <a:pt x="2011" y="3052"/>
                    </a:lnTo>
                    <a:lnTo>
                      <a:pt x="1938" y="3196"/>
                    </a:lnTo>
                    <a:lnTo>
                      <a:pt x="1846" y="3332"/>
                    </a:lnTo>
                    <a:lnTo>
                      <a:pt x="1753" y="3462"/>
                    </a:lnTo>
                    <a:lnTo>
                      <a:pt x="1649" y="3584"/>
                    </a:lnTo>
                    <a:lnTo>
                      <a:pt x="1540" y="3698"/>
                    </a:lnTo>
                    <a:lnTo>
                      <a:pt x="1408" y="3799"/>
                    </a:lnTo>
                    <a:lnTo>
                      <a:pt x="1280" y="3901"/>
                    </a:lnTo>
                    <a:lnTo>
                      <a:pt x="1143" y="3986"/>
                    </a:lnTo>
                    <a:lnTo>
                      <a:pt x="1001" y="4063"/>
                    </a:lnTo>
                    <a:lnTo>
                      <a:pt x="853" y="4129"/>
                    </a:lnTo>
                    <a:lnTo>
                      <a:pt x="698" y="4186"/>
                    </a:lnTo>
                    <a:lnTo>
                      <a:pt x="537" y="4225"/>
                    </a:lnTo>
                    <a:lnTo>
                      <a:pt x="382" y="4259"/>
                    </a:lnTo>
                    <a:lnTo>
                      <a:pt x="218" y="4272"/>
                    </a:lnTo>
                    <a:lnTo>
                      <a:pt x="57" y="4278"/>
                    </a:lnTo>
                    <a:lnTo>
                      <a:pt x="0" y="4278"/>
                    </a:lnTo>
                    <a:lnTo>
                      <a:pt x="0" y="3953"/>
                    </a:lnTo>
                    <a:close/>
                  </a:path>
                </a:pathLst>
              </a:custGeom>
              <a:solidFill>
                <a:srgbClr val="000000"/>
              </a:solidFill>
              <a:ln w="1588">
                <a:solidFill>
                  <a:srgbClr val="000000"/>
                </a:solidFill>
                <a:prstDash val="solid"/>
                <a:round/>
                <a:headEnd/>
                <a:tailEnd/>
              </a:ln>
            </p:spPr>
            <p:txBody>
              <a:bodyPr/>
              <a:lstStyle/>
              <a:p>
                <a:endParaRPr lang="ru-RU"/>
              </a:p>
            </p:txBody>
          </p:sp>
          <p:sp>
            <p:nvSpPr>
              <p:cNvPr id="72760" name="Freeform 56"/>
              <p:cNvSpPr>
                <a:spLocks/>
              </p:cNvSpPr>
              <p:nvPr/>
            </p:nvSpPr>
            <p:spPr bwMode="auto">
              <a:xfrm>
                <a:off x="2542" y="852"/>
                <a:ext cx="330" cy="632"/>
              </a:xfrm>
              <a:custGeom>
                <a:avLst/>
                <a:gdLst/>
                <a:ahLst/>
                <a:cxnLst>
                  <a:cxn ang="0">
                    <a:pos x="660" y="81"/>
                  </a:cxn>
                  <a:cxn ang="0">
                    <a:pos x="581" y="84"/>
                  </a:cxn>
                  <a:cxn ang="0">
                    <a:pos x="495" y="97"/>
                  </a:cxn>
                  <a:cxn ang="0">
                    <a:pos x="416" y="125"/>
                  </a:cxn>
                  <a:cxn ang="0">
                    <a:pos x="345" y="160"/>
                  </a:cxn>
                  <a:cxn ang="0">
                    <a:pos x="278" y="215"/>
                  </a:cxn>
                  <a:cxn ang="0">
                    <a:pos x="222" y="267"/>
                  </a:cxn>
                  <a:cxn ang="0">
                    <a:pos x="169" y="333"/>
                  </a:cxn>
                  <a:cxn ang="0">
                    <a:pos x="131" y="407"/>
                  </a:cxn>
                  <a:cxn ang="0">
                    <a:pos x="102" y="483"/>
                  </a:cxn>
                  <a:cxn ang="0">
                    <a:pos x="84" y="564"/>
                  </a:cxn>
                  <a:cxn ang="0">
                    <a:pos x="79" y="648"/>
                  </a:cxn>
                  <a:cxn ang="0">
                    <a:pos x="90" y="722"/>
                  </a:cxn>
                  <a:cxn ang="0">
                    <a:pos x="105" y="804"/>
                  </a:cxn>
                  <a:cxn ang="0">
                    <a:pos x="137" y="880"/>
                  </a:cxn>
                  <a:cxn ang="0">
                    <a:pos x="184" y="951"/>
                  </a:cxn>
                  <a:cxn ang="0">
                    <a:pos x="236" y="1015"/>
                  </a:cxn>
                  <a:cxn ang="0">
                    <a:pos x="296" y="1070"/>
                  </a:cxn>
                  <a:cxn ang="0">
                    <a:pos x="361" y="1116"/>
                  </a:cxn>
                  <a:cxn ang="0">
                    <a:pos x="437" y="1152"/>
                  </a:cxn>
                  <a:cxn ang="0">
                    <a:pos x="516" y="1173"/>
                  </a:cxn>
                  <a:cxn ang="0">
                    <a:pos x="595" y="1186"/>
                  </a:cxn>
                  <a:cxn ang="0">
                    <a:pos x="660" y="1186"/>
                  </a:cxn>
                  <a:cxn ang="0">
                    <a:pos x="660" y="1264"/>
                  </a:cxn>
                  <a:cxn ang="0">
                    <a:pos x="634" y="1264"/>
                  </a:cxn>
                  <a:cxn ang="0">
                    <a:pos x="551" y="1259"/>
                  </a:cxn>
                  <a:cxn ang="0">
                    <a:pos x="458" y="1243"/>
                  </a:cxn>
                  <a:cxn ang="0">
                    <a:pos x="378" y="1212"/>
                  </a:cxn>
                  <a:cxn ang="0">
                    <a:pos x="303" y="1173"/>
                  </a:cxn>
                  <a:cxn ang="0">
                    <a:pos x="230" y="1121"/>
                  </a:cxn>
                  <a:cxn ang="0">
                    <a:pos x="166" y="1059"/>
                  </a:cxn>
                  <a:cxn ang="0">
                    <a:pos x="112" y="991"/>
                  </a:cxn>
                  <a:cxn ang="0">
                    <a:pos x="63" y="919"/>
                  </a:cxn>
                  <a:cxn ang="0">
                    <a:pos x="27" y="833"/>
                  </a:cxn>
                  <a:cxn ang="0">
                    <a:pos x="6" y="746"/>
                  </a:cxn>
                  <a:cxn ang="0">
                    <a:pos x="0" y="663"/>
                  </a:cxn>
                  <a:cxn ang="0">
                    <a:pos x="0" y="579"/>
                  </a:cxn>
                  <a:cxn ang="0">
                    <a:pos x="15" y="494"/>
                  </a:cxn>
                  <a:cxn ang="0">
                    <a:pos x="37" y="407"/>
                  </a:cxn>
                  <a:cxn ang="0">
                    <a:pos x="73" y="330"/>
                  </a:cxn>
                  <a:cxn ang="0">
                    <a:pos x="124" y="257"/>
                  </a:cxn>
                  <a:cxn ang="0">
                    <a:pos x="184" y="188"/>
                  </a:cxn>
                  <a:cxn ang="0">
                    <a:pos x="246" y="128"/>
                  </a:cxn>
                  <a:cxn ang="0">
                    <a:pos x="325" y="81"/>
                  </a:cxn>
                  <a:cxn ang="0">
                    <a:pos x="403" y="45"/>
                  </a:cxn>
                  <a:cxn ang="0">
                    <a:pos x="482" y="18"/>
                  </a:cxn>
                  <a:cxn ang="0">
                    <a:pos x="572" y="3"/>
                  </a:cxn>
                  <a:cxn ang="0">
                    <a:pos x="660" y="0"/>
                  </a:cxn>
                  <a:cxn ang="0">
                    <a:pos x="660" y="81"/>
                  </a:cxn>
                </a:cxnLst>
                <a:rect l="0" t="0" r="r" b="b"/>
                <a:pathLst>
                  <a:path w="660" h="1264">
                    <a:moveTo>
                      <a:pt x="660" y="81"/>
                    </a:moveTo>
                    <a:lnTo>
                      <a:pt x="581" y="84"/>
                    </a:lnTo>
                    <a:lnTo>
                      <a:pt x="495" y="97"/>
                    </a:lnTo>
                    <a:lnTo>
                      <a:pt x="416" y="125"/>
                    </a:lnTo>
                    <a:lnTo>
                      <a:pt x="345" y="160"/>
                    </a:lnTo>
                    <a:lnTo>
                      <a:pt x="278" y="215"/>
                    </a:lnTo>
                    <a:lnTo>
                      <a:pt x="222" y="267"/>
                    </a:lnTo>
                    <a:lnTo>
                      <a:pt x="169" y="333"/>
                    </a:lnTo>
                    <a:lnTo>
                      <a:pt x="131" y="407"/>
                    </a:lnTo>
                    <a:lnTo>
                      <a:pt x="102" y="483"/>
                    </a:lnTo>
                    <a:lnTo>
                      <a:pt x="84" y="564"/>
                    </a:lnTo>
                    <a:lnTo>
                      <a:pt x="79" y="648"/>
                    </a:lnTo>
                    <a:lnTo>
                      <a:pt x="90" y="722"/>
                    </a:lnTo>
                    <a:lnTo>
                      <a:pt x="105" y="804"/>
                    </a:lnTo>
                    <a:lnTo>
                      <a:pt x="137" y="880"/>
                    </a:lnTo>
                    <a:lnTo>
                      <a:pt x="184" y="951"/>
                    </a:lnTo>
                    <a:lnTo>
                      <a:pt x="236" y="1015"/>
                    </a:lnTo>
                    <a:lnTo>
                      <a:pt x="296" y="1070"/>
                    </a:lnTo>
                    <a:lnTo>
                      <a:pt x="361" y="1116"/>
                    </a:lnTo>
                    <a:lnTo>
                      <a:pt x="437" y="1152"/>
                    </a:lnTo>
                    <a:lnTo>
                      <a:pt x="516" y="1173"/>
                    </a:lnTo>
                    <a:lnTo>
                      <a:pt x="595" y="1186"/>
                    </a:lnTo>
                    <a:lnTo>
                      <a:pt x="660" y="1186"/>
                    </a:lnTo>
                    <a:lnTo>
                      <a:pt x="660" y="1264"/>
                    </a:lnTo>
                    <a:lnTo>
                      <a:pt x="634" y="1264"/>
                    </a:lnTo>
                    <a:lnTo>
                      <a:pt x="551" y="1259"/>
                    </a:lnTo>
                    <a:lnTo>
                      <a:pt x="458" y="1243"/>
                    </a:lnTo>
                    <a:lnTo>
                      <a:pt x="378" y="1212"/>
                    </a:lnTo>
                    <a:lnTo>
                      <a:pt x="303" y="1173"/>
                    </a:lnTo>
                    <a:lnTo>
                      <a:pt x="230" y="1121"/>
                    </a:lnTo>
                    <a:lnTo>
                      <a:pt x="166" y="1059"/>
                    </a:lnTo>
                    <a:lnTo>
                      <a:pt x="112" y="991"/>
                    </a:lnTo>
                    <a:lnTo>
                      <a:pt x="63" y="919"/>
                    </a:lnTo>
                    <a:lnTo>
                      <a:pt x="27" y="833"/>
                    </a:lnTo>
                    <a:lnTo>
                      <a:pt x="6" y="746"/>
                    </a:lnTo>
                    <a:lnTo>
                      <a:pt x="0" y="663"/>
                    </a:lnTo>
                    <a:lnTo>
                      <a:pt x="0" y="579"/>
                    </a:lnTo>
                    <a:lnTo>
                      <a:pt x="15" y="494"/>
                    </a:lnTo>
                    <a:lnTo>
                      <a:pt x="37" y="407"/>
                    </a:lnTo>
                    <a:lnTo>
                      <a:pt x="73" y="330"/>
                    </a:lnTo>
                    <a:lnTo>
                      <a:pt x="124" y="257"/>
                    </a:lnTo>
                    <a:lnTo>
                      <a:pt x="184" y="188"/>
                    </a:lnTo>
                    <a:lnTo>
                      <a:pt x="246" y="128"/>
                    </a:lnTo>
                    <a:lnTo>
                      <a:pt x="325" y="81"/>
                    </a:lnTo>
                    <a:lnTo>
                      <a:pt x="403" y="45"/>
                    </a:lnTo>
                    <a:lnTo>
                      <a:pt x="482" y="18"/>
                    </a:lnTo>
                    <a:lnTo>
                      <a:pt x="572" y="3"/>
                    </a:lnTo>
                    <a:lnTo>
                      <a:pt x="660" y="0"/>
                    </a:lnTo>
                    <a:lnTo>
                      <a:pt x="660" y="81"/>
                    </a:lnTo>
                    <a:close/>
                  </a:path>
                </a:pathLst>
              </a:custGeom>
              <a:solidFill>
                <a:srgbClr val="000000"/>
              </a:solidFill>
              <a:ln w="1588">
                <a:solidFill>
                  <a:srgbClr val="000000"/>
                </a:solidFill>
                <a:prstDash val="solid"/>
                <a:round/>
                <a:headEnd/>
                <a:tailEnd/>
              </a:ln>
            </p:spPr>
            <p:txBody>
              <a:bodyPr/>
              <a:lstStyle/>
              <a:p>
                <a:endParaRPr lang="ru-RU"/>
              </a:p>
            </p:txBody>
          </p:sp>
          <p:sp>
            <p:nvSpPr>
              <p:cNvPr id="72761" name="Freeform 57"/>
              <p:cNvSpPr>
                <a:spLocks/>
              </p:cNvSpPr>
              <p:nvPr/>
            </p:nvSpPr>
            <p:spPr bwMode="auto">
              <a:xfrm>
                <a:off x="2849" y="852"/>
                <a:ext cx="332" cy="632"/>
              </a:xfrm>
              <a:custGeom>
                <a:avLst/>
                <a:gdLst/>
                <a:ahLst/>
                <a:cxnLst>
                  <a:cxn ang="0">
                    <a:pos x="0" y="81"/>
                  </a:cxn>
                  <a:cxn ang="0">
                    <a:pos x="82" y="84"/>
                  </a:cxn>
                  <a:cxn ang="0">
                    <a:pos x="166" y="97"/>
                  </a:cxn>
                  <a:cxn ang="0">
                    <a:pos x="245" y="125"/>
                  </a:cxn>
                  <a:cxn ang="0">
                    <a:pos x="318" y="160"/>
                  </a:cxn>
                  <a:cxn ang="0">
                    <a:pos x="382" y="215"/>
                  </a:cxn>
                  <a:cxn ang="0">
                    <a:pos x="442" y="267"/>
                  </a:cxn>
                  <a:cxn ang="0">
                    <a:pos x="488" y="333"/>
                  </a:cxn>
                  <a:cxn ang="0">
                    <a:pos x="530" y="407"/>
                  </a:cxn>
                  <a:cxn ang="0">
                    <a:pos x="557" y="483"/>
                  </a:cxn>
                  <a:cxn ang="0">
                    <a:pos x="575" y="564"/>
                  </a:cxn>
                  <a:cxn ang="0">
                    <a:pos x="582" y="648"/>
                  </a:cxn>
                  <a:cxn ang="0">
                    <a:pos x="572" y="722"/>
                  </a:cxn>
                  <a:cxn ang="0">
                    <a:pos x="554" y="804"/>
                  </a:cxn>
                  <a:cxn ang="0">
                    <a:pos x="520" y="880"/>
                  </a:cxn>
                  <a:cxn ang="0">
                    <a:pos x="481" y="951"/>
                  </a:cxn>
                  <a:cxn ang="0">
                    <a:pos x="429" y="1015"/>
                  </a:cxn>
                  <a:cxn ang="0">
                    <a:pos x="366" y="1070"/>
                  </a:cxn>
                  <a:cxn ang="0">
                    <a:pos x="300" y="1116"/>
                  </a:cxn>
                  <a:cxn ang="0">
                    <a:pos x="221" y="1152"/>
                  </a:cxn>
                  <a:cxn ang="0">
                    <a:pos x="145" y="1173"/>
                  </a:cxn>
                  <a:cxn ang="0">
                    <a:pos x="64" y="1186"/>
                  </a:cxn>
                  <a:cxn ang="0">
                    <a:pos x="0" y="1186"/>
                  </a:cxn>
                  <a:cxn ang="0">
                    <a:pos x="0" y="1264"/>
                  </a:cxn>
                  <a:cxn ang="0">
                    <a:pos x="21" y="1264"/>
                  </a:cxn>
                  <a:cxn ang="0">
                    <a:pos x="114" y="1259"/>
                  </a:cxn>
                  <a:cxn ang="0">
                    <a:pos x="197" y="1243"/>
                  </a:cxn>
                  <a:cxn ang="0">
                    <a:pos x="284" y="1212"/>
                  </a:cxn>
                  <a:cxn ang="0">
                    <a:pos x="363" y="1173"/>
                  </a:cxn>
                  <a:cxn ang="0">
                    <a:pos x="432" y="1121"/>
                  </a:cxn>
                  <a:cxn ang="0">
                    <a:pos x="494" y="1059"/>
                  </a:cxn>
                  <a:cxn ang="0">
                    <a:pos x="551" y="991"/>
                  </a:cxn>
                  <a:cxn ang="0">
                    <a:pos x="597" y="919"/>
                  </a:cxn>
                  <a:cxn ang="0">
                    <a:pos x="630" y="833"/>
                  </a:cxn>
                  <a:cxn ang="0">
                    <a:pos x="654" y="746"/>
                  </a:cxn>
                  <a:cxn ang="0">
                    <a:pos x="664" y="663"/>
                  </a:cxn>
                  <a:cxn ang="0">
                    <a:pos x="664" y="579"/>
                  </a:cxn>
                  <a:cxn ang="0">
                    <a:pos x="649" y="494"/>
                  </a:cxn>
                  <a:cxn ang="0">
                    <a:pos x="621" y="407"/>
                  </a:cxn>
                  <a:cxn ang="0">
                    <a:pos x="587" y="330"/>
                  </a:cxn>
                  <a:cxn ang="0">
                    <a:pos x="540" y="257"/>
                  </a:cxn>
                  <a:cxn ang="0">
                    <a:pos x="481" y="188"/>
                  </a:cxn>
                  <a:cxn ang="0">
                    <a:pos x="412" y="128"/>
                  </a:cxn>
                  <a:cxn ang="0">
                    <a:pos x="342" y="81"/>
                  </a:cxn>
                  <a:cxn ang="0">
                    <a:pos x="261" y="45"/>
                  </a:cxn>
                  <a:cxn ang="0">
                    <a:pos x="178" y="18"/>
                  </a:cxn>
                  <a:cxn ang="0">
                    <a:pos x="90" y="3"/>
                  </a:cxn>
                  <a:cxn ang="0">
                    <a:pos x="0" y="0"/>
                  </a:cxn>
                  <a:cxn ang="0">
                    <a:pos x="0" y="81"/>
                  </a:cxn>
                </a:cxnLst>
                <a:rect l="0" t="0" r="r" b="b"/>
                <a:pathLst>
                  <a:path w="664" h="1264">
                    <a:moveTo>
                      <a:pt x="0" y="81"/>
                    </a:moveTo>
                    <a:lnTo>
                      <a:pt x="82" y="84"/>
                    </a:lnTo>
                    <a:lnTo>
                      <a:pt x="166" y="97"/>
                    </a:lnTo>
                    <a:lnTo>
                      <a:pt x="245" y="125"/>
                    </a:lnTo>
                    <a:lnTo>
                      <a:pt x="318" y="160"/>
                    </a:lnTo>
                    <a:lnTo>
                      <a:pt x="382" y="215"/>
                    </a:lnTo>
                    <a:lnTo>
                      <a:pt x="442" y="267"/>
                    </a:lnTo>
                    <a:lnTo>
                      <a:pt x="488" y="333"/>
                    </a:lnTo>
                    <a:lnTo>
                      <a:pt x="530" y="407"/>
                    </a:lnTo>
                    <a:lnTo>
                      <a:pt x="557" y="483"/>
                    </a:lnTo>
                    <a:lnTo>
                      <a:pt x="575" y="564"/>
                    </a:lnTo>
                    <a:lnTo>
                      <a:pt x="582" y="648"/>
                    </a:lnTo>
                    <a:lnTo>
                      <a:pt x="572" y="722"/>
                    </a:lnTo>
                    <a:lnTo>
                      <a:pt x="554" y="804"/>
                    </a:lnTo>
                    <a:lnTo>
                      <a:pt x="520" y="880"/>
                    </a:lnTo>
                    <a:lnTo>
                      <a:pt x="481" y="951"/>
                    </a:lnTo>
                    <a:lnTo>
                      <a:pt x="429" y="1015"/>
                    </a:lnTo>
                    <a:lnTo>
                      <a:pt x="366" y="1070"/>
                    </a:lnTo>
                    <a:lnTo>
                      <a:pt x="300" y="1116"/>
                    </a:lnTo>
                    <a:lnTo>
                      <a:pt x="221" y="1152"/>
                    </a:lnTo>
                    <a:lnTo>
                      <a:pt x="145" y="1173"/>
                    </a:lnTo>
                    <a:lnTo>
                      <a:pt x="64" y="1186"/>
                    </a:lnTo>
                    <a:lnTo>
                      <a:pt x="0" y="1186"/>
                    </a:lnTo>
                    <a:lnTo>
                      <a:pt x="0" y="1264"/>
                    </a:lnTo>
                    <a:lnTo>
                      <a:pt x="21" y="1264"/>
                    </a:lnTo>
                    <a:lnTo>
                      <a:pt x="114" y="1259"/>
                    </a:lnTo>
                    <a:lnTo>
                      <a:pt x="197" y="1243"/>
                    </a:lnTo>
                    <a:lnTo>
                      <a:pt x="284" y="1212"/>
                    </a:lnTo>
                    <a:lnTo>
                      <a:pt x="363" y="1173"/>
                    </a:lnTo>
                    <a:lnTo>
                      <a:pt x="432" y="1121"/>
                    </a:lnTo>
                    <a:lnTo>
                      <a:pt x="494" y="1059"/>
                    </a:lnTo>
                    <a:lnTo>
                      <a:pt x="551" y="991"/>
                    </a:lnTo>
                    <a:lnTo>
                      <a:pt x="597" y="919"/>
                    </a:lnTo>
                    <a:lnTo>
                      <a:pt x="630" y="833"/>
                    </a:lnTo>
                    <a:lnTo>
                      <a:pt x="654" y="746"/>
                    </a:lnTo>
                    <a:lnTo>
                      <a:pt x="664" y="663"/>
                    </a:lnTo>
                    <a:lnTo>
                      <a:pt x="664" y="579"/>
                    </a:lnTo>
                    <a:lnTo>
                      <a:pt x="649" y="494"/>
                    </a:lnTo>
                    <a:lnTo>
                      <a:pt x="621" y="407"/>
                    </a:lnTo>
                    <a:lnTo>
                      <a:pt x="587" y="330"/>
                    </a:lnTo>
                    <a:lnTo>
                      <a:pt x="540" y="257"/>
                    </a:lnTo>
                    <a:lnTo>
                      <a:pt x="481" y="188"/>
                    </a:lnTo>
                    <a:lnTo>
                      <a:pt x="412" y="128"/>
                    </a:lnTo>
                    <a:lnTo>
                      <a:pt x="342" y="81"/>
                    </a:lnTo>
                    <a:lnTo>
                      <a:pt x="261" y="45"/>
                    </a:lnTo>
                    <a:lnTo>
                      <a:pt x="178" y="18"/>
                    </a:lnTo>
                    <a:lnTo>
                      <a:pt x="90" y="3"/>
                    </a:lnTo>
                    <a:lnTo>
                      <a:pt x="0" y="0"/>
                    </a:lnTo>
                    <a:lnTo>
                      <a:pt x="0" y="81"/>
                    </a:lnTo>
                    <a:close/>
                  </a:path>
                </a:pathLst>
              </a:custGeom>
              <a:solidFill>
                <a:srgbClr val="000000"/>
              </a:solidFill>
              <a:ln w="1588">
                <a:solidFill>
                  <a:srgbClr val="000000"/>
                </a:solidFill>
                <a:prstDash val="solid"/>
                <a:round/>
                <a:headEnd/>
                <a:tailEnd/>
              </a:ln>
            </p:spPr>
            <p:txBody>
              <a:bodyPr/>
              <a:lstStyle/>
              <a:p>
                <a:endParaRPr lang="ru-RU"/>
              </a:p>
            </p:txBody>
          </p:sp>
          <p:sp>
            <p:nvSpPr>
              <p:cNvPr id="72762" name="Freeform 58"/>
              <p:cNvSpPr>
                <a:spLocks/>
              </p:cNvSpPr>
              <p:nvPr/>
            </p:nvSpPr>
            <p:spPr bwMode="auto">
              <a:xfrm>
                <a:off x="2733" y="1150"/>
                <a:ext cx="260" cy="453"/>
              </a:xfrm>
              <a:custGeom>
                <a:avLst/>
                <a:gdLst/>
                <a:ahLst/>
                <a:cxnLst>
                  <a:cxn ang="0">
                    <a:pos x="151" y="904"/>
                  </a:cxn>
                  <a:cxn ang="0">
                    <a:pos x="151" y="348"/>
                  </a:cxn>
                  <a:cxn ang="0">
                    <a:pos x="0" y="348"/>
                  </a:cxn>
                  <a:cxn ang="0">
                    <a:pos x="0" y="0"/>
                  </a:cxn>
                  <a:cxn ang="0">
                    <a:pos x="521" y="0"/>
                  </a:cxn>
                  <a:cxn ang="0">
                    <a:pos x="521" y="348"/>
                  </a:cxn>
                  <a:cxn ang="0">
                    <a:pos x="363" y="348"/>
                  </a:cxn>
                  <a:cxn ang="0">
                    <a:pos x="363" y="904"/>
                  </a:cxn>
                  <a:cxn ang="0">
                    <a:pos x="151" y="904"/>
                  </a:cxn>
                </a:cxnLst>
                <a:rect l="0" t="0" r="r" b="b"/>
                <a:pathLst>
                  <a:path w="521" h="904">
                    <a:moveTo>
                      <a:pt x="151" y="904"/>
                    </a:moveTo>
                    <a:lnTo>
                      <a:pt x="151" y="348"/>
                    </a:lnTo>
                    <a:lnTo>
                      <a:pt x="0" y="348"/>
                    </a:lnTo>
                    <a:lnTo>
                      <a:pt x="0" y="0"/>
                    </a:lnTo>
                    <a:lnTo>
                      <a:pt x="521" y="0"/>
                    </a:lnTo>
                    <a:lnTo>
                      <a:pt x="521" y="348"/>
                    </a:lnTo>
                    <a:lnTo>
                      <a:pt x="363" y="348"/>
                    </a:lnTo>
                    <a:lnTo>
                      <a:pt x="363" y="904"/>
                    </a:lnTo>
                    <a:lnTo>
                      <a:pt x="151" y="904"/>
                    </a:lnTo>
                    <a:close/>
                  </a:path>
                </a:pathLst>
              </a:custGeom>
              <a:solidFill>
                <a:srgbClr val="000000"/>
              </a:solidFill>
              <a:ln w="1588">
                <a:solidFill>
                  <a:srgbClr val="000000"/>
                </a:solidFill>
                <a:prstDash val="solid"/>
                <a:round/>
                <a:headEnd/>
                <a:tailEnd/>
              </a:ln>
            </p:spPr>
            <p:txBody>
              <a:bodyPr/>
              <a:lstStyle/>
              <a:p>
                <a:endParaRPr lang="ru-RU"/>
              </a:p>
            </p:txBody>
          </p:sp>
          <p:sp>
            <p:nvSpPr>
              <p:cNvPr id="72763" name="Freeform 59"/>
              <p:cNvSpPr>
                <a:spLocks/>
              </p:cNvSpPr>
              <p:nvPr/>
            </p:nvSpPr>
            <p:spPr bwMode="auto">
              <a:xfrm>
                <a:off x="2046" y="1493"/>
                <a:ext cx="298" cy="374"/>
              </a:xfrm>
              <a:custGeom>
                <a:avLst/>
                <a:gdLst/>
                <a:ahLst/>
                <a:cxnLst>
                  <a:cxn ang="0">
                    <a:pos x="413" y="747"/>
                  </a:cxn>
                  <a:cxn ang="0">
                    <a:pos x="224" y="433"/>
                  </a:cxn>
                  <a:cxn ang="0">
                    <a:pos x="177" y="456"/>
                  </a:cxn>
                  <a:cxn ang="0">
                    <a:pos x="0" y="152"/>
                  </a:cxn>
                  <a:cxn ang="0">
                    <a:pos x="268" y="0"/>
                  </a:cxn>
                  <a:cxn ang="0">
                    <a:pos x="441" y="301"/>
                  </a:cxn>
                  <a:cxn ang="0">
                    <a:pos x="400" y="327"/>
                  </a:cxn>
                  <a:cxn ang="0">
                    <a:pos x="597" y="646"/>
                  </a:cxn>
                  <a:cxn ang="0">
                    <a:pos x="413" y="747"/>
                  </a:cxn>
                </a:cxnLst>
                <a:rect l="0" t="0" r="r" b="b"/>
                <a:pathLst>
                  <a:path w="597" h="747">
                    <a:moveTo>
                      <a:pt x="413" y="747"/>
                    </a:moveTo>
                    <a:lnTo>
                      <a:pt x="224" y="433"/>
                    </a:lnTo>
                    <a:lnTo>
                      <a:pt x="177" y="456"/>
                    </a:lnTo>
                    <a:lnTo>
                      <a:pt x="0" y="152"/>
                    </a:lnTo>
                    <a:lnTo>
                      <a:pt x="268" y="0"/>
                    </a:lnTo>
                    <a:lnTo>
                      <a:pt x="441" y="301"/>
                    </a:lnTo>
                    <a:lnTo>
                      <a:pt x="400" y="327"/>
                    </a:lnTo>
                    <a:lnTo>
                      <a:pt x="597" y="646"/>
                    </a:lnTo>
                    <a:lnTo>
                      <a:pt x="413" y="747"/>
                    </a:lnTo>
                    <a:close/>
                  </a:path>
                </a:pathLst>
              </a:custGeom>
              <a:solidFill>
                <a:srgbClr val="000000"/>
              </a:solidFill>
              <a:ln w="1588">
                <a:solidFill>
                  <a:srgbClr val="000000"/>
                </a:solidFill>
                <a:prstDash val="solid"/>
                <a:round/>
                <a:headEnd/>
                <a:tailEnd/>
              </a:ln>
            </p:spPr>
            <p:txBody>
              <a:bodyPr/>
              <a:lstStyle/>
              <a:p>
                <a:endParaRPr lang="ru-RU"/>
              </a:p>
            </p:txBody>
          </p:sp>
          <p:sp>
            <p:nvSpPr>
              <p:cNvPr id="72764" name="Freeform 60"/>
              <p:cNvSpPr>
                <a:spLocks/>
              </p:cNvSpPr>
              <p:nvPr/>
            </p:nvSpPr>
            <p:spPr bwMode="auto">
              <a:xfrm>
                <a:off x="3398" y="1489"/>
                <a:ext cx="296" cy="374"/>
              </a:xfrm>
              <a:custGeom>
                <a:avLst/>
                <a:gdLst/>
                <a:ahLst/>
                <a:cxnLst>
                  <a:cxn ang="0">
                    <a:pos x="182" y="748"/>
                  </a:cxn>
                  <a:cxn ang="0">
                    <a:pos x="373" y="433"/>
                  </a:cxn>
                  <a:cxn ang="0">
                    <a:pos x="417" y="461"/>
                  </a:cxn>
                  <a:cxn ang="0">
                    <a:pos x="592" y="151"/>
                  </a:cxn>
                  <a:cxn ang="0">
                    <a:pos x="328" y="0"/>
                  </a:cxn>
                  <a:cxn ang="0">
                    <a:pos x="150" y="302"/>
                  </a:cxn>
                  <a:cxn ang="0">
                    <a:pos x="194" y="324"/>
                  </a:cxn>
                  <a:cxn ang="0">
                    <a:pos x="0" y="648"/>
                  </a:cxn>
                  <a:cxn ang="0">
                    <a:pos x="182" y="748"/>
                  </a:cxn>
                </a:cxnLst>
                <a:rect l="0" t="0" r="r" b="b"/>
                <a:pathLst>
                  <a:path w="592" h="748">
                    <a:moveTo>
                      <a:pt x="182" y="748"/>
                    </a:moveTo>
                    <a:lnTo>
                      <a:pt x="373" y="433"/>
                    </a:lnTo>
                    <a:lnTo>
                      <a:pt x="417" y="461"/>
                    </a:lnTo>
                    <a:lnTo>
                      <a:pt x="592" y="151"/>
                    </a:lnTo>
                    <a:lnTo>
                      <a:pt x="328" y="0"/>
                    </a:lnTo>
                    <a:lnTo>
                      <a:pt x="150" y="302"/>
                    </a:lnTo>
                    <a:lnTo>
                      <a:pt x="194" y="324"/>
                    </a:lnTo>
                    <a:lnTo>
                      <a:pt x="0" y="648"/>
                    </a:lnTo>
                    <a:lnTo>
                      <a:pt x="182" y="748"/>
                    </a:lnTo>
                    <a:close/>
                  </a:path>
                </a:pathLst>
              </a:custGeom>
              <a:solidFill>
                <a:srgbClr val="000000"/>
              </a:solidFill>
              <a:ln w="1588">
                <a:solidFill>
                  <a:srgbClr val="000000"/>
                </a:solidFill>
                <a:prstDash val="solid"/>
                <a:round/>
                <a:headEnd/>
                <a:tailEnd/>
              </a:ln>
            </p:spPr>
            <p:txBody>
              <a:bodyPr/>
              <a:lstStyle/>
              <a:p>
                <a:endParaRPr lang="ru-RU"/>
              </a:p>
            </p:txBody>
          </p:sp>
          <p:sp>
            <p:nvSpPr>
              <p:cNvPr id="72765" name="Freeform 61"/>
              <p:cNvSpPr>
                <a:spLocks/>
              </p:cNvSpPr>
              <p:nvPr/>
            </p:nvSpPr>
            <p:spPr bwMode="auto">
              <a:xfrm>
                <a:off x="2352" y="2832"/>
                <a:ext cx="96" cy="288"/>
              </a:xfrm>
              <a:custGeom>
                <a:avLst/>
                <a:gdLst/>
                <a:ahLst/>
                <a:cxnLst>
                  <a:cxn ang="0">
                    <a:pos x="0" y="0"/>
                  </a:cxn>
                  <a:cxn ang="0">
                    <a:pos x="96" y="288"/>
                  </a:cxn>
                </a:cxnLst>
                <a:rect l="0" t="0" r="r" b="b"/>
                <a:pathLst>
                  <a:path w="96" h="288">
                    <a:moveTo>
                      <a:pt x="0" y="0"/>
                    </a:moveTo>
                    <a:cubicBezTo>
                      <a:pt x="44" y="120"/>
                      <a:pt x="88" y="240"/>
                      <a:pt x="96" y="288"/>
                    </a:cubicBezTo>
                  </a:path>
                </a:pathLst>
              </a:custGeom>
              <a:noFill/>
              <a:ln w="12700" cap="sq" cmpd="sng">
                <a:solidFill>
                  <a:schemeClr val="tx1"/>
                </a:solidFill>
                <a:prstDash val="solid"/>
                <a:round/>
                <a:headEnd type="none" w="sm" len="sm"/>
                <a:tailEnd type="none" w="sm" len="sm"/>
              </a:ln>
              <a:effectLst/>
            </p:spPr>
            <p:txBody>
              <a:bodyPr wrap="none"/>
              <a:lstStyle/>
              <a:p>
                <a:endParaRPr lang="ru-RU"/>
              </a:p>
            </p:txBody>
          </p:sp>
          <p:pic>
            <p:nvPicPr>
              <p:cNvPr id="72766" name="Picture 62"/>
              <p:cNvPicPr>
                <a:picLocks noChangeAspect="1" noChangeArrowheads="1"/>
              </p:cNvPicPr>
              <p:nvPr/>
            </p:nvPicPr>
            <p:blipFill>
              <a:blip r:embed="rId3" cstate="print"/>
              <a:srcRect/>
              <a:stretch>
                <a:fillRect/>
              </a:stretch>
            </p:blipFill>
            <p:spPr bwMode="auto">
              <a:xfrm>
                <a:off x="2256" y="1632"/>
                <a:ext cx="1236" cy="2064"/>
              </a:xfrm>
              <a:prstGeom prst="rect">
                <a:avLst/>
              </a:prstGeom>
              <a:noFill/>
              <a:ln w="12700" cap="sq">
                <a:noFill/>
                <a:miter lim="800000"/>
                <a:headEnd type="none" w="sm" len="sm"/>
                <a:tailEnd type="none" w="sm" len="sm"/>
              </a:ln>
              <a:effectLst/>
            </p:spPr>
          </p:pic>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72708"/>
                                        </p:tgtEl>
                                        <p:attrNameLst>
                                          <p:attrName>style.visibility</p:attrName>
                                        </p:attrNameLst>
                                      </p:cBhvr>
                                      <p:to>
                                        <p:strVal val="visible"/>
                                      </p:to>
                                    </p:set>
                                    <p:animEffect transition="in" filter="slide(fromLeft)">
                                      <p:cBhvr>
                                        <p:cTn id="7" dur="500"/>
                                        <p:tgtEl>
                                          <p:spTgt spid="7270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72711"/>
                                        </p:tgtEl>
                                        <p:attrNameLst>
                                          <p:attrName>style.visibility</p:attrName>
                                        </p:attrNameLst>
                                      </p:cBhvr>
                                      <p:to>
                                        <p:strVal val="visible"/>
                                      </p:to>
                                    </p:set>
                                    <p:animEffect transition="in" filter="box(out)">
                                      <p:cBhvr>
                                        <p:cTn id="12" dur="500"/>
                                        <p:tgtEl>
                                          <p:spTgt spid="7271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706"/>
                                        </p:tgtEl>
                                        <p:attrNameLst>
                                          <p:attrName>style.visibility</p:attrName>
                                        </p:attrNameLst>
                                      </p:cBhvr>
                                      <p:to>
                                        <p:strVal val="visible"/>
                                      </p:to>
                                    </p:set>
                                    <p:animEffect transition="in" filter="dissolve">
                                      <p:cBhvr>
                                        <p:cTn id="17" dur="500"/>
                                        <p:tgtEl>
                                          <p:spTgt spid="7270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nodePh="1">
                                  <p:stCondLst>
                                    <p:cond delay="0"/>
                                  </p:stCondLst>
                                  <p:endCondLst>
                                    <p:cond evt="begin" delay="0">
                                      <p:tn val="20"/>
                                    </p:cond>
                                  </p:endCondLst>
                                  <p:childTnLst>
                                    <p:set>
                                      <p:cBhvr>
                                        <p:cTn id="21" dur="1" fill="hold">
                                          <p:stCondLst>
                                            <p:cond delay="0"/>
                                          </p:stCondLst>
                                        </p:cTn>
                                        <p:tgtEl>
                                          <p:spTgt spid="72714"/>
                                        </p:tgtEl>
                                        <p:attrNameLst>
                                          <p:attrName>style.visibility</p:attrName>
                                        </p:attrNameLst>
                                      </p:cBhvr>
                                      <p:to>
                                        <p:strVal val="visible"/>
                                      </p:to>
                                    </p:set>
                                    <p:animEffect transition="in" filter="slide(fromLeft)">
                                      <p:cBhvr>
                                        <p:cTn id="22" dur="500"/>
                                        <p:tgtEl>
                                          <p:spTgt spid="72714"/>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nodeType="clickEffect">
                                  <p:stCondLst>
                                    <p:cond delay="0"/>
                                  </p:stCondLst>
                                  <p:childTnLst>
                                    <p:set>
                                      <p:cBhvr>
                                        <p:cTn id="26" dur="1" fill="hold">
                                          <p:stCondLst>
                                            <p:cond delay="0"/>
                                          </p:stCondLst>
                                        </p:cTn>
                                        <p:tgtEl>
                                          <p:spTgt spid="72715"/>
                                        </p:tgtEl>
                                        <p:attrNameLst>
                                          <p:attrName>style.visibility</p:attrName>
                                        </p:attrNameLst>
                                      </p:cBhvr>
                                      <p:to>
                                        <p:strVal val="visible"/>
                                      </p:to>
                                    </p:set>
                                    <p:animEffect transition="in" filter="slide(fromLeft)">
                                      <p:cBhvr>
                                        <p:cTn id="27" dur="500"/>
                                        <p:tgtEl>
                                          <p:spTgt spid="72715"/>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8" fill="hold" nodeType="clickEffect">
                                  <p:stCondLst>
                                    <p:cond delay="0"/>
                                  </p:stCondLst>
                                  <p:childTnLst>
                                    <p:set>
                                      <p:cBhvr>
                                        <p:cTn id="31" dur="1" fill="hold">
                                          <p:stCondLst>
                                            <p:cond delay="0"/>
                                          </p:stCondLst>
                                        </p:cTn>
                                        <p:tgtEl>
                                          <p:spTgt spid="72728"/>
                                        </p:tgtEl>
                                        <p:attrNameLst>
                                          <p:attrName>style.visibility</p:attrName>
                                        </p:attrNameLst>
                                      </p:cBhvr>
                                      <p:to>
                                        <p:strVal val="visible"/>
                                      </p:to>
                                    </p:set>
                                    <p:animEffect transition="in" filter="slide(fromLeft)">
                                      <p:cBhvr>
                                        <p:cTn id="32" dur="500"/>
                                        <p:tgtEl>
                                          <p:spTgt spid="72728"/>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8" fill="hold" nodeType="clickEffect">
                                  <p:stCondLst>
                                    <p:cond delay="0"/>
                                  </p:stCondLst>
                                  <p:childTnLst>
                                    <p:set>
                                      <p:cBhvr>
                                        <p:cTn id="36" dur="1" fill="hold">
                                          <p:stCondLst>
                                            <p:cond delay="0"/>
                                          </p:stCondLst>
                                        </p:cTn>
                                        <p:tgtEl>
                                          <p:spTgt spid="72754"/>
                                        </p:tgtEl>
                                        <p:attrNameLst>
                                          <p:attrName>style.visibility</p:attrName>
                                        </p:attrNameLst>
                                      </p:cBhvr>
                                      <p:to>
                                        <p:strVal val="visible"/>
                                      </p:to>
                                    </p:set>
                                    <p:animEffect transition="in" filter="slide(fromLeft)">
                                      <p:cBhvr>
                                        <p:cTn id="37" dur="500"/>
                                        <p:tgtEl>
                                          <p:spTgt spid="72754"/>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8" fill="hold" nodeType="clickEffect">
                                  <p:stCondLst>
                                    <p:cond delay="0"/>
                                  </p:stCondLst>
                                  <p:childTnLst>
                                    <p:set>
                                      <p:cBhvr>
                                        <p:cTn id="41" dur="1" fill="hold">
                                          <p:stCondLst>
                                            <p:cond delay="0"/>
                                          </p:stCondLst>
                                        </p:cTn>
                                        <p:tgtEl>
                                          <p:spTgt spid="72741"/>
                                        </p:tgtEl>
                                        <p:attrNameLst>
                                          <p:attrName>style.visibility</p:attrName>
                                        </p:attrNameLst>
                                      </p:cBhvr>
                                      <p:to>
                                        <p:strVal val="visible"/>
                                      </p:to>
                                    </p:set>
                                    <p:animEffect transition="in" filter="slide(fromLeft)">
                                      <p:cBhvr>
                                        <p:cTn id="42" dur="500"/>
                                        <p:tgtEl>
                                          <p:spTgt spid="727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animBg="1" autoUpdateAnimBg="0"/>
      <p:bldP spid="72714"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1371600" y="2514600"/>
            <a:ext cx="7086600" cy="434340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pPr algn="ctr"/>
            <a:r>
              <a:rPr lang="en-US" sz="3200"/>
              <a:t>Time</a:t>
            </a:r>
            <a:endParaRPr lang="en-US" sz="3200">
              <a:solidFill>
                <a:schemeClr val="bg2"/>
              </a:solidFill>
            </a:endParaRPr>
          </a:p>
        </p:txBody>
      </p:sp>
      <p:grpSp>
        <p:nvGrpSpPr>
          <p:cNvPr id="73732" name="Group 4"/>
          <p:cNvGrpSpPr>
            <a:grpSpLocks/>
          </p:cNvGrpSpPr>
          <p:nvPr/>
        </p:nvGrpSpPr>
        <p:grpSpPr bwMode="auto">
          <a:xfrm>
            <a:off x="1752600" y="533400"/>
            <a:ext cx="1143000" cy="1600200"/>
            <a:chOff x="1056" y="384"/>
            <a:chExt cx="720" cy="1008"/>
          </a:xfrm>
        </p:grpSpPr>
        <p:sp>
          <p:nvSpPr>
            <p:cNvPr id="73733" name="AutoShape 5"/>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73734" name="Text Box 6"/>
            <p:cNvSpPr txBox="1">
              <a:spLocks noChangeArrowheads="1"/>
            </p:cNvSpPr>
            <p:nvPr/>
          </p:nvSpPr>
          <p:spPr bwMode="auto">
            <a:xfrm>
              <a:off x="1056" y="528"/>
              <a:ext cx="576" cy="749"/>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7200">
                  <a:solidFill>
                    <a:srgbClr val="FAFD00"/>
                  </a:solidFill>
                  <a:latin typeface="Lithograph" pitchFamily="2" charset="0"/>
                </a:rPr>
                <a:t>6</a:t>
              </a:r>
            </a:p>
          </p:txBody>
        </p:sp>
      </p:grpSp>
      <p:grpSp>
        <p:nvGrpSpPr>
          <p:cNvPr id="73735" name="Group 7"/>
          <p:cNvGrpSpPr>
            <a:grpSpLocks/>
          </p:cNvGrpSpPr>
          <p:nvPr/>
        </p:nvGrpSpPr>
        <p:grpSpPr bwMode="auto">
          <a:xfrm>
            <a:off x="3810000" y="685800"/>
            <a:ext cx="4724400" cy="2020888"/>
            <a:chOff x="2256" y="384"/>
            <a:chExt cx="2976" cy="1273"/>
          </a:xfrm>
        </p:grpSpPr>
        <p:sp>
          <p:nvSpPr>
            <p:cNvPr id="73736" name="Rectangle 8"/>
            <p:cNvSpPr>
              <a:spLocks noChangeArrowheads="1"/>
            </p:cNvSpPr>
            <p:nvPr/>
          </p:nvSpPr>
          <p:spPr bwMode="auto">
            <a:xfrm>
              <a:off x="2256" y="384"/>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73737" name="Rectangle 9"/>
            <p:cNvSpPr>
              <a:spLocks noChangeArrowheads="1"/>
            </p:cNvSpPr>
            <p:nvPr/>
          </p:nvSpPr>
          <p:spPr bwMode="auto">
            <a:xfrm>
              <a:off x="2496" y="528"/>
              <a:ext cx="2448" cy="1129"/>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3600" b="1">
                  <a:solidFill>
                    <a:schemeClr val="bg2"/>
                  </a:solidFill>
                  <a:effectLst>
                    <a:outerShdw blurRad="38100" dist="38100" dir="2700000" algn="tl">
                      <a:srgbClr val="000000"/>
                    </a:outerShdw>
                  </a:effectLst>
                  <a:latin typeface="Arial" charset="0"/>
                </a:rPr>
                <a:t>Организация</a:t>
              </a:r>
              <a:endParaRPr lang="ru-RU" sz="3600" b="1" i="1">
                <a:solidFill>
                  <a:schemeClr val="bg2"/>
                </a:solidFill>
                <a:effectLst>
                  <a:outerShdw blurRad="38100" dist="38100" dir="2700000" algn="tl">
                    <a:srgbClr val="000000"/>
                  </a:outerShdw>
                </a:effectLst>
                <a:latin typeface="Arial" charset="0"/>
              </a:endParaRPr>
            </a:p>
            <a:p>
              <a:pPr algn="ctr">
                <a:lnSpc>
                  <a:spcPct val="90000"/>
                </a:lnSpc>
                <a:spcBef>
                  <a:spcPct val="20000"/>
                </a:spcBef>
                <a:buClr>
                  <a:schemeClr val="tx2"/>
                </a:buClr>
                <a:buSzPct val="90000"/>
                <a:buFont typeface="Symbol" pitchFamily="18" charset="2"/>
                <a:buNone/>
              </a:pPr>
              <a:r>
                <a:rPr lang="ru-RU" sz="3600" b="1" i="1">
                  <a:solidFill>
                    <a:schemeClr val="bg2"/>
                  </a:solidFill>
                  <a:effectLst>
                    <a:outerShdw blurRad="38100" dist="38100" dir="2700000" algn="tl">
                      <a:srgbClr val="000000"/>
                    </a:outerShdw>
                  </a:effectLst>
                  <a:latin typeface="Arial" charset="0"/>
                </a:rPr>
                <a:t>класса СШ</a:t>
              </a:r>
              <a:endParaRPr lang="en-US" sz="3600" b="1" i="1">
                <a:solidFill>
                  <a:schemeClr val="bg2"/>
                </a:solidFill>
                <a:effectLst>
                  <a:outerShdw blurRad="38100" dist="38100" dir="2700000" algn="tl">
                    <a:srgbClr val="000000"/>
                  </a:outerShdw>
                </a:effectLst>
                <a:latin typeface="Arial" charset="0"/>
              </a:endParaRPr>
            </a:p>
            <a:p>
              <a:pPr algn="ctr">
                <a:lnSpc>
                  <a:spcPct val="90000"/>
                </a:lnSpc>
                <a:spcBef>
                  <a:spcPct val="20000"/>
                </a:spcBef>
                <a:buClr>
                  <a:schemeClr val="tx2"/>
                </a:buClr>
                <a:buSzPct val="90000"/>
                <a:buFont typeface="Symbol" pitchFamily="18" charset="2"/>
                <a:buNone/>
              </a:pPr>
              <a:endParaRPr lang="en-US" sz="3600" b="1">
                <a:solidFill>
                  <a:schemeClr val="bg2"/>
                </a:solidFill>
                <a:effectLst>
                  <a:outerShdw blurRad="38100" dist="38100" dir="2700000" algn="tl">
                    <a:srgbClr val="000000"/>
                  </a:outerShdw>
                </a:effectLst>
                <a:latin typeface="Arial" charset="0"/>
              </a:endParaRPr>
            </a:p>
          </p:txBody>
        </p:sp>
      </p:grpSp>
      <p:sp>
        <p:nvSpPr>
          <p:cNvPr id="73738" name="Text Box 10"/>
          <p:cNvSpPr txBox="1">
            <a:spLocks noChangeArrowheads="1"/>
          </p:cNvSpPr>
          <p:nvPr/>
        </p:nvSpPr>
        <p:spPr bwMode="auto">
          <a:xfrm>
            <a:off x="1957388" y="3168650"/>
            <a:ext cx="6211887" cy="914400"/>
          </a:xfrm>
          <a:prstGeom prst="rect">
            <a:avLst/>
          </a:prstGeom>
          <a:noFill/>
          <a:ln w="12700" cap="sq">
            <a:noFill/>
            <a:miter lim="800000"/>
            <a:headEnd type="none" w="sm" len="sm"/>
            <a:tailEnd type="none" w="sm" len="sm"/>
          </a:ln>
          <a:effectLst/>
        </p:spPr>
        <p:txBody>
          <a:bodyPr>
            <a:spAutoFit/>
          </a:bodyPr>
          <a:lstStyle/>
          <a:p>
            <a:pPr algn="ctr">
              <a:spcBef>
                <a:spcPct val="50000"/>
              </a:spcBef>
            </a:pPr>
            <a:endParaRPr lang="es-ES_tradnl" sz="5400" b="1">
              <a:solidFill>
                <a:schemeClr val="bg2"/>
              </a:solidFill>
            </a:endParaRPr>
          </a:p>
        </p:txBody>
      </p:sp>
      <p:sp>
        <p:nvSpPr>
          <p:cNvPr id="73739" name="Text Box 11"/>
          <p:cNvSpPr txBox="1">
            <a:spLocks noChangeArrowheads="1"/>
          </p:cNvSpPr>
          <p:nvPr/>
        </p:nvSpPr>
        <p:spPr bwMode="auto">
          <a:xfrm>
            <a:off x="1812925" y="2819400"/>
            <a:ext cx="6356350" cy="579438"/>
          </a:xfrm>
          <a:prstGeom prst="rect">
            <a:avLst/>
          </a:prstGeom>
          <a:noFill/>
          <a:ln w="12700" cap="sq">
            <a:noFill/>
            <a:miter lim="800000"/>
            <a:headEnd type="none" w="sm" len="sm"/>
            <a:tailEnd type="none" w="sm" len="sm"/>
          </a:ln>
          <a:effectLst/>
        </p:spPr>
        <p:txBody>
          <a:bodyPr>
            <a:spAutoFit/>
          </a:bodyPr>
          <a:lstStyle/>
          <a:p>
            <a:pPr algn="ctr">
              <a:spcBef>
                <a:spcPct val="20000"/>
              </a:spcBef>
              <a:buClr>
                <a:schemeClr val="tx2"/>
              </a:buClr>
              <a:buSzPct val="90000"/>
              <a:buFont typeface="Symbol" pitchFamily="18" charset="2"/>
              <a:buNone/>
            </a:pPr>
            <a:endParaRPr lang="es-ES_tradnl" sz="3200" b="1">
              <a:solidFill>
                <a:schemeClr val="bg2"/>
              </a:solidFill>
            </a:endParaRPr>
          </a:p>
        </p:txBody>
      </p:sp>
      <p:sp>
        <p:nvSpPr>
          <p:cNvPr id="73740" name="Text Box 12"/>
          <p:cNvSpPr txBox="1">
            <a:spLocks noChangeArrowheads="1"/>
          </p:cNvSpPr>
          <p:nvPr/>
        </p:nvSpPr>
        <p:spPr bwMode="auto">
          <a:xfrm>
            <a:off x="2057400" y="2590800"/>
            <a:ext cx="5791200" cy="822325"/>
          </a:xfrm>
          <a:prstGeom prst="rect">
            <a:avLst/>
          </a:prstGeom>
          <a:noFill/>
          <a:ln w="12700" cap="sq">
            <a:noFill/>
            <a:miter lim="800000"/>
            <a:headEnd type="none" w="sm" len="sm"/>
            <a:tailEnd type="none" w="sm" len="sm"/>
          </a:ln>
          <a:effectLst/>
        </p:spPr>
        <p:txBody>
          <a:bodyPr>
            <a:spAutoFit/>
          </a:bodyPr>
          <a:lstStyle/>
          <a:p>
            <a:pPr algn="l">
              <a:spcBef>
                <a:spcPct val="50000"/>
              </a:spcBef>
            </a:pPr>
            <a:r>
              <a:rPr lang="ru-RU" b="1">
                <a:solidFill>
                  <a:schemeClr val="bg2"/>
                </a:solidFill>
              </a:rPr>
              <a:t>Периодический общий обмен опытами христианского свидетельства</a:t>
            </a:r>
            <a:endParaRPr lang="en-US" b="1">
              <a:solidFill>
                <a:schemeClr val="bg2"/>
              </a:solidFill>
            </a:endParaRPr>
          </a:p>
        </p:txBody>
      </p:sp>
      <p:grpSp>
        <p:nvGrpSpPr>
          <p:cNvPr id="73741" name="Group 13"/>
          <p:cNvGrpSpPr>
            <a:grpSpLocks noChangeAspect="1"/>
          </p:cNvGrpSpPr>
          <p:nvPr/>
        </p:nvGrpSpPr>
        <p:grpSpPr bwMode="auto">
          <a:xfrm flipH="1">
            <a:off x="1524000" y="3657600"/>
            <a:ext cx="3370263" cy="2930525"/>
            <a:chOff x="1837" y="1998"/>
            <a:chExt cx="2123" cy="2086"/>
          </a:xfrm>
        </p:grpSpPr>
        <p:sp>
          <p:nvSpPr>
            <p:cNvPr id="73742" name="Rectangle 14"/>
            <p:cNvSpPr>
              <a:spLocks noChangeAspect="1" noChangeArrowheads="1"/>
            </p:cNvSpPr>
            <p:nvPr/>
          </p:nvSpPr>
          <p:spPr bwMode="auto">
            <a:xfrm>
              <a:off x="1861" y="1998"/>
              <a:ext cx="2095" cy="1786"/>
            </a:xfrm>
            <a:prstGeom prst="rect">
              <a:avLst/>
            </a:prstGeom>
            <a:solidFill>
              <a:srgbClr val="00FCF9"/>
            </a:solidFill>
            <a:ln w="9525">
              <a:noFill/>
              <a:miter lim="800000"/>
              <a:headEnd/>
              <a:tailEnd/>
            </a:ln>
          </p:spPr>
          <p:txBody>
            <a:bodyPr/>
            <a:lstStyle/>
            <a:p>
              <a:endParaRPr lang="ru-RU"/>
            </a:p>
          </p:txBody>
        </p:sp>
        <p:sp>
          <p:nvSpPr>
            <p:cNvPr id="73743" name="Freeform 15"/>
            <p:cNvSpPr>
              <a:spLocks noChangeAspect="1"/>
            </p:cNvSpPr>
            <p:nvPr/>
          </p:nvSpPr>
          <p:spPr bwMode="auto">
            <a:xfrm>
              <a:off x="1848" y="2017"/>
              <a:ext cx="1358" cy="569"/>
            </a:xfrm>
            <a:custGeom>
              <a:avLst/>
              <a:gdLst/>
              <a:ahLst/>
              <a:cxnLst>
                <a:cxn ang="0">
                  <a:pos x="285" y="361"/>
                </a:cxn>
                <a:cxn ang="0">
                  <a:pos x="304" y="408"/>
                </a:cxn>
                <a:cxn ang="0">
                  <a:pos x="330" y="450"/>
                </a:cxn>
                <a:cxn ang="0">
                  <a:pos x="362" y="486"/>
                </a:cxn>
                <a:cxn ang="0">
                  <a:pos x="400" y="518"/>
                </a:cxn>
                <a:cxn ang="0">
                  <a:pos x="443" y="542"/>
                </a:cxn>
                <a:cxn ang="0">
                  <a:pos x="490" y="558"/>
                </a:cxn>
                <a:cxn ang="0">
                  <a:pos x="541" y="568"/>
                </a:cxn>
                <a:cxn ang="0">
                  <a:pos x="588" y="568"/>
                </a:cxn>
                <a:cxn ang="0">
                  <a:pos x="629" y="563"/>
                </a:cxn>
                <a:cxn ang="0">
                  <a:pos x="668" y="551"/>
                </a:cxn>
                <a:cxn ang="0">
                  <a:pos x="705" y="534"/>
                </a:cxn>
                <a:cxn ang="0">
                  <a:pos x="738" y="513"/>
                </a:cxn>
                <a:cxn ang="0">
                  <a:pos x="768" y="488"/>
                </a:cxn>
                <a:cxn ang="0">
                  <a:pos x="796" y="459"/>
                </a:cxn>
                <a:cxn ang="0">
                  <a:pos x="819" y="428"/>
                </a:cxn>
                <a:cxn ang="0">
                  <a:pos x="830" y="410"/>
                </a:cxn>
                <a:cxn ang="0">
                  <a:pos x="835" y="410"/>
                </a:cxn>
                <a:cxn ang="0">
                  <a:pos x="860" y="409"/>
                </a:cxn>
                <a:cxn ang="0">
                  <a:pos x="903" y="403"/>
                </a:cxn>
                <a:cxn ang="0">
                  <a:pos x="945" y="390"/>
                </a:cxn>
                <a:cxn ang="0">
                  <a:pos x="984" y="371"/>
                </a:cxn>
                <a:cxn ang="0">
                  <a:pos x="1009" y="361"/>
                </a:cxn>
                <a:cxn ang="0">
                  <a:pos x="1025" y="364"/>
                </a:cxn>
                <a:cxn ang="0">
                  <a:pos x="1040" y="366"/>
                </a:cxn>
                <a:cxn ang="0">
                  <a:pos x="1056" y="367"/>
                </a:cxn>
                <a:cxn ang="0">
                  <a:pos x="1094" y="366"/>
                </a:cxn>
                <a:cxn ang="0">
                  <a:pos x="1151" y="353"/>
                </a:cxn>
                <a:cxn ang="0">
                  <a:pos x="1204" y="332"/>
                </a:cxn>
                <a:cxn ang="0">
                  <a:pos x="1250" y="300"/>
                </a:cxn>
                <a:cxn ang="0">
                  <a:pos x="1291" y="259"/>
                </a:cxn>
                <a:cxn ang="0">
                  <a:pos x="1323" y="213"/>
                </a:cxn>
                <a:cxn ang="0">
                  <a:pos x="1345" y="160"/>
                </a:cxn>
                <a:cxn ang="0">
                  <a:pos x="1357" y="103"/>
                </a:cxn>
                <a:cxn ang="0">
                  <a:pos x="1357" y="53"/>
                </a:cxn>
                <a:cxn ang="0">
                  <a:pos x="1353" y="18"/>
                </a:cxn>
                <a:cxn ang="0">
                  <a:pos x="462" y="0"/>
                </a:cxn>
                <a:cxn ang="0">
                  <a:pos x="450" y="5"/>
                </a:cxn>
                <a:cxn ang="0">
                  <a:pos x="437" y="11"/>
                </a:cxn>
                <a:cxn ang="0">
                  <a:pos x="436" y="5"/>
                </a:cxn>
                <a:cxn ang="0">
                  <a:pos x="435" y="0"/>
                </a:cxn>
                <a:cxn ang="0">
                  <a:pos x="0" y="325"/>
                </a:cxn>
                <a:cxn ang="0">
                  <a:pos x="35" y="343"/>
                </a:cxn>
                <a:cxn ang="0">
                  <a:pos x="71" y="356"/>
                </a:cxn>
                <a:cxn ang="0">
                  <a:pos x="110" y="364"/>
                </a:cxn>
                <a:cxn ang="0">
                  <a:pos x="150" y="367"/>
                </a:cxn>
                <a:cxn ang="0">
                  <a:pos x="184" y="365"/>
                </a:cxn>
                <a:cxn ang="0">
                  <a:pos x="218" y="359"/>
                </a:cxn>
                <a:cxn ang="0">
                  <a:pos x="249" y="349"/>
                </a:cxn>
                <a:cxn ang="0">
                  <a:pos x="279" y="337"/>
                </a:cxn>
              </a:cxnLst>
              <a:rect l="0" t="0" r="r" b="b"/>
              <a:pathLst>
                <a:path w="1358" h="569">
                  <a:moveTo>
                    <a:pt x="279" y="337"/>
                  </a:moveTo>
                  <a:lnTo>
                    <a:pt x="285" y="361"/>
                  </a:lnTo>
                  <a:lnTo>
                    <a:pt x="294" y="385"/>
                  </a:lnTo>
                  <a:lnTo>
                    <a:pt x="304" y="408"/>
                  </a:lnTo>
                  <a:lnTo>
                    <a:pt x="316" y="429"/>
                  </a:lnTo>
                  <a:lnTo>
                    <a:pt x="330" y="450"/>
                  </a:lnTo>
                  <a:lnTo>
                    <a:pt x="345" y="468"/>
                  </a:lnTo>
                  <a:lnTo>
                    <a:pt x="362" y="486"/>
                  </a:lnTo>
                  <a:lnTo>
                    <a:pt x="381" y="503"/>
                  </a:lnTo>
                  <a:lnTo>
                    <a:pt x="400" y="518"/>
                  </a:lnTo>
                  <a:lnTo>
                    <a:pt x="421" y="530"/>
                  </a:lnTo>
                  <a:lnTo>
                    <a:pt x="443" y="542"/>
                  </a:lnTo>
                  <a:lnTo>
                    <a:pt x="466" y="551"/>
                  </a:lnTo>
                  <a:lnTo>
                    <a:pt x="490" y="558"/>
                  </a:lnTo>
                  <a:lnTo>
                    <a:pt x="515" y="565"/>
                  </a:lnTo>
                  <a:lnTo>
                    <a:pt x="541" y="568"/>
                  </a:lnTo>
                  <a:lnTo>
                    <a:pt x="567" y="569"/>
                  </a:lnTo>
                  <a:lnTo>
                    <a:pt x="588" y="568"/>
                  </a:lnTo>
                  <a:lnTo>
                    <a:pt x="609" y="566"/>
                  </a:lnTo>
                  <a:lnTo>
                    <a:pt x="629" y="563"/>
                  </a:lnTo>
                  <a:lnTo>
                    <a:pt x="648" y="557"/>
                  </a:lnTo>
                  <a:lnTo>
                    <a:pt x="668" y="551"/>
                  </a:lnTo>
                  <a:lnTo>
                    <a:pt x="687" y="544"/>
                  </a:lnTo>
                  <a:lnTo>
                    <a:pt x="705" y="534"/>
                  </a:lnTo>
                  <a:lnTo>
                    <a:pt x="721" y="525"/>
                  </a:lnTo>
                  <a:lnTo>
                    <a:pt x="738" y="513"/>
                  </a:lnTo>
                  <a:lnTo>
                    <a:pt x="754" y="502"/>
                  </a:lnTo>
                  <a:lnTo>
                    <a:pt x="768" y="488"/>
                  </a:lnTo>
                  <a:lnTo>
                    <a:pt x="782" y="475"/>
                  </a:lnTo>
                  <a:lnTo>
                    <a:pt x="796" y="459"/>
                  </a:lnTo>
                  <a:lnTo>
                    <a:pt x="807" y="443"/>
                  </a:lnTo>
                  <a:lnTo>
                    <a:pt x="819" y="428"/>
                  </a:lnTo>
                  <a:lnTo>
                    <a:pt x="828" y="410"/>
                  </a:lnTo>
                  <a:lnTo>
                    <a:pt x="830" y="410"/>
                  </a:lnTo>
                  <a:lnTo>
                    <a:pt x="833" y="410"/>
                  </a:lnTo>
                  <a:lnTo>
                    <a:pt x="835" y="410"/>
                  </a:lnTo>
                  <a:lnTo>
                    <a:pt x="837" y="410"/>
                  </a:lnTo>
                  <a:lnTo>
                    <a:pt x="860" y="409"/>
                  </a:lnTo>
                  <a:lnTo>
                    <a:pt x="882" y="407"/>
                  </a:lnTo>
                  <a:lnTo>
                    <a:pt x="903" y="403"/>
                  </a:lnTo>
                  <a:lnTo>
                    <a:pt x="924" y="397"/>
                  </a:lnTo>
                  <a:lnTo>
                    <a:pt x="945" y="390"/>
                  </a:lnTo>
                  <a:lnTo>
                    <a:pt x="965" y="382"/>
                  </a:lnTo>
                  <a:lnTo>
                    <a:pt x="984" y="371"/>
                  </a:lnTo>
                  <a:lnTo>
                    <a:pt x="1002" y="360"/>
                  </a:lnTo>
                  <a:lnTo>
                    <a:pt x="1009" y="361"/>
                  </a:lnTo>
                  <a:lnTo>
                    <a:pt x="1017" y="363"/>
                  </a:lnTo>
                  <a:lnTo>
                    <a:pt x="1025" y="364"/>
                  </a:lnTo>
                  <a:lnTo>
                    <a:pt x="1033" y="365"/>
                  </a:lnTo>
                  <a:lnTo>
                    <a:pt x="1040" y="366"/>
                  </a:lnTo>
                  <a:lnTo>
                    <a:pt x="1049" y="366"/>
                  </a:lnTo>
                  <a:lnTo>
                    <a:pt x="1056" y="367"/>
                  </a:lnTo>
                  <a:lnTo>
                    <a:pt x="1063" y="367"/>
                  </a:lnTo>
                  <a:lnTo>
                    <a:pt x="1094" y="366"/>
                  </a:lnTo>
                  <a:lnTo>
                    <a:pt x="1123" y="361"/>
                  </a:lnTo>
                  <a:lnTo>
                    <a:pt x="1151" y="353"/>
                  </a:lnTo>
                  <a:lnTo>
                    <a:pt x="1178" y="344"/>
                  </a:lnTo>
                  <a:lnTo>
                    <a:pt x="1204" y="332"/>
                  </a:lnTo>
                  <a:lnTo>
                    <a:pt x="1229" y="317"/>
                  </a:lnTo>
                  <a:lnTo>
                    <a:pt x="1250" y="300"/>
                  </a:lnTo>
                  <a:lnTo>
                    <a:pt x="1272" y="280"/>
                  </a:lnTo>
                  <a:lnTo>
                    <a:pt x="1291" y="259"/>
                  </a:lnTo>
                  <a:lnTo>
                    <a:pt x="1308" y="237"/>
                  </a:lnTo>
                  <a:lnTo>
                    <a:pt x="1323" y="213"/>
                  </a:lnTo>
                  <a:lnTo>
                    <a:pt x="1335" y="187"/>
                  </a:lnTo>
                  <a:lnTo>
                    <a:pt x="1345" y="160"/>
                  </a:lnTo>
                  <a:lnTo>
                    <a:pt x="1352" y="132"/>
                  </a:lnTo>
                  <a:lnTo>
                    <a:pt x="1357" y="103"/>
                  </a:lnTo>
                  <a:lnTo>
                    <a:pt x="1358" y="72"/>
                  </a:lnTo>
                  <a:lnTo>
                    <a:pt x="1357" y="53"/>
                  </a:lnTo>
                  <a:lnTo>
                    <a:pt x="1355" y="36"/>
                  </a:lnTo>
                  <a:lnTo>
                    <a:pt x="1353" y="18"/>
                  </a:lnTo>
                  <a:lnTo>
                    <a:pt x="1349" y="0"/>
                  </a:lnTo>
                  <a:lnTo>
                    <a:pt x="462" y="0"/>
                  </a:lnTo>
                  <a:lnTo>
                    <a:pt x="456" y="2"/>
                  </a:lnTo>
                  <a:lnTo>
                    <a:pt x="450" y="5"/>
                  </a:lnTo>
                  <a:lnTo>
                    <a:pt x="443" y="7"/>
                  </a:lnTo>
                  <a:lnTo>
                    <a:pt x="437" y="11"/>
                  </a:lnTo>
                  <a:lnTo>
                    <a:pt x="437" y="7"/>
                  </a:lnTo>
                  <a:lnTo>
                    <a:pt x="436" y="5"/>
                  </a:lnTo>
                  <a:lnTo>
                    <a:pt x="436" y="2"/>
                  </a:lnTo>
                  <a:lnTo>
                    <a:pt x="435" y="0"/>
                  </a:lnTo>
                  <a:lnTo>
                    <a:pt x="0" y="0"/>
                  </a:lnTo>
                  <a:lnTo>
                    <a:pt x="0" y="325"/>
                  </a:lnTo>
                  <a:lnTo>
                    <a:pt x="17" y="335"/>
                  </a:lnTo>
                  <a:lnTo>
                    <a:pt x="35" y="343"/>
                  </a:lnTo>
                  <a:lnTo>
                    <a:pt x="52" y="350"/>
                  </a:lnTo>
                  <a:lnTo>
                    <a:pt x="71" y="356"/>
                  </a:lnTo>
                  <a:lnTo>
                    <a:pt x="90" y="361"/>
                  </a:lnTo>
                  <a:lnTo>
                    <a:pt x="110" y="364"/>
                  </a:lnTo>
                  <a:lnTo>
                    <a:pt x="130" y="366"/>
                  </a:lnTo>
                  <a:lnTo>
                    <a:pt x="150" y="367"/>
                  </a:lnTo>
                  <a:lnTo>
                    <a:pt x="167" y="366"/>
                  </a:lnTo>
                  <a:lnTo>
                    <a:pt x="184" y="365"/>
                  </a:lnTo>
                  <a:lnTo>
                    <a:pt x="201" y="363"/>
                  </a:lnTo>
                  <a:lnTo>
                    <a:pt x="218" y="359"/>
                  </a:lnTo>
                  <a:lnTo>
                    <a:pt x="233" y="355"/>
                  </a:lnTo>
                  <a:lnTo>
                    <a:pt x="249" y="349"/>
                  </a:lnTo>
                  <a:lnTo>
                    <a:pt x="265" y="343"/>
                  </a:lnTo>
                  <a:lnTo>
                    <a:pt x="279" y="337"/>
                  </a:lnTo>
                  <a:close/>
                </a:path>
              </a:pathLst>
            </a:custGeom>
            <a:solidFill>
              <a:srgbClr val="FFFFFF"/>
            </a:solidFill>
            <a:ln w="9525">
              <a:noFill/>
              <a:round/>
              <a:headEnd/>
              <a:tailEnd/>
            </a:ln>
          </p:spPr>
          <p:txBody>
            <a:bodyPr/>
            <a:lstStyle/>
            <a:p>
              <a:endParaRPr lang="ru-RU"/>
            </a:p>
          </p:txBody>
        </p:sp>
        <p:sp>
          <p:nvSpPr>
            <p:cNvPr id="73744" name="Rectangle 16"/>
            <p:cNvSpPr>
              <a:spLocks noChangeAspect="1" noChangeArrowheads="1"/>
            </p:cNvSpPr>
            <p:nvPr/>
          </p:nvSpPr>
          <p:spPr bwMode="auto">
            <a:xfrm>
              <a:off x="1837" y="3628"/>
              <a:ext cx="2123" cy="445"/>
            </a:xfrm>
            <a:prstGeom prst="rect">
              <a:avLst/>
            </a:prstGeom>
            <a:solidFill>
              <a:srgbClr val="42CC38"/>
            </a:solidFill>
            <a:ln w="9525">
              <a:noFill/>
              <a:miter lim="800000"/>
              <a:headEnd/>
              <a:tailEnd/>
            </a:ln>
          </p:spPr>
          <p:txBody>
            <a:bodyPr/>
            <a:lstStyle/>
            <a:p>
              <a:endParaRPr lang="ru-RU"/>
            </a:p>
          </p:txBody>
        </p:sp>
        <p:sp>
          <p:nvSpPr>
            <p:cNvPr id="73745" name="Freeform 17"/>
            <p:cNvSpPr>
              <a:spLocks noChangeAspect="1"/>
            </p:cNvSpPr>
            <p:nvPr/>
          </p:nvSpPr>
          <p:spPr bwMode="auto">
            <a:xfrm>
              <a:off x="3418" y="3897"/>
              <a:ext cx="523" cy="187"/>
            </a:xfrm>
            <a:custGeom>
              <a:avLst/>
              <a:gdLst/>
              <a:ahLst/>
              <a:cxnLst>
                <a:cxn ang="0">
                  <a:pos x="13" y="8"/>
                </a:cxn>
                <a:cxn ang="0">
                  <a:pos x="15" y="8"/>
                </a:cxn>
                <a:cxn ang="0">
                  <a:pos x="22" y="9"/>
                </a:cxn>
                <a:cxn ang="0">
                  <a:pos x="34" y="10"/>
                </a:cxn>
                <a:cxn ang="0">
                  <a:pos x="48" y="12"/>
                </a:cxn>
                <a:cxn ang="0">
                  <a:pos x="66" y="14"/>
                </a:cxn>
                <a:cxn ang="0">
                  <a:pos x="87" y="17"/>
                </a:cxn>
                <a:cxn ang="0">
                  <a:pos x="110" y="21"/>
                </a:cxn>
                <a:cxn ang="0">
                  <a:pos x="134" y="25"/>
                </a:cxn>
                <a:cxn ang="0">
                  <a:pos x="160" y="29"/>
                </a:cxn>
                <a:cxn ang="0">
                  <a:pos x="188" y="35"/>
                </a:cxn>
                <a:cxn ang="0">
                  <a:pos x="216" y="41"/>
                </a:cxn>
                <a:cxn ang="0">
                  <a:pos x="243" y="48"/>
                </a:cxn>
                <a:cxn ang="0">
                  <a:pos x="270" y="56"/>
                </a:cxn>
                <a:cxn ang="0">
                  <a:pos x="296" y="64"/>
                </a:cxn>
                <a:cxn ang="0">
                  <a:pos x="320" y="74"/>
                </a:cxn>
                <a:cxn ang="0">
                  <a:pos x="343" y="84"/>
                </a:cxn>
                <a:cxn ang="0">
                  <a:pos x="383" y="105"/>
                </a:cxn>
                <a:cxn ang="0">
                  <a:pos x="415" y="125"/>
                </a:cxn>
                <a:cxn ang="0">
                  <a:pos x="441" y="143"/>
                </a:cxn>
                <a:cxn ang="0">
                  <a:pos x="459" y="158"/>
                </a:cxn>
                <a:cxn ang="0">
                  <a:pos x="473" y="170"/>
                </a:cxn>
                <a:cxn ang="0">
                  <a:pos x="482" y="179"/>
                </a:cxn>
                <a:cxn ang="0">
                  <a:pos x="488" y="185"/>
                </a:cxn>
                <a:cxn ang="0">
                  <a:pos x="489" y="187"/>
                </a:cxn>
                <a:cxn ang="0">
                  <a:pos x="508" y="158"/>
                </a:cxn>
                <a:cxn ang="0">
                  <a:pos x="523" y="27"/>
                </a:cxn>
                <a:cxn ang="0">
                  <a:pos x="523" y="27"/>
                </a:cxn>
                <a:cxn ang="0">
                  <a:pos x="521" y="27"/>
                </a:cxn>
                <a:cxn ang="0">
                  <a:pos x="519" y="27"/>
                </a:cxn>
                <a:cxn ang="0">
                  <a:pos x="515" y="27"/>
                </a:cxn>
                <a:cxn ang="0">
                  <a:pos x="511" y="27"/>
                </a:cxn>
                <a:cxn ang="0">
                  <a:pos x="503" y="26"/>
                </a:cxn>
                <a:cxn ang="0">
                  <a:pos x="496" y="26"/>
                </a:cxn>
                <a:cxn ang="0">
                  <a:pos x="485" y="25"/>
                </a:cxn>
                <a:cxn ang="0">
                  <a:pos x="474" y="25"/>
                </a:cxn>
                <a:cxn ang="0">
                  <a:pos x="460" y="24"/>
                </a:cxn>
                <a:cxn ang="0">
                  <a:pos x="445" y="22"/>
                </a:cxn>
                <a:cxn ang="0">
                  <a:pos x="427" y="21"/>
                </a:cxn>
                <a:cxn ang="0">
                  <a:pos x="406" y="18"/>
                </a:cxn>
                <a:cxn ang="0">
                  <a:pos x="383" y="17"/>
                </a:cxn>
                <a:cxn ang="0">
                  <a:pos x="357" y="14"/>
                </a:cxn>
                <a:cxn ang="0">
                  <a:pos x="329" y="12"/>
                </a:cxn>
                <a:cxn ang="0">
                  <a:pos x="298" y="10"/>
                </a:cxn>
                <a:cxn ang="0">
                  <a:pos x="268" y="7"/>
                </a:cxn>
                <a:cxn ang="0">
                  <a:pos x="238" y="5"/>
                </a:cxn>
                <a:cxn ang="0">
                  <a:pos x="208" y="4"/>
                </a:cxn>
                <a:cxn ang="0">
                  <a:pos x="179" y="3"/>
                </a:cxn>
                <a:cxn ang="0">
                  <a:pos x="151" y="1"/>
                </a:cxn>
                <a:cxn ang="0">
                  <a:pos x="125" y="1"/>
                </a:cxn>
                <a:cxn ang="0">
                  <a:pos x="100" y="0"/>
                </a:cxn>
                <a:cxn ang="0">
                  <a:pos x="77" y="0"/>
                </a:cxn>
                <a:cxn ang="0">
                  <a:pos x="57" y="0"/>
                </a:cxn>
                <a:cxn ang="0">
                  <a:pos x="38" y="0"/>
                </a:cxn>
                <a:cxn ang="0">
                  <a:pos x="23" y="0"/>
                </a:cxn>
                <a:cxn ang="0">
                  <a:pos x="12" y="0"/>
                </a:cxn>
                <a:cxn ang="0">
                  <a:pos x="5" y="1"/>
                </a:cxn>
                <a:cxn ang="0">
                  <a:pos x="0" y="2"/>
                </a:cxn>
                <a:cxn ang="0">
                  <a:pos x="0" y="3"/>
                </a:cxn>
                <a:cxn ang="0">
                  <a:pos x="8" y="6"/>
                </a:cxn>
                <a:cxn ang="0">
                  <a:pos x="12" y="7"/>
                </a:cxn>
                <a:cxn ang="0">
                  <a:pos x="13" y="8"/>
                </a:cxn>
                <a:cxn ang="0">
                  <a:pos x="13" y="8"/>
                </a:cxn>
              </a:cxnLst>
              <a:rect l="0" t="0" r="r" b="b"/>
              <a:pathLst>
                <a:path w="523" h="187">
                  <a:moveTo>
                    <a:pt x="13" y="8"/>
                  </a:moveTo>
                  <a:lnTo>
                    <a:pt x="15" y="8"/>
                  </a:lnTo>
                  <a:lnTo>
                    <a:pt x="22" y="9"/>
                  </a:lnTo>
                  <a:lnTo>
                    <a:pt x="34" y="10"/>
                  </a:lnTo>
                  <a:lnTo>
                    <a:pt x="48" y="12"/>
                  </a:lnTo>
                  <a:lnTo>
                    <a:pt x="66" y="14"/>
                  </a:lnTo>
                  <a:lnTo>
                    <a:pt x="87" y="17"/>
                  </a:lnTo>
                  <a:lnTo>
                    <a:pt x="110" y="21"/>
                  </a:lnTo>
                  <a:lnTo>
                    <a:pt x="134" y="25"/>
                  </a:lnTo>
                  <a:lnTo>
                    <a:pt x="160" y="29"/>
                  </a:lnTo>
                  <a:lnTo>
                    <a:pt x="188" y="35"/>
                  </a:lnTo>
                  <a:lnTo>
                    <a:pt x="216" y="41"/>
                  </a:lnTo>
                  <a:lnTo>
                    <a:pt x="243" y="48"/>
                  </a:lnTo>
                  <a:lnTo>
                    <a:pt x="270" y="56"/>
                  </a:lnTo>
                  <a:lnTo>
                    <a:pt x="296" y="64"/>
                  </a:lnTo>
                  <a:lnTo>
                    <a:pt x="320" y="74"/>
                  </a:lnTo>
                  <a:lnTo>
                    <a:pt x="343" y="84"/>
                  </a:lnTo>
                  <a:lnTo>
                    <a:pt x="383" y="105"/>
                  </a:lnTo>
                  <a:lnTo>
                    <a:pt x="415" y="125"/>
                  </a:lnTo>
                  <a:lnTo>
                    <a:pt x="441" y="143"/>
                  </a:lnTo>
                  <a:lnTo>
                    <a:pt x="459" y="158"/>
                  </a:lnTo>
                  <a:lnTo>
                    <a:pt x="473" y="170"/>
                  </a:lnTo>
                  <a:lnTo>
                    <a:pt x="482" y="179"/>
                  </a:lnTo>
                  <a:lnTo>
                    <a:pt x="488" y="185"/>
                  </a:lnTo>
                  <a:lnTo>
                    <a:pt x="489" y="187"/>
                  </a:lnTo>
                  <a:lnTo>
                    <a:pt x="508" y="158"/>
                  </a:lnTo>
                  <a:lnTo>
                    <a:pt x="523" y="27"/>
                  </a:lnTo>
                  <a:lnTo>
                    <a:pt x="523" y="27"/>
                  </a:lnTo>
                  <a:lnTo>
                    <a:pt x="521" y="27"/>
                  </a:lnTo>
                  <a:lnTo>
                    <a:pt x="519" y="27"/>
                  </a:lnTo>
                  <a:lnTo>
                    <a:pt x="515" y="27"/>
                  </a:lnTo>
                  <a:lnTo>
                    <a:pt x="511" y="27"/>
                  </a:lnTo>
                  <a:lnTo>
                    <a:pt x="503" y="26"/>
                  </a:lnTo>
                  <a:lnTo>
                    <a:pt x="496" y="26"/>
                  </a:lnTo>
                  <a:lnTo>
                    <a:pt x="485" y="25"/>
                  </a:lnTo>
                  <a:lnTo>
                    <a:pt x="474" y="25"/>
                  </a:lnTo>
                  <a:lnTo>
                    <a:pt x="460" y="24"/>
                  </a:lnTo>
                  <a:lnTo>
                    <a:pt x="445" y="22"/>
                  </a:lnTo>
                  <a:lnTo>
                    <a:pt x="427" y="21"/>
                  </a:lnTo>
                  <a:lnTo>
                    <a:pt x="406" y="18"/>
                  </a:lnTo>
                  <a:lnTo>
                    <a:pt x="383" y="17"/>
                  </a:lnTo>
                  <a:lnTo>
                    <a:pt x="357" y="14"/>
                  </a:lnTo>
                  <a:lnTo>
                    <a:pt x="329" y="12"/>
                  </a:lnTo>
                  <a:lnTo>
                    <a:pt x="298" y="10"/>
                  </a:lnTo>
                  <a:lnTo>
                    <a:pt x="268" y="7"/>
                  </a:lnTo>
                  <a:lnTo>
                    <a:pt x="238" y="5"/>
                  </a:lnTo>
                  <a:lnTo>
                    <a:pt x="208" y="4"/>
                  </a:lnTo>
                  <a:lnTo>
                    <a:pt x="179" y="3"/>
                  </a:lnTo>
                  <a:lnTo>
                    <a:pt x="151" y="1"/>
                  </a:lnTo>
                  <a:lnTo>
                    <a:pt x="125" y="1"/>
                  </a:lnTo>
                  <a:lnTo>
                    <a:pt x="100" y="0"/>
                  </a:lnTo>
                  <a:lnTo>
                    <a:pt x="77" y="0"/>
                  </a:lnTo>
                  <a:lnTo>
                    <a:pt x="57" y="0"/>
                  </a:lnTo>
                  <a:lnTo>
                    <a:pt x="38" y="0"/>
                  </a:lnTo>
                  <a:lnTo>
                    <a:pt x="23" y="0"/>
                  </a:lnTo>
                  <a:lnTo>
                    <a:pt x="12" y="0"/>
                  </a:lnTo>
                  <a:lnTo>
                    <a:pt x="5" y="1"/>
                  </a:lnTo>
                  <a:lnTo>
                    <a:pt x="0" y="2"/>
                  </a:lnTo>
                  <a:lnTo>
                    <a:pt x="0" y="3"/>
                  </a:lnTo>
                  <a:lnTo>
                    <a:pt x="8" y="6"/>
                  </a:lnTo>
                  <a:lnTo>
                    <a:pt x="12" y="7"/>
                  </a:lnTo>
                  <a:lnTo>
                    <a:pt x="13" y="8"/>
                  </a:lnTo>
                  <a:lnTo>
                    <a:pt x="13" y="8"/>
                  </a:lnTo>
                  <a:close/>
                </a:path>
              </a:pathLst>
            </a:custGeom>
            <a:solidFill>
              <a:srgbClr val="C1C1C1"/>
            </a:solidFill>
            <a:ln w="9525">
              <a:noFill/>
              <a:round/>
              <a:headEnd/>
              <a:tailEnd/>
            </a:ln>
          </p:spPr>
          <p:txBody>
            <a:bodyPr/>
            <a:lstStyle/>
            <a:p>
              <a:endParaRPr lang="ru-RU"/>
            </a:p>
          </p:txBody>
        </p:sp>
        <p:sp>
          <p:nvSpPr>
            <p:cNvPr id="73746" name="Freeform 18"/>
            <p:cNvSpPr>
              <a:spLocks noChangeAspect="1"/>
            </p:cNvSpPr>
            <p:nvPr/>
          </p:nvSpPr>
          <p:spPr bwMode="auto">
            <a:xfrm>
              <a:off x="1851" y="3963"/>
              <a:ext cx="303" cy="106"/>
            </a:xfrm>
            <a:custGeom>
              <a:avLst/>
              <a:gdLst/>
              <a:ahLst/>
              <a:cxnLst>
                <a:cxn ang="0">
                  <a:pos x="256" y="0"/>
                </a:cxn>
                <a:cxn ang="0">
                  <a:pos x="4" y="9"/>
                </a:cxn>
                <a:cxn ang="0">
                  <a:pos x="0" y="106"/>
                </a:cxn>
                <a:cxn ang="0">
                  <a:pos x="303" y="28"/>
                </a:cxn>
                <a:cxn ang="0">
                  <a:pos x="256" y="0"/>
                </a:cxn>
              </a:cxnLst>
              <a:rect l="0" t="0" r="r" b="b"/>
              <a:pathLst>
                <a:path w="303" h="106">
                  <a:moveTo>
                    <a:pt x="256" y="0"/>
                  </a:moveTo>
                  <a:lnTo>
                    <a:pt x="4" y="9"/>
                  </a:lnTo>
                  <a:lnTo>
                    <a:pt x="0" y="106"/>
                  </a:lnTo>
                  <a:lnTo>
                    <a:pt x="303" y="28"/>
                  </a:lnTo>
                  <a:lnTo>
                    <a:pt x="256" y="0"/>
                  </a:lnTo>
                  <a:close/>
                </a:path>
              </a:pathLst>
            </a:custGeom>
            <a:solidFill>
              <a:srgbClr val="C1C1C1"/>
            </a:solidFill>
            <a:ln w="9525">
              <a:noFill/>
              <a:round/>
              <a:headEnd/>
              <a:tailEnd/>
            </a:ln>
          </p:spPr>
          <p:txBody>
            <a:bodyPr/>
            <a:lstStyle/>
            <a:p>
              <a:endParaRPr lang="ru-RU"/>
            </a:p>
          </p:txBody>
        </p:sp>
        <p:sp>
          <p:nvSpPr>
            <p:cNvPr id="73747" name="Freeform 19"/>
            <p:cNvSpPr>
              <a:spLocks noChangeAspect="1"/>
            </p:cNvSpPr>
            <p:nvPr/>
          </p:nvSpPr>
          <p:spPr bwMode="auto">
            <a:xfrm>
              <a:off x="2221" y="2406"/>
              <a:ext cx="1548" cy="1591"/>
            </a:xfrm>
            <a:custGeom>
              <a:avLst/>
              <a:gdLst/>
              <a:ahLst/>
              <a:cxnLst>
                <a:cxn ang="0">
                  <a:pos x="1419" y="970"/>
                </a:cxn>
                <a:cxn ang="0">
                  <a:pos x="1149" y="949"/>
                </a:cxn>
                <a:cxn ang="0">
                  <a:pos x="1065" y="796"/>
                </a:cxn>
                <a:cxn ang="0">
                  <a:pos x="331" y="737"/>
                </a:cxn>
                <a:cxn ang="0">
                  <a:pos x="286" y="711"/>
                </a:cxn>
                <a:cxn ang="0">
                  <a:pos x="290" y="548"/>
                </a:cxn>
                <a:cxn ang="0">
                  <a:pos x="307" y="537"/>
                </a:cxn>
                <a:cxn ang="0">
                  <a:pos x="272" y="508"/>
                </a:cxn>
                <a:cxn ang="0">
                  <a:pos x="263" y="474"/>
                </a:cxn>
                <a:cxn ang="0">
                  <a:pos x="252" y="467"/>
                </a:cxn>
                <a:cxn ang="0">
                  <a:pos x="180" y="0"/>
                </a:cxn>
                <a:cxn ang="0">
                  <a:pos x="171" y="6"/>
                </a:cxn>
                <a:cxn ang="0">
                  <a:pos x="87" y="405"/>
                </a:cxn>
                <a:cxn ang="0">
                  <a:pos x="111" y="510"/>
                </a:cxn>
                <a:cxn ang="0">
                  <a:pos x="119" y="532"/>
                </a:cxn>
                <a:cxn ang="0">
                  <a:pos x="106" y="709"/>
                </a:cxn>
                <a:cxn ang="0">
                  <a:pos x="106" y="729"/>
                </a:cxn>
                <a:cxn ang="0">
                  <a:pos x="109" y="1045"/>
                </a:cxn>
                <a:cxn ang="0">
                  <a:pos x="0" y="1324"/>
                </a:cxn>
                <a:cxn ang="0">
                  <a:pos x="3" y="1591"/>
                </a:cxn>
                <a:cxn ang="0">
                  <a:pos x="1209" y="1520"/>
                </a:cxn>
                <a:cxn ang="0">
                  <a:pos x="1209" y="1505"/>
                </a:cxn>
                <a:cxn ang="0">
                  <a:pos x="1491" y="1488"/>
                </a:cxn>
                <a:cxn ang="0">
                  <a:pos x="1490" y="1475"/>
                </a:cxn>
                <a:cxn ang="0">
                  <a:pos x="1497" y="1465"/>
                </a:cxn>
                <a:cxn ang="0">
                  <a:pos x="1501" y="1209"/>
                </a:cxn>
                <a:cxn ang="0">
                  <a:pos x="1541" y="1208"/>
                </a:cxn>
                <a:cxn ang="0">
                  <a:pos x="1548" y="1191"/>
                </a:cxn>
                <a:cxn ang="0">
                  <a:pos x="1419" y="970"/>
                </a:cxn>
              </a:cxnLst>
              <a:rect l="0" t="0" r="r" b="b"/>
              <a:pathLst>
                <a:path w="1548" h="1591">
                  <a:moveTo>
                    <a:pt x="1419" y="970"/>
                  </a:moveTo>
                  <a:lnTo>
                    <a:pt x="1149" y="949"/>
                  </a:lnTo>
                  <a:lnTo>
                    <a:pt x="1065" y="796"/>
                  </a:lnTo>
                  <a:lnTo>
                    <a:pt x="331" y="737"/>
                  </a:lnTo>
                  <a:lnTo>
                    <a:pt x="286" y="711"/>
                  </a:lnTo>
                  <a:lnTo>
                    <a:pt x="290" y="548"/>
                  </a:lnTo>
                  <a:lnTo>
                    <a:pt x="307" y="537"/>
                  </a:lnTo>
                  <a:lnTo>
                    <a:pt x="272" y="508"/>
                  </a:lnTo>
                  <a:lnTo>
                    <a:pt x="263" y="474"/>
                  </a:lnTo>
                  <a:lnTo>
                    <a:pt x="252" y="467"/>
                  </a:lnTo>
                  <a:lnTo>
                    <a:pt x="180" y="0"/>
                  </a:lnTo>
                  <a:lnTo>
                    <a:pt x="171" y="6"/>
                  </a:lnTo>
                  <a:lnTo>
                    <a:pt x="87" y="405"/>
                  </a:lnTo>
                  <a:lnTo>
                    <a:pt x="111" y="510"/>
                  </a:lnTo>
                  <a:lnTo>
                    <a:pt x="119" y="532"/>
                  </a:lnTo>
                  <a:lnTo>
                    <a:pt x="106" y="709"/>
                  </a:lnTo>
                  <a:lnTo>
                    <a:pt x="106" y="729"/>
                  </a:lnTo>
                  <a:lnTo>
                    <a:pt x="109" y="1045"/>
                  </a:lnTo>
                  <a:lnTo>
                    <a:pt x="0" y="1324"/>
                  </a:lnTo>
                  <a:lnTo>
                    <a:pt x="3" y="1591"/>
                  </a:lnTo>
                  <a:lnTo>
                    <a:pt x="1209" y="1520"/>
                  </a:lnTo>
                  <a:lnTo>
                    <a:pt x="1209" y="1505"/>
                  </a:lnTo>
                  <a:lnTo>
                    <a:pt x="1491" y="1488"/>
                  </a:lnTo>
                  <a:lnTo>
                    <a:pt x="1490" y="1475"/>
                  </a:lnTo>
                  <a:lnTo>
                    <a:pt x="1497" y="1465"/>
                  </a:lnTo>
                  <a:lnTo>
                    <a:pt x="1501" y="1209"/>
                  </a:lnTo>
                  <a:lnTo>
                    <a:pt x="1541" y="1208"/>
                  </a:lnTo>
                  <a:lnTo>
                    <a:pt x="1548" y="1191"/>
                  </a:lnTo>
                  <a:lnTo>
                    <a:pt x="1419" y="970"/>
                  </a:lnTo>
                  <a:close/>
                </a:path>
              </a:pathLst>
            </a:custGeom>
            <a:solidFill>
              <a:srgbClr val="DDFCE0"/>
            </a:solidFill>
            <a:ln w="9525">
              <a:noFill/>
              <a:round/>
              <a:headEnd/>
              <a:tailEnd/>
            </a:ln>
          </p:spPr>
          <p:txBody>
            <a:bodyPr/>
            <a:lstStyle/>
            <a:p>
              <a:endParaRPr lang="ru-RU"/>
            </a:p>
          </p:txBody>
        </p:sp>
        <p:sp>
          <p:nvSpPr>
            <p:cNvPr id="73748" name="Freeform 20"/>
            <p:cNvSpPr>
              <a:spLocks noChangeAspect="1"/>
            </p:cNvSpPr>
            <p:nvPr/>
          </p:nvSpPr>
          <p:spPr bwMode="auto">
            <a:xfrm>
              <a:off x="1976" y="2811"/>
              <a:ext cx="364" cy="1187"/>
            </a:xfrm>
            <a:custGeom>
              <a:avLst/>
              <a:gdLst/>
              <a:ahLst/>
              <a:cxnLst>
                <a:cxn ang="0">
                  <a:pos x="354" y="640"/>
                </a:cxn>
                <a:cxn ang="0">
                  <a:pos x="351" y="324"/>
                </a:cxn>
                <a:cxn ang="0">
                  <a:pos x="351" y="304"/>
                </a:cxn>
                <a:cxn ang="0">
                  <a:pos x="364" y="127"/>
                </a:cxn>
                <a:cxn ang="0">
                  <a:pos x="356" y="105"/>
                </a:cxn>
                <a:cxn ang="0">
                  <a:pos x="332" y="0"/>
                </a:cxn>
                <a:cxn ang="0">
                  <a:pos x="324" y="39"/>
                </a:cxn>
                <a:cxn ang="0">
                  <a:pos x="300" y="43"/>
                </a:cxn>
                <a:cxn ang="0">
                  <a:pos x="276" y="136"/>
                </a:cxn>
                <a:cxn ang="0">
                  <a:pos x="265" y="157"/>
                </a:cxn>
                <a:cxn ang="0">
                  <a:pos x="286" y="156"/>
                </a:cxn>
                <a:cxn ang="0">
                  <a:pos x="275" y="326"/>
                </a:cxn>
                <a:cxn ang="0">
                  <a:pos x="230" y="352"/>
                </a:cxn>
                <a:cxn ang="0">
                  <a:pos x="233" y="361"/>
                </a:cxn>
                <a:cxn ang="0">
                  <a:pos x="248" y="360"/>
                </a:cxn>
                <a:cxn ang="0">
                  <a:pos x="248" y="487"/>
                </a:cxn>
                <a:cxn ang="0">
                  <a:pos x="116" y="484"/>
                </a:cxn>
                <a:cxn ang="0">
                  <a:pos x="0" y="899"/>
                </a:cxn>
                <a:cxn ang="0">
                  <a:pos x="4" y="912"/>
                </a:cxn>
                <a:cxn ang="0">
                  <a:pos x="45" y="914"/>
                </a:cxn>
                <a:cxn ang="0">
                  <a:pos x="41" y="1139"/>
                </a:cxn>
                <a:cxn ang="0">
                  <a:pos x="235" y="1187"/>
                </a:cxn>
                <a:cxn ang="0">
                  <a:pos x="248" y="1186"/>
                </a:cxn>
                <a:cxn ang="0">
                  <a:pos x="245" y="919"/>
                </a:cxn>
                <a:cxn ang="0">
                  <a:pos x="354" y="640"/>
                </a:cxn>
              </a:cxnLst>
              <a:rect l="0" t="0" r="r" b="b"/>
              <a:pathLst>
                <a:path w="364" h="1187">
                  <a:moveTo>
                    <a:pt x="354" y="640"/>
                  </a:moveTo>
                  <a:lnTo>
                    <a:pt x="351" y="324"/>
                  </a:lnTo>
                  <a:lnTo>
                    <a:pt x="351" y="304"/>
                  </a:lnTo>
                  <a:lnTo>
                    <a:pt x="364" y="127"/>
                  </a:lnTo>
                  <a:lnTo>
                    <a:pt x="356" y="105"/>
                  </a:lnTo>
                  <a:lnTo>
                    <a:pt x="332" y="0"/>
                  </a:lnTo>
                  <a:lnTo>
                    <a:pt x="324" y="39"/>
                  </a:lnTo>
                  <a:lnTo>
                    <a:pt x="300" y="43"/>
                  </a:lnTo>
                  <a:lnTo>
                    <a:pt x="276" y="136"/>
                  </a:lnTo>
                  <a:lnTo>
                    <a:pt x="265" y="157"/>
                  </a:lnTo>
                  <a:lnTo>
                    <a:pt x="286" y="156"/>
                  </a:lnTo>
                  <a:lnTo>
                    <a:pt x="275" y="326"/>
                  </a:lnTo>
                  <a:lnTo>
                    <a:pt x="230" y="352"/>
                  </a:lnTo>
                  <a:lnTo>
                    <a:pt x="233" y="361"/>
                  </a:lnTo>
                  <a:lnTo>
                    <a:pt x="248" y="360"/>
                  </a:lnTo>
                  <a:lnTo>
                    <a:pt x="248" y="487"/>
                  </a:lnTo>
                  <a:lnTo>
                    <a:pt x="116" y="484"/>
                  </a:lnTo>
                  <a:lnTo>
                    <a:pt x="0" y="899"/>
                  </a:lnTo>
                  <a:lnTo>
                    <a:pt x="4" y="912"/>
                  </a:lnTo>
                  <a:lnTo>
                    <a:pt x="45" y="914"/>
                  </a:lnTo>
                  <a:lnTo>
                    <a:pt x="41" y="1139"/>
                  </a:lnTo>
                  <a:lnTo>
                    <a:pt x="235" y="1187"/>
                  </a:lnTo>
                  <a:lnTo>
                    <a:pt x="248" y="1186"/>
                  </a:lnTo>
                  <a:lnTo>
                    <a:pt x="245" y="919"/>
                  </a:lnTo>
                  <a:lnTo>
                    <a:pt x="354" y="640"/>
                  </a:lnTo>
                  <a:close/>
                </a:path>
              </a:pathLst>
            </a:custGeom>
            <a:solidFill>
              <a:srgbClr val="C1DDBA"/>
            </a:solidFill>
            <a:ln w="9525">
              <a:noFill/>
              <a:round/>
              <a:headEnd/>
              <a:tailEnd/>
            </a:ln>
          </p:spPr>
          <p:txBody>
            <a:bodyPr/>
            <a:lstStyle/>
            <a:p>
              <a:endParaRPr lang="ru-RU"/>
            </a:p>
          </p:txBody>
        </p:sp>
        <p:sp>
          <p:nvSpPr>
            <p:cNvPr id="73749" name="Freeform 21"/>
            <p:cNvSpPr>
              <a:spLocks noChangeAspect="1"/>
            </p:cNvSpPr>
            <p:nvPr/>
          </p:nvSpPr>
          <p:spPr bwMode="auto">
            <a:xfrm>
              <a:off x="2598" y="3555"/>
              <a:ext cx="831" cy="125"/>
            </a:xfrm>
            <a:custGeom>
              <a:avLst/>
              <a:gdLst/>
              <a:ahLst/>
              <a:cxnLst>
                <a:cxn ang="0">
                  <a:pos x="830" y="13"/>
                </a:cxn>
                <a:cxn ang="0">
                  <a:pos x="0" y="0"/>
                </a:cxn>
                <a:cxn ang="0">
                  <a:pos x="0" y="10"/>
                </a:cxn>
                <a:cxn ang="0">
                  <a:pos x="13" y="37"/>
                </a:cxn>
                <a:cxn ang="0">
                  <a:pos x="50" y="120"/>
                </a:cxn>
                <a:cxn ang="0">
                  <a:pos x="814" y="125"/>
                </a:cxn>
                <a:cxn ang="0">
                  <a:pos x="816" y="118"/>
                </a:cxn>
                <a:cxn ang="0">
                  <a:pos x="831" y="118"/>
                </a:cxn>
                <a:cxn ang="0">
                  <a:pos x="831" y="27"/>
                </a:cxn>
                <a:cxn ang="0">
                  <a:pos x="830" y="13"/>
                </a:cxn>
              </a:cxnLst>
              <a:rect l="0" t="0" r="r" b="b"/>
              <a:pathLst>
                <a:path w="831" h="125">
                  <a:moveTo>
                    <a:pt x="830" y="13"/>
                  </a:moveTo>
                  <a:lnTo>
                    <a:pt x="0" y="0"/>
                  </a:lnTo>
                  <a:lnTo>
                    <a:pt x="0" y="10"/>
                  </a:lnTo>
                  <a:lnTo>
                    <a:pt x="13" y="37"/>
                  </a:lnTo>
                  <a:lnTo>
                    <a:pt x="50" y="120"/>
                  </a:lnTo>
                  <a:lnTo>
                    <a:pt x="814" y="125"/>
                  </a:lnTo>
                  <a:lnTo>
                    <a:pt x="816" y="118"/>
                  </a:lnTo>
                  <a:lnTo>
                    <a:pt x="831" y="118"/>
                  </a:lnTo>
                  <a:lnTo>
                    <a:pt x="831" y="27"/>
                  </a:lnTo>
                  <a:lnTo>
                    <a:pt x="830" y="13"/>
                  </a:lnTo>
                  <a:close/>
                </a:path>
              </a:pathLst>
            </a:custGeom>
            <a:solidFill>
              <a:srgbClr val="77B284"/>
            </a:solidFill>
            <a:ln w="9525">
              <a:noFill/>
              <a:round/>
              <a:headEnd/>
              <a:tailEnd/>
            </a:ln>
          </p:spPr>
          <p:txBody>
            <a:bodyPr/>
            <a:lstStyle/>
            <a:p>
              <a:endParaRPr lang="ru-RU"/>
            </a:p>
          </p:txBody>
        </p:sp>
        <p:sp>
          <p:nvSpPr>
            <p:cNvPr id="73750" name="Freeform 22"/>
            <p:cNvSpPr>
              <a:spLocks noChangeAspect="1"/>
            </p:cNvSpPr>
            <p:nvPr/>
          </p:nvSpPr>
          <p:spPr bwMode="auto">
            <a:xfrm>
              <a:off x="2493" y="3263"/>
              <a:ext cx="105" cy="450"/>
            </a:xfrm>
            <a:custGeom>
              <a:avLst/>
              <a:gdLst/>
              <a:ahLst/>
              <a:cxnLst>
                <a:cxn ang="0">
                  <a:pos x="0" y="0"/>
                </a:cxn>
                <a:cxn ang="0">
                  <a:pos x="10" y="205"/>
                </a:cxn>
                <a:cxn ang="0">
                  <a:pos x="31" y="200"/>
                </a:cxn>
                <a:cxn ang="0">
                  <a:pos x="105" y="450"/>
                </a:cxn>
                <a:cxn ang="0">
                  <a:pos x="105" y="291"/>
                </a:cxn>
                <a:cxn ang="0">
                  <a:pos x="93" y="292"/>
                </a:cxn>
                <a:cxn ang="0">
                  <a:pos x="0" y="0"/>
                </a:cxn>
              </a:cxnLst>
              <a:rect l="0" t="0" r="r" b="b"/>
              <a:pathLst>
                <a:path w="105" h="450">
                  <a:moveTo>
                    <a:pt x="0" y="0"/>
                  </a:moveTo>
                  <a:lnTo>
                    <a:pt x="10" y="205"/>
                  </a:lnTo>
                  <a:lnTo>
                    <a:pt x="31" y="200"/>
                  </a:lnTo>
                  <a:lnTo>
                    <a:pt x="105" y="450"/>
                  </a:lnTo>
                  <a:lnTo>
                    <a:pt x="105" y="291"/>
                  </a:lnTo>
                  <a:lnTo>
                    <a:pt x="93" y="292"/>
                  </a:lnTo>
                  <a:lnTo>
                    <a:pt x="0" y="0"/>
                  </a:lnTo>
                  <a:close/>
                </a:path>
              </a:pathLst>
            </a:custGeom>
            <a:solidFill>
              <a:srgbClr val="C1DDBA"/>
            </a:solidFill>
            <a:ln w="9525">
              <a:noFill/>
              <a:round/>
              <a:headEnd/>
              <a:tailEnd/>
            </a:ln>
          </p:spPr>
          <p:txBody>
            <a:bodyPr/>
            <a:lstStyle/>
            <a:p>
              <a:endParaRPr lang="ru-RU"/>
            </a:p>
          </p:txBody>
        </p:sp>
        <p:sp>
          <p:nvSpPr>
            <p:cNvPr id="73751" name="Freeform 23"/>
            <p:cNvSpPr>
              <a:spLocks noChangeAspect="1"/>
            </p:cNvSpPr>
            <p:nvPr/>
          </p:nvSpPr>
          <p:spPr bwMode="auto">
            <a:xfrm>
              <a:off x="2328" y="3140"/>
              <a:ext cx="200" cy="80"/>
            </a:xfrm>
            <a:custGeom>
              <a:avLst/>
              <a:gdLst/>
              <a:ahLst/>
              <a:cxnLst>
                <a:cxn ang="0">
                  <a:pos x="0" y="0"/>
                </a:cxn>
                <a:cxn ang="0">
                  <a:pos x="25" y="78"/>
                </a:cxn>
                <a:cxn ang="0">
                  <a:pos x="200" y="80"/>
                </a:cxn>
                <a:cxn ang="0">
                  <a:pos x="200" y="14"/>
                </a:cxn>
                <a:cxn ang="0">
                  <a:pos x="0" y="0"/>
                </a:cxn>
              </a:cxnLst>
              <a:rect l="0" t="0" r="r" b="b"/>
              <a:pathLst>
                <a:path w="200" h="80">
                  <a:moveTo>
                    <a:pt x="0" y="0"/>
                  </a:moveTo>
                  <a:lnTo>
                    <a:pt x="25" y="78"/>
                  </a:lnTo>
                  <a:lnTo>
                    <a:pt x="200" y="80"/>
                  </a:lnTo>
                  <a:lnTo>
                    <a:pt x="200" y="14"/>
                  </a:lnTo>
                  <a:lnTo>
                    <a:pt x="0" y="0"/>
                  </a:lnTo>
                  <a:close/>
                </a:path>
              </a:pathLst>
            </a:custGeom>
            <a:solidFill>
              <a:srgbClr val="77B284"/>
            </a:solidFill>
            <a:ln w="9525">
              <a:noFill/>
              <a:round/>
              <a:headEnd/>
              <a:tailEnd/>
            </a:ln>
          </p:spPr>
          <p:txBody>
            <a:bodyPr/>
            <a:lstStyle/>
            <a:p>
              <a:endParaRPr lang="ru-RU"/>
            </a:p>
          </p:txBody>
        </p:sp>
        <p:sp>
          <p:nvSpPr>
            <p:cNvPr id="73752" name="Freeform 24"/>
            <p:cNvSpPr>
              <a:spLocks noChangeAspect="1"/>
            </p:cNvSpPr>
            <p:nvPr/>
          </p:nvSpPr>
          <p:spPr bwMode="auto">
            <a:xfrm>
              <a:off x="2235" y="3708"/>
              <a:ext cx="422" cy="158"/>
            </a:xfrm>
            <a:custGeom>
              <a:avLst/>
              <a:gdLst/>
              <a:ahLst/>
              <a:cxnLst>
                <a:cxn ang="0">
                  <a:pos x="0" y="31"/>
                </a:cxn>
                <a:cxn ang="0">
                  <a:pos x="0" y="76"/>
                </a:cxn>
                <a:cxn ang="0">
                  <a:pos x="48" y="158"/>
                </a:cxn>
                <a:cxn ang="0">
                  <a:pos x="347" y="151"/>
                </a:cxn>
                <a:cxn ang="0">
                  <a:pos x="347" y="132"/>
                </a:cxn>
                <a:cxn ang="0">
                  <a:pos x="363" y="109"/>
                </a:cxn>
                <a:cxn ang="0">
                  <a:pos x="372" y="111"/>
                </a:cxn>
                <a:cxn ang="0">
                  <a:pos x="370" y="119"/>
                </a:cxn>
                <a:cxn ang="0">
                  <a:pos x="422" y="117"/>
                </a:cxn>
                <a:cxn ang="0">
                  <a:pos x="384" y="14"/>
                </a:cxn>
                <a:cxn ang="0">
                  <a:pos x="372" y="0"/>
                </a:cxn>
                <a:cxn ang="0">
                  <a:pos x="374" y="26"/>
                </a:cxn>
                <a:cxn ang="0">
                  <a:pos x="0" y="31"/>
                </a:cxn>
              </a:cxnLst>
              <a:rect l="0" t="0" r="r" b="b"/>
              <a:pathLst>
                <a:path w="422" h="158">
                  <a:moveTo>
                    <a:pt x="0" y="31"/>
                  </a:moveTo>
                  <a:lnTo>
                    <a:pt x="0" y="76"/>
                  </a:lnTo>
                  <a:lnTo>
                    <a:pt x="48" y="158"/>
                  </a:lnTo>
                  <a:lnTo>
                    <a:pt x="347" y="151"/>
                  </a:lnTo>
                  <a:lnTo>
                    <a:pt x="347" y="132"/>
                  </a:lnTo>
                  <a:lnTo>
                    <a:pt x="363" y="109"/>
                  </a:lnTo>
                  <a:lnTo>
                    <a:pt x="372" y="111"/>
                  </a:lnTo>
                  <a:lnTo>
                    <a:pt x="370" y="119"/>
                  </a:lnTo>
                  <a:lnTo>
                    <a:pt x="422" y="117"/>
                  </a:lnTo>
                  <a:lnTo>
                    <a:pt x="384" y="14"/>
                  </a:lnTo>
                  <a:lnTo>
                    <a:pt x="372" y="0"/>
                  </a:lnTo>
                  <a:lnTo>
                    <a:pt x="374" y="26"/>
                  </a:lnTo>
                  <a:lnTo>
                    <a:pt x="0" y="31"/>
                  </a:lnTo>
                  <a:close/>
                </a:path>
              </a:pathLst>
            </a:custGeom>
            <a:solidFill>
              <a:srgbClr val="77B284"/>
            </a:solidFill>
            <a:ln w="9525">
              <a:noFill/>
              <a:round/>
              <a:headEnd/>
              <a:tailEnd/>
            </a:ln>
          </p:spPr>
          <p:txBody>
            <a:bodyPr/>
            <a:lstStyle/>
            <a:p>
              <a:endParaRPr lang="ru-RU"/>
            </a:p>
          </p:txBody>
        </p:sp>
        <p:sp>
          <p:nvSpPr>
            <p:cNvPr id="73753" name="Freeform 25"/>
            <p:cNvSpPr>
              <a:spLocks noChangeAspect="1"/>
            </p:cNvSpPr>
            <p:nvPr/>
          </p:nvSpPr>
          <p:spPr bwMode="auto">
            <a:xfrm>
              <a:off x="3299" y="3633"/>
              <a:ext cx="57" cy="196"/>
            </a:xfrm>
            <a:custGeom>
              <a:avLst/>
              <a:gdLst/>
              <a:ahLst/>
              <a:cxnLst>
                <a:cxn ang="0">
                  <a:pos x="57" y="46"/>
                </a:cxn>
                <a:cxn ang="0">
                  <a:pos x="52" y="28"/>
                </a:cxn>
                <a:cxn ang="0">
                  <a:pos x="43" y="14"/>
                </a:cxn>
                <a:cxn ang="0">
                  <a:pos x="34" y="3"/>
                </a:cxn>
                <a:cxn ang="0">
                  <a:pos x="29" y="0"/>
                </a:cxn>
                <a:cxn ang="0">
                  <a:pos x="25" y="3"/>
                </a:cxn>
                <a:cxn ang="0">
                  <a:pos x="16" y="14"/>
                </a:cxn>
                <a:cxn ang="0">
                  <a:pos x="6" y="28"/>
                </a:cxn>
                <a:cxn ang="0">
                  <a:pos x="2" y="46"/>
                </a:cxn>
                <a:cxn ang="0">
                  <a:pos x="0" y="195"/>
                </a:cxn>
                <a:cxn ang="0">
                  <a:pos x="55" y="196"/>
                </a:cxn>
                <a:cxn ang="0">
                  <a:pos x="57" y="46"/>
                </a:cxn>
              </a:cxnLst>
              <a:rect l="0" t="0" r="r" b="b"/>
              <a:pathLst>
                <a:path w="57" h="196">
                  <a:moveTo>
                    <a:pt x="57" y="46"/>
                  </a:moveTo>
                  <a:lnTo>
                    <a:pt x="52" y="28"/>
                  </a:lnTo>
                  <a:lnTo>
                    <a:pt x="43" y="14"/>
                  </a:lnTo>
                  <a:lnTo>
                    <a:pt x="34" y="3"/>
                  </a:lnTo>
                  <a:lnTo>
                    <a:pt x="29" y="0"/>
                  </a:lnTo>
                  <a:lnTo>
                    <a:pt x="25" y="3"/>
                  </a:lnTo>
                  <a:lnTo>
                    <a:pt x="16" y="14"/>
                  </a:lnTo>
                  <a:lnTo>
                    <a:pt x="6" y="28"/>
                  </a:lnTo>
                  <a:lnTo>
                    <a:pt x="2" y="46"/>
                  </a:lnTo>
                  <a:lnTo>
                    <a:pt x="0" y="195"/>
                  </a:lnTo>
                  <a:lnTo>
                    <a:pt x="55" y="196"/>
                  </a:lnTo>
                  <a:lnTo>
                    <a:pt x="57" y="46"/>
                  </a:lnTo>
                  <a:close/>
                </a:path>
              </a:pathLst>
            </a:custGeom>
            <a:solidFill>
              <a:srgbClr val="000000"/>
            </a:solidFill>
            <a:ln w="9525">
              <a:noFill/>
              <a:round/>
              <a:headEnd/>
              <a:tailEnd/>
            </a:ln>
          </p:spPr>
          <p:txBody>
            <a:bodyPr/>
            <a:lstStyle/>
            <a:p>
              <a:endParaRPr lang="ru-RU"/>
            </a:p>
          </p:txBody>
        </p:sp>
        <p:sp>
          <p:nvSpPr>
            <p:cNvPr id="73754" name="Freeform 26"/>
            <p:cNvSpPr>
              <a:spLocks noChangeAspect="1"/>
            </p:cNvSpPr>
            <p:nvPr/>
          </p:nvSpPr>
          <p:spPr bwMode="auto">
            <a:xfrm>
              <a:off x="3308" y="3645"/>
              <a:ext cx="38" cy="172"/>
            </a:xfrm>
            <a:custGeom>
              <a:avLst/>
              <a:gdLst/>
              <a:ahLst/>
              <a:cxnLst>
                <a:cxn ang="0">
                  <a:pos x="22" y="1"/>
                </a:cxn>
                <a:cxn ang="0">
                  <a:pos x="20" y="0"/>
                </a:cxn>
                <a:cxn ang="0">
                  <a:pos x="19" y="1"/>
                </a:cxn>
                <a:cxn ang="0">
                  <a:pos x="16" y="5"/>
                </a:cxn>
                <a:cxn ang="0">
                  <a:pos x="10" y="13"/>
                </a:cxn>
                <a:cxn ang="0">
                  <a:pos x="4" y="26"/>
                </a:cxn>
                <a:cxn ang="0">
                  <a:pos x="1" y="42"/>
                </a:cxn>
                <a:cxn ang="0">
                  <a:pos x="0" y="170"/>
                </a:cxn>
                <a:cxn ang="0">
                  <a:pos x="0" y="172"/>
                </a:cxn>
                <a:cxn ang="0">
                  <a:pos x="2" y="172"/>
                </a:cxn>
                <a:cxn ang="0">
                  <a:pos x="35" y="172"/>
                </a:cxn>
                <a:cxn ang="0">
                  <a:pos x="36" y="172"/>
                </a:cxn>
                <a:cxn ang="0">
                  <a:pos x="36" y="170"/>
                </a:cxn>
                <a:cxn ang="0">
                  <a:pos x="36" y="150"/>
                </a:cxn>
                <a:cxn ang="0">
                  <a:pos x="37" y="106"/>
                </a:cxn>
                <a:cxn ang="0">
                  <a:pos x="38" y="62"/>
                </a:cxn>
                <a:cxn ang="0">
                  <a:pos x="38" y="43"/>
                </a:cxn>
                <a:cxn ang="0">
                  <a:pos x="36" y="27"/>
                </a:cxn>
                <a:cxn ang="0">
                  <a:pos x="30" y="13"/>
                </a:cxn>
                <a:cxn ang="0">
                  <a:pos x="25" y="5"/>
                </a:cxn>
                <a:cxn ang="0">
                  <a:pos x="22" y="1"/>
                </a:cxn>
              </a:cxnLst>
              <a:rect l="0" t="0" r="r" b="b"/>
              <a:pathLst>
                <a:path w="38" h="172">
                  <a:moveTo>
                    <a:pt x="22" y="1"/>
                  </a:moveTo>
                  <a:lnTo>
                    <a:pt x="20" y="0"/>
                  </a:lnTo>
                  <a:lnTo>
                    <a:pt x="19" y="1"/>
                  </a:lnTo>
                  <a:lnTo>
                    <a:pt x="16" y="5"/>
                  </a:lnTo>
                  <a:lnTo>
                    <a:pt x="10" y="13"/>
                  </a:lnTo>
                  <a:lnTo>
                    <a:pt x="4" y="26"/>
                  </a:lnTo>
                  <a:lnTo>
                    <a:pt x="1" y="42"/>
                  </a:lnTo>
                  <a:lnTo>
                    <a:pt x="0" y="170"/>
                  </a:lnTo>
                  <a:lnTo>
                    <a:pt x="0" y="172"/>
                  </a:lnTo>
                  <a:lnTo>
                    <a:pt x="2" y="172"/>
                  </a:lnTo>
                  <a:lnTo>
                    <a:pt x="35" y="172"/>
                  </a:lnTo>
                  <a:lnTo>
                    <a:pt x="36" y="172"/>
                  </a:lnTo>
                  <a:lnTo>
                    <a:pt x="36" y="170"/>
                  </a:lnTo>
                  <a:lnTo>
                    <a:pt x="36" y="150"/>
                  </a:lnTo>
                  <a:lnTo>
                    <a:pt x="37" y="106"/>
                  </a:lnTo>
                  <a:lnTo>
                    <a:pt x="38" y="62"/>
                  </a:lnTo>
                  <a:lnTo>
                    <a:pt x="38" y="43"/>
                  </a:lnTo>
                  <a:lnTo>
                    <a:pt x="36" y="27"/>
                  </a:lnTo>
                  <a:lnTo>
                    <a:pt x="30" y="13"/>
                  </a:lnTo>
                  <a:lnTo>
                    <a:pt x="25" y="5"/>
                  </a:lnTo>
                  <a:lnTo>
                    <a:pt x="22" y="1"/>
                  </a:lnTo>
                  <a:close/>
                </a:path>
              </a:pathLst>
            </a:custGeom>
            <a:solidFill>
              <a:srgbClr val="FFFFFF"/>
            </a:solidFill>
            <a:ln w="9525">
              <a:noFill/>
              <a:round/>
              <a:headEnd/>
              <a:tailEnd/>
            </a:ln>
          </p:spPr>
          <p:txBody>
            <a:bodyPr/>
            <a:lstStyle/>
            <a:p>
              <a:endParaRPr lang="ru-RU"/>
            </a:p>
          </p:txBody>
        </p:sp>
        <p:sp>
          <p:nvSpPr>
            <p:cNvPr id="73755" name="Freeform 27"/>
            <p:cNvSpPr>
              <a:spLocks noChangeAspect="1"/>
            </p:cNvSpPr>
            <p:nvPr/>
          </p:nvSpPr>
          <p:spPr bwMode="auto">
            <a:xfrm>
              <a:off x="3333" y="3739"/>
              <a:ext cx="9" cy="37"/>
            </a:xfrm>
            <a:custGeom>
              <a:avLst/>
              <a:gdLst/>
              <a:ahLst/>
              <a:cxnLst>
                <a:cxn ang="0">
                  <a:pos x="9" y="37"/>
                </a:cxn>
                <a:cxn ang="0">
                  <a:pos x="0" y="37"/>
                </a:cxn>
                <a:cxn ang="0">
                  <a:pos x="0" y="0"/>
                </a:cxn>
                <a:cxn ang="0">
                  <a:pos x="9" y="0"/>
                </a:cxn>
                <a:cxn ang="0">
                  <a:pos x="9" y="9"/>
                </a:cxn>
                <a:cxn ang="0">
                  <a:pos x="9" y="19"/>
                </a:cxn>
                <a:cxn ang="0">
                  <a:pos x="9" y="28"/>
                </a:cxn>
                <a:cxn ang="0">
                  <a:pos x="9" y="37"/>
                </a:cxn>
              </a:cxnLst>
              <a:rect l="0" t="0" r="r" b="b"/>
              <a:pathLst>
                <a:path w="9" h="37">
                  <a:moveTo>
                    <a:pt x="9" y="37"/>
                  </a:moveTo>
                  <a:lnTo>
                    <a:pt x="0" y="37"/>
                  </a:lnTo>
                  <a:lnTo>
                    <a:pt x="0" y="0"/>
                  </a:lnTo>
                  <a:lnTo>
                    <a:pt x="9" y="0"/>
                  </a:lnTo>
                  <a:lnTo>
                    <a:pt x="9" y="9"/>
                  </a:lnTo>
                  <a:lnTo>
                    <a:pt x="9" y="19"/>
                  </a:lnTo>
                  <a:lnTo>
                    <a:pt x="9" y="28"/>
                  </a:lnTo>
                  <a:lnTo>
                    <a:pt x="9" y="37"/>
                  </a:lnTo>
                  <a:close/>
                </a:path>
              </a:pathLst>
            </a:custGeom>
            <a:solidFill>
              <a:srgbClr val="003D8C"/>
            </a:solidFill>
            <a:ln w="9525">
              <a:noFill/>
              <a:round/>
              <a:headEnd/>
              <a:tailEnd/>
            </a:ln>
          </p:spPr>
          <p:txBody>
            <a:bodyPr/>
            <a:lstStyle/>
            <a:p>
              <a:endParaRPr lang="ru-RU"/>
            </a:p>
          </p:txBody>
        </p:sp>
        <p:sp>
          <p:nvSpPr>
            <p:cNvPr id="73756" name="Freeform 28"/>
            <p:cNvSpPr>
              <a:spLocks noChangeAspect="1"/>
            </p:cNvSpPr>
            <p:nvPr/>
          </p:nvSpPr>
          <p:spPr bwMode="auto">
            <a:xfrm>
              <a:off x="3328" y="3696"/>
              <a:ext cx="15" cy="39"/>
            </a:xfrm>
            <a:custGeom>
              <a:avLst/>
              <a:gdLst/>
              <a:ahLst/>
              <a:cxnLst>
                <a:cxn ang="0">
                  <a:pos x="14" y="39"/>
                </a:cxn>
                <a:cxn ang="0">
                  <a:pos x="0" y="39"/>
                </a:cxn>
                <a:cxn ang="0">
                  <a:pos x="0" y="0"/>
                </a:cxn>
                <a:cxn ang="0">
                  <a:pos x="15" y="1"/>
                </a:cxn>
                <a:cxn ang="0">
                  <a:pos x="15" y="8"/>
                </a:cxn>
                <a:cxn ang="0">
                  <a:pos x="15" y="17"/>
                </a:cxn>
                <a:cxn ang="0">
                  <a:pos x="14" y="27"/>
                </a:cxn>
                <a:cxn ang="0">
                  <a:pos x="14" y="39"/>
                </a:cxn>
              </a:cxnLst>
              <a:rect l="0" t="0" r="r" b="b"/>
              <a:pathLst>
                <a:path w="15" h="39">
                  <a:moveTo>
                    <a:pt x="14" y="39"/>
                  </a:moveTo>
                  <a:lnTo>
                    <a:pt x="0" y="39"/>
                  </a:lnTo>
                  <a:lnTo>
                    <a:pt x="0" y="0"/>
                  </a:lnTo>
                  <a:lnTo>
                    <a:pt x="15" y="1"/>
                  </a:lnTo>
                  <a:lnTo>
                    <a:pt x="15" y="8"/>
                  </a:lnTo>
                  <a:lnTo>
                    <a:pt x="15" y="17"/>
                  </a:lnTo>
                  <a:lnTo>
                    <a:pt x="14" y="27"/>
                  </a:lnTo>
                  <a:lnTo>
                    <a:pt x="14" y="39"/>
                  </a:lnTo>
                  <a:close/>
                </a:path>
              </a:pathLst>
            </a:custGeom>
            <a:solidFill>
              <a:srgbClr val="003D8C"/>
            </a:solidFill>
            <a:ln w="9525">
              <a:noFill/>
              <a:round/>
              <a:headEnd/>
              <a:tailEnd/>
            </a:ln>
          </p:spPr>
          <p:txBody>
            <a:bodyPr/>
            <a:lstStyle/>
            <a:p>
              <a:endParaRPr lang="ru-RU"/>
            </a:p>
          </p:txBody>
        </p:sp>
        <p:sp>
          <p:nvSpPr>
            <p:cNvPr id="73757" name="Freeform 29"/>
            <p:cNvSpPr>
              <a:spLocks noChangeAspect="1"/>
            </p:cNvSpPr>
            <p:nvPr/>
          </p:nvSpPr>
          <p:spPr bwMode="auto">
            <a:xfrm>
              <a:off x="3312" y="3696"/>
              <a:ext cx="13" cy="39"/>
            </a:xfrm>
            <a:custGeom>
              <a:avLst/>
              <a:gdLst/>
              <a:ahLst/>
              <a:cxnLst>
                <a:cxn ang="0">
                  <a:pos x="13" y="39"/>
                </a:cxn>
                <a:cxn ang="0">
                  <a:pos x="0" y="38"/>
                </a:cxn>
                <a:cxn ang="0">
                  <a:pos x="1" y="0"/>
                </a:cxn>
                <a:cxn ang="0">
                  <a:pos x="13" y="0"/>
                </a:cxn>
                <a:cxn ang="0">
                  <a:pos x="13" y="39"/>
                </a:cxn>
              </a:cxnLst>
              <a:rect l="0" t="0" r="r" b="b"/>
              <a:pathLst>
                <a:path w="13" h="39">
                  <a:moveTo>
                    <a:pt x="13" y="39"/>
                  </a:moveTo>
                  <a:lnTo>
                    <a:pt x="0" y="38"/>
                  </a:lnTo>
                  <a:lnTo>
                    <a:pt x="1" y="0"/>
                  </a:lnTo>
                  <a:lnTo>
                    <a:pt x="13" y="0"/>
                  </a:lnTo>
                  <a:lnTo>
                    <a:pt x="13" y="39"/>
                  </a:lnTo>
                  <a:close/>
                </a:path>
              </a:pathLst>
            </a:custGeom>
            <a:solidFill>
              <a:srgbClr val="003D8C"/>
            </a:solidFill>
            <a:ln w="9525">
              <a:noFill/>
              <a:round/>
              <a:headEnd/>
              <a:tailEnd/>
            </a:ln>
          </p:spPr>
          <p:txBody>
            <a:bodyPr/>
            <a:lstStyle/>
            <a:p>
              <a:endParaRPr lang="ru-RU"/>
            </a:p>
          </p:txBody>
        </p:sp>
        <p:sp>
          <p:nvSpPr>
            <p:cNvPr id="73758" name="Freeform 30"/>
            <p:cNvSpPr>
              <a:spLocks noChangeAspect="1"/>
            </p:cNvSpPr>
            <p:nvPr/>
          </p:nvSpPr>
          <p:spPr bwMode="auto">
            <a:xfrm>
              <a:off x="3312" y="3739"/>
              <a:ext cx="18" cy="37"/>
            </a:xfrm>
            <a:custGeom>
              <a:avLst/>
              <a:gdLst/>
              <a:ahLst/>
              <a:cxnLst>
                <a:cxn ang="0">
                  <a:pos x="13" y="0"/>
                </a:cxn>
                <a:cxn ang="0">
                  <a:pos x="13" y="1"/>
                </a:cxn>
                <a:cxn ang="0">
                  <a:pos x="14" y="1"/>
                </a:cxn>
                <a:cxn ang="0">
                  <a:pos x="18" y="1"/>
                </a:cxn>
                <a:cxn ang="0">
                  <a:pos x="18" y="37"/>
                </a:cxn>
                <a:cxn ang="0">
                  <a:pos x="0" y="37"/>
                </a:cxn>
                <a:cxn ang="0">
                  <a:pos x="0" y="0"/>
                </a:cxn>
                <a:cxn ang="0">
                  <a:pos x="13" y="0"/>
                </a:cxn>
              </a:cxnLst>
              <a:rect l="0" t="0" r="r" b="b"/>
              <a:pathLst>
                <a:path w="18" h="37">
                  <a:moveTo>
                    <a:pt x="13" y="0"/>
                  </a:moveTo>
                  <a:lnTo>
                    <a:pt x="13" y="1"/>
                  </a:lnTo>
                  <a:lnTo>
                    <a:pt x="14" y="1"/>
                  </a:lnTo>
                  <a:lnTo>
                    <a:pt x="18" y="1"/>
                  </a:lnTo>
                  <a:lnTo>
                    <a:pt x="18" y="37"/>
                  </a:lnTo>
                  <a:lnTo>
                    <a:pt x="0" y="37"/>
                  </a:lnTo>
                  <a:lnTo>
                    <a:pt x="0" y="0"/>
                  </a:lnTo>
                  <a:lnTo>
                    <a:pt x="13" y="0"/>
                  </a:lnTo>
                  <a:close/>
                </a:path>
              </a:pathLst>
            </a:custGeom>
            <a:solidFill>
              <a:srgbClr val="003D8C"/>
            </a:solidFill>
            <a:ln w="9525">
              <a:noFill/>
              <a:round/>
              <a:headEnd/>
              <a:tailEnd/>
            </a:ln>
          </p:spPr>
          <p:txBody>
            <a:bodyPr/>
            <a:lstStyle/>
            <a:p>
              <a:endParaRPr lang="ru-RU"/>
            </a:p>
          </p:txBody>
        </p:sp>
        <p:sp>
          <p:nvSpPr>
            <p:cNvPr id="73759" name="Freeform 31"/>
            <p:cNvSpPr>
              <a:spLocks noChangeAspect="1"/>
            </p:cNvSpPr>
            <p:nvPr/>
          </p:nvSpPr>
          <p:spPr bwMode="auto">
            <a:xfrm>
              <a:off x="3311" y="3781"/>
              <a:ext cx="19" cy="32"/>
            </a:xfrm>
            <a:custGeom>
              <a:avLst/>
              <a:gdLst/>
              <a:ahLst/>
              <a:cxnLst>
                <a:cxn ang="0">
                  <a:pos x="19" y="0"/>
                </a:cxn>
                <a:cxn ang="0">
                  <a:pos x="17" y="32"/>
                </a:cxn>
                <a:cxn ang="0">
                  <a:pos x="0" y="32"/>
                </a:cxn>
                <a:cxn ang="0">
                  <a:pos x="1" y="0"/>
                </a:cxn>
                <a:cxn ang="0">
                  <a:pos x="19" y="0"/>
                </a:cxn>
              </a:cxnLst>
              <a:rect l="0" t="0" r="r" b="b"/>
              <a:pathLst>
                <a:path w="19" h="32">
                  <a:moveTo>
                    <a:pt x="19" y="0"/>
                  </a:moveTo>
                  <a:lnTo>
                    <a:pt x="17" y="32"/>
                  </a:lnTo>
                  <a:lnTo>
                    <a:pt x="0" y="32"/>
                  </a:lnTo>
                  <a:lnTo>
                    <a:pt x="1" y="0"/>
                  </a:lnTo>
                  <a:lnTo>
                    <a:pt x="19" y="0"/>
                  </a:lnTo>
                  <a:close/>
                </a:path>
              </a:pathLst>
            </a:custGeom>
            <a:solidFill>
              <a:srgbClr val="003D8C"/>
            </a:solidFill>
            <a:ln w="9525">
              <a:noFill/>
              <a:round/>
              <a:headEnd/>
              <a:tailEnd/>
            </a:ln>
          </p:spPr>
          <p:txBody>
            <a:bodyPr/>
            <a:lstStyle/>
            <a:p>
              <a:endParaRPr lang="ru-RU"/>
            </a:p>
          </p:txBody>
        </p:sp>
        <p:sp>
          <p:nvSpPr>
            <p:cNvPr id="73760" name="Freeform 32"/>
            <p:cNvSpPr>
              <a:spLocks noChangeAspect="1"/>
            </p:cNvSpPr>
            <p:nvPr/>
          </p:nvSpPr>
          <p:spPr bwMode="auto">
            <a:xfrm>
              <a:off x="3332" y="3781"/>
              <a:ext cx="10" cy="32"/>
            </a:xfrm>
            <a:custGeom>
              <a:avLst/>
              <a:gdLst/>
              <a:ahLst/>
              <a:cxnLst>
                <a:cxn ang="0">
                  <a:pos x="1" y="0"/>
                </a:cxn>
                <a:cxn ang="0">
                  <a:pos x="10" y="1"/>
                </a:cxn>
                <a:cxn ang="0">
                  <a:pos x="9" y="11"/>
                </a:cxn>
                <a:cxn ang="0">
                  <a:pos x="9" y="19"/>
                </a:cxn>
                <a:cxn ang="0">
                  <a:pos x="9" y="27"/>
                </a:cxn>
                <a:cxn ang="0">
                  <a:pos x="9" y="32"/>
                </a:cxn>
                <a:cxn ang="0">
                  <a:pos x="0" y="32"/>
                </a:cxn>
                <a:cxn ang="0">
                  <a:pos x="1" y="0"/>
                </a:cxn>
              </a:cxnLst>
              <a:rect l="0" t="0" r="r" b="b"/>
              <a:pathLst>
                <a:path w="10" h="32">
                  <a:moveTo>
                    <a:pt x="1" y="0"/>
                  </a:moveTo>
                  <a:lnTo>
                    <a:pt x="10" y="1"/>
                  </a:lnTo>
                  <a:lnTo>
                    <a:pt x="9" y="11"/>
                  </a:lnTo>
                  <a:lnTo>
                    <a:pt x="9" y="19"/>
                  </a:lnTo>
                  <a:lnTo>
                    <a:pt x="9" y="27"/>
                  </a:lnTo>
                  <a:lnTo>
                    <a:pt x="9" y="32"/>
                  </a:lnTo>
                  <a:lnTo>
                    <a:pt x="0" y="32"/>
                  </a:lnTo>
                  <a:lnTo>
                    <a:pt x="1" y="0"/>
                  </a:lnTo>
                  <a:close/>
                </a:path>
              </a:pathLst>
            </a:custGeom>
            <a:solidFill>
              <a:srgbClr val="003D8C"/>
            </a:solidFill>
            <a:ln w="9525">
              <a:noFill/>
              <a:round/>
              <a:headEnd/>
              <a:tailEnd/>
            </a:ln>
          </p:spPr>
          <p:txBody>
            <a:bodyPr/>
            <a:lstStyle/>
            <a:p>
              <a:endParaRPr lang="ru-RU"/>
            </a:p>
          </p:txBody>
        </p:sp>
        <p:sp>
          <p:nvSpPr>
            <p:cNvPr id="73761" name="Freeform 33"/>
            <p:cNvSpPr>
              <a:spLocks noChangeAspect="1"/>
            </p:cNvSpPr>
            <p:nvPr/>
          </p:nvSpPr>
          <p:spPr bwMode="auto">
            <a:xfrm>
              <a:off x="3313" y="3650"/>
              <a:ext cx="30" cy="42"/>
            </a:xfrm>
            <a:custGeom>
              <a:avLst/>
              <a:gdLst/>
              <a:ahLst/>
              <a:cxnLst>
                <a:cxn ang="0">
                  <a:pos x="15" y="0"/>
                </a:cxn>
                <a:cxn ang="0">
                  <a:pos x="19" y="5"/>
                </a:cxn>
                <a:cxn ang="0">
                  <a:pos x="24" y="14"/>
                </a:cxn>
                <a:cxn ang="0">
                  <a:pos x="28" y="25"/>
                </a:cxn>
                <a:cxn ang="0">
                  <a:pos x="30" y="38"/>
                </a:cxn>
                <a:cxn ang="0">
                  <a:pos x="30" y="38"/>
                </a:cxn>
                <a:cxn ang="0">
                  <a:pos x="30" y="39"/>
                </a:cxn>
                <a:cxn ang="0">
                  <a:pos x="30" y="40"/>
                </a:cxn>
                <a:cxn ang="0">
                  <a:pos x="30" y="42"/>
                </a:cxn>
                <a:cxn ang="0">
                  <a:pos x="0" y="42"/>
                </a:cxn>
                <a:cxn ang="0">
                  <a:pos x="0" y="37"/>
                </a:cxn>
                <a:cxn ang="0">
                  <a:pos x="2" y="24"/>
                </a:cxn>
                <a:cxn ang="0">
                  <a:pos x="6" y="14"/>
                </a:cxn>
                <a:cxn ang="0">
                  <a:pos x="11" y="5"/>
                </a:cxn>
                <a:cxn ang="0">
                  <a:pos x="15" y="0"/>
                </a:cxn>
              </a:cxnLst>
              <a:rect l="0" t="0" r="r" b="b"/>
              <a:pathLst>
                <a:path w="30" h="42">
                  <a:moveTo>
                    <a:pt x="15" y="0"/>
                  </a:moveTo>
                  <a:lnTo>
                    <a:pt x="19" y="5"/>
                  </a:lnTo>
                  <a:lnTo>
                    <a:pt x="24" y="14"/>
                  </a:lnTo>
                  <a:lnTo>
                    <a:pt x="28" y="25"/>
                  </a:lnTo>
                  <a:lnTo>
                    <a:pt x="30" y="38"/>
                  </a:lnTo>
                  <a:lnTo>
                    <a:pt x="30" y="38"/>
                  </a:lnTo>
                  <a:lnTo>
                    <a:pt x="30" y="39"/>
                  </a:lnTo>
                  <a:lnTo>
                    <a:pt x="30" y="40"/>
                  </a:lnTo>
                  <a:lnTo>
                    <a:pt x="30" y="42"/>
                  </a:lnTo>
                  <a:lnTo>
                    <a:pt x="0" y="42"/>
                  </a:lnTo>
                  <a:lnTo>
                    <a:pt x="0" y="37"/>
                  </a:lnTo>
                  <a:lnTo>
                    <a:pt x="2" y="24"/>
                  </a:lnTo>
                  <a:lnTo>
                    <a:pt x="6" y="14"/>
                  </a:lnTo>
                  <a:lnTo>
                    <a:pt x="11" y="5"/>
                  </a:lnTo>
                  <a:lnTo>
                    <a:pt x="15" y="0"/>
                  </a:lnTo>
                  <a:close/>
                </a:path>
              </a:pathLst>
            </a:custGeom>
            <a:solidFill>
              <a:srgbClr val="003D8C"/>
            </a:solidFill>
            <a:ln w="9525">
              <a:noFill/>
              <a:round/>
              <a:headEnd/>
              <a:tailEnd/>
            </a:ln>
          </p:spPr>
          <p:txBody>
            <a:bodyPr/>
            <a:lstStyle/>
            <a:p>
              <a:endParaRPr lang="ru-RU"/>
            </a:p>
          </p:txBody>
        </p:sp>
        <p:sp>
          <p:nvSpPr>
            <p:cNvPr id="73762" name="Freeform 34"/>
            <p:cNvSpPr>
              <a:spLocks noChangeAspect="1"/>
            </p:cNvSpPr>
            <p:nvPr/>
          </p:nvSpPr>
          <p:spPr bwMode="auto">
            <a:xfrm>
              <a:off x="3302" y="3679"/>
              <a:ext cx="57" cy="167"/>
            </a:xfrm>
            <a:custGeom>
              <a:avLst/>
              <a:gdLst/>
              <a:ahLst/>
              <a:cxnLst>
                <a:cxn ang="0">
                  <a:pos x="53" y="156"/>
                </a:cxn>
                <a:cxn ang="0">
                  <a:pos x="0" y="155"/>
                </a:cxn>
                <a:cxn ang="0">
                  <a:pos x="11" y="167"/>
                </a:cxn>
                <a:cxn ang="0">
                  <a:pos x="57" y="162"/>
                </a:cxn>
                <a:cxn ang="0">
                  <a:pos x="57" y="0"/>
                </a:cxn>
                <a:cxn ang="0">
                  <a:pos x="53" y="156"/>
                </a:cxn>
              </a:cxnLst>
              <a:rect l="0" t="0" r="r" b="b"/>
              <a:pathLst>
                <a:path w="57" h="167">
                  <a:moveTo>
                    <a:pt x="53" y="156"/>
                  </a:moveTo>
                  <a:lnTo>
                    <a:pt x="0" y="155"/>
                  </a:lnTo>
                  <a:lnTo>
                    <a:pt x="11" y="167"/>
                  </a:lnTo>
                  <a:lnTo>
                    <a:pt x="57" y="162"/>
                  </a:lnTo>
                  <a:lnTo>
                    <a:pt x="57" y="0"/>
                  </a:lnTo>
                  <a:lnTo>
                    <a:pt x="53" y="156"/>
                  </a:lnTo>
                  <a:close/>
                </a:path>
              </a:pathLst>
            </a:custGeom>
            <a:solidFill>
              <a:srgbClr val="000000"/>
            </a:solidFill>
            <a:ln w="9525">
              <a:noFill/>
              <a:round/>
              <a:headEnd/>
              <a:tailEnd/>
            </a:ln>
          </p:spPr>
          <p:txBody>
            <a:bodyPr/>
            <a:lstStyle/>
            <a:p>
              <a:endParaRPr lang="ru-RU"/>
            </a:p>
          </p:txBody>
        </p:sp>
        <p:sp>
          <p:nvSpPr>
            <p:cNvPr id="73763" name="Freeform 35"/>
            <p:cNvSpPr>
              <a:spLocks noChangeAspect="1"/>
            </p:cNvSpPr>
            <p:nvPr/>
          </p:nvSpPr>
          <p:spPr bwMode="auto">
            <a:xfrm>
              <a:off x="3161" y="3633"/>
              <a:ext cx="57" cy="196"/>
            </a:xfrm>
            <a:custGeom>
              <a:avLst/>
              <a:gdLst/>
              <a:ahLst/>
              <a:cxnLst>
                <a:cxn ang="0">
                  <a:pos x="57" y="46"/>
                </a:cxn>
                <a:cxn ang="0">
                  <a:pos x="52" y="28"/>
                </a:cxn>
                <a:cxn ang="0">
                  <a:pos x="43" y="14"/>
                </a:cxn>
                <a:cxn ang="0">
                  <a:pos x="34" y="3"/>
                </a:cxn>
                <a:cxn ang="0">
                  <a:pos x="29" y="0"/>
                </a:cxn>
                <a:cxn ang="0">
                  <a:pos x="25" y="3"/>
                </a:cxn>
                <a:cxn ang="0">
                  <a:pos x="16" y="14"/>
                </a:cxn>
                <a:cxn ang="0">
                  <a:pos x="6" y="28"/>
                </a:cxn>
                <a:cxn ang="0">
                  <a:pos x="2" y="46"/>
                </a:cxn>
                <a:cxn ang="0">
                  <a:pos x="0" y="195"/>
                </a:cxn>
                <a:cxn ang="0">
                  <a:pos x="55" y="196"/>
                </a:cxn>
                <a:cxn ang="0">
                  <a:pos x="57" y="46"/>
                </a:cxn>
              </a:cxnLst>
              <a:rect l="0" t="0" r="r" b="b"/>
              <a:pathLst>
                <a:path w="57" h="196">
                  <a:moveTo>
                    <a:pt x="57" y="46"/>
                  </a:moveTo>
                  <a:lnTo>
                    <a:pt x="52" y="28"/>
                  </a:lnTo>
                  <a:lnTo>
                    <a:pt x="43" y="14"/>
                  </a:lnTo>
                  <a:lnTo>
                    <a:pt x="34" y="3"/>
                  </a:lnTo>
                  <a:lnTo>
                    <a:pt x="29" y="0"/>
                  </a:lnTo>
                  <a:lnTo>
                    <a:pt x="25" y="3"/>
                  </a:lnTo>
                  <a:lnTo>
                    <a:pt x="16" y="14"/>
                  </a:lnTo>
                  <a:lnTo>
                    <a:pt x="6" y="28"/>
                  </a:lnTo>
                  <a:lnTo>
                    <a:pt x="2" y="46"/>
                  </a:lnTo>
                  <a:lnTo>
                    <a:pt x="0" y="195"/>
                  </a:lnTo>
                  <a:lnTo>
                    <a:pt x="55" y="196"/>
                  </a:lnTo>
                  <a:lnTo>
                    <a:pt x="57" y="46"/>
                  </a:lnTo>
                  <a:close/>
                </a:path>
              </a:pathLst>
            </a:custGeom>
            <a:solidFill>
              <a:srgbClr val="000000"/>
            </a:solidFill>
            <a:ln w="9525">
              <a:noFill/>
              <a:round/>
              <a:headEnd/>
              <a:tailEnd/>
            </a:ln>
          </p:spPr>
          <p:txBody>
            <a:bodyPr/>
            <a:lstStyle/>
            <a:p>
              <a:endParaRPr lang="ru-RU"/>
            </a:p>
          </p:txBody>
        </p:sp>
        <p:sp>
          <p:nvSpPr>
            <p:cNvPr id="73764" name="Freeform 36"/>
            <p:cNvSpPr>
              <a:spLocks noChangeAspect="1"/>
            </p:cNvSpPr>
            <p:nvPr/>
          </p:nvSpPr>
          <p:spPr bwMode="auto">
            <a:xfrm>
              <a:off x="3170" y="3645"/>
              <a:ext cx="38" cy="172"/>
            </a:xfrm>
            <a:custGeom>
              <a:avLst/>
              <a:gdLst/>
              <a:ahLst/>
              <a:cxnLst>
                <a:cxn ang="0">
                  <a:pos x="22" y="1"/>
                </a:cxn>
                <a:cxn ang="0">
                  <a:pos x="20" y="0"/>
                </a:cxn>
                <a:cxn ang="0">
                  <a:pos x="19" y="1"/>
                </a:cxn>
                <a:cxn ang="0">
                  <a:pos x="16" y="4"/>
                </a:cxn>
                <a:cxn ang="0">
                  <a:pos x="10" y="12"/>
                </a:cxn>
                <a:cxn ang="0">
                  <a:pos x="4" y="26"/>
                </a:cxn>
                <a:cxn ang="0">
                  <a:pos x="1" y="42"/>
                </a:cxn>
                <a:cxn ang="0">
                  <a:pos x="0" y="170"/>
                </a:cxn>
                <a:cxn ang="0">
                  <a:pos x="0" y="172"/>
                </a:cxn>
                <a:cxn ang="0">
                  <a:pos x="2" y="172"/>
                </a:cxn>
                <a:cxn ang="0">
                  <a:pos x="35" y="172"/>
                </a:cxn>
                <a:cxn ang="0">
                  <a:pos x="36" y="172"/>
                </a:cxn>
                <a:cxn ang="0">
                  <a:pos x="36" y="170"/>
                </a:cxn>
                <a:cxn ang="0">
                  <a:pos x="36" y="150"/>
                </a:cxn>
                <a:cxn ang="0">
                  <a:pos x="37" y="106"/>
                </a:cxn>
                <a:cxn ang="0">
                  <a:pos x="38" y="62"/>
                </a:cxn>
                <a:cxn ang="0">
                  <a:pos x="38" y="43"/>
                </a:cxn>
                <a:cxn ang="0">
                  <a:pos x="36" y="27"/>
                </a:cxn>
                <a:cxn ang="0">
                  <a:pos x="30" y="13"/>
                </a:cxn>
                <a:cxn ang="0">
                  <a:pos x="25" y="5"/>
                </a:cxn>
                <a:cxn ang="0">
                  <a:pos x="22" y="1"/>
                </a:cxn>
              </a:cxnLst>
              <a:rect l="0" t="0" r="r" b="b"/>
              <a:pathLst>
                <a:path w="38" h="172">
                  <a:moveTo>
                    <a:pt x="22" y="1"/>
                  </a:moveTo>
                  <a:lnTo>
                    <a:pt x="20" y="0"/>
                  </a:lnTo>
                  <a:lnTo>
                    <a:pt x="19" y="1"/>
                  </a:lnTo>
                  <a:lnTo>
                    <a:pt x="16" y="4"/>
                  </a:lnTo>
                  <a:lnTo>
                    <a:pt x="10" y="12"/>
                  </a:lnTo>
                  <a:lnTo>
                    <a:pt x="4" y="26"/>
                  </a:lnTo>
                  <a:lnTo>
                    <a:pt x="1" y="42"/>
                  </a:lnTo>
                  <a:lnTo>
                    <a:pt x="0" y="170"/>
                  </a:lnTo>
                  <a:lnTo>
                    <a:pt x="0" y="172"/>
                  </a:lnTo>
                  <a:lnTo>
                    <a:pt x="2" y="172"/>
                  </a:lnTo>
                  <a:lnTo>
                    <a:pt x="35" y="172"/>
                  </a:lnTo>
                  <a:lnTo>
                    <a:pt x="36" y="172"/>
                  </a:lnTo>
                  <a:lnTo>
                    <a:pt x="36" y="170"/>
                  </a:lnTo>
                  <a:lnTo>
                    <a:pt x="36" y="150"/>
                  </a:lnTo>
                  <a:lnTo>
                    <a:pt x="37" y="106"/>
                  </a:lnTo>
                  <a:lnTo>
                    <a:pt x="38" y="62"/>
                  </a:lnTo>
                  <a:lnTo>
                    <a:pt x="38" y="43"/>
                  </a:lnTo>
                  <a:lnTo>
                    <a:pt x="36" y="27"/>
                  </a:lnTo>
                  <a:lnTo>
                    <a:pt x="30" y="13"/>
                  </a:lnTo>
                  <a:lnTo>
                    <a:pt x="25" y="5"/>
                  </a:lnTo>
                  <a:lnTo>
                    <a:pt x="22" y="1"/>
                  </a:lnTo>
                  <a:close/>
                </a:path>
              </a:pathLst>
            </a:custGeom>
            <a:solidFill>
              <a:srgbClr val="FFFFFF"/>
            </a:solidFill>
            <a:ln w="9525">
              <a:noFill/>
              <a:round/>
              <a:headEnd/>
              <a:tailEnd/>
            </a:ln>
          </p:spPr>
          <p:txBody>
            <a:bodyPr/>
            <a:lstStyle/>
            <a:p>
              <a:endParaRPr lang="ru-RU"/>
            </a:p>
          </p:txBody>
        </p:sp>
        <p:sp>
          <p:nvSpPr>
            <p:cNvPr id="73765" name="Freeform 37"/>
            <p:cNvSpPr>
              <a:spLocks noChangeAspect="1"/>
            </p:cNvSpPr>
            <p:nvPr/>
          </p:nvSpPr>
          <p:spPr bwMode="auto">
            <a:xfrm>
              <a:off x="3195" y="3739"/>
              <a:ext cx="9" cy="37"/>
            </a:xfrm>
            <a:custGeom>
              <a:avLst/>
              <a:gdLst/>
              <a:ahLst/>
              <a:cxnLst>
                <a:cxn ang="0">
                  <a:pos x="9" y="37"/>
                </a:cxn>
                <a:cxn ang="0">
                  <a:pos x="0" y="37"/>
                </a:cxn>
                <a:cxn ang="0">
                  <a:pos x="0" y="0"/>
                </a:cxn>
                <a:cxn ang="0">
                  <a:pos x="9" y="0"/>
                </a:cxn>
                <a:cxn ang="0">
                  <a:pos x="9" y="9"/>
                </a:cxn>
                <a:cxn ang="0">
                  <a:pos x="9" y="19"/>
                </a:cxn>
                <a:cxn ang="0">
                  <a:pos x="9" y="28"/>
                </a:cxn>
                <a:cxn ang="0">
                  <a:pos x="9" y="37"/>
                </a:cxn>
              </a:cxnLst>
              <a:rect l="0" t="0" r="r" b="b"/>
              <a:pathLst>
                <a:path w="9" h="37">
                  <a:moveTo>
                    <a:pt x="9" y="37"/>
                  </a:moveTo>
                  <a:lnTo>
                    <a:pt x="0" y="37"/>
                  </a:lnTo>
                  <a:lnTo>
                    <a:pt x="0" y="0"/>
                  </a:lnTo>
                  <a:lnTo>
                    <a:pt x="9" y="0"/>
                  </a:lnTo>
                  <a:lnTo>
                    <a:pt x="9" y="9"/>
                  </a:lnTo>
                  <a:lnTo>
                    <a:pt x="9" y="19"/>
                  </a:lnTo>
                  <a:lnTo>
                    <a:pt x="9" y="28"/>
                  </a:lnTo>
                  <a:lnTo>
                    <a:pt x="9" y="37"/>
                  </a:lnTo>
                  <a:close/>
                </a:path>
              </a:pathLst>
            </a:custGeom>
            <a:solidFill>
              <a:srgbClr val="003D8C"/>
            </a:solidFill>
            <a:ln w="9525">
              <a:noFill/>
              <a:round/>
              <a:headEnd/>
              <a:tailEnd/>
            </a:ln>
          </p:spPr>
          <p:txBody>
            <a:bodyPr/>
            <a:lstStyle/>
            <a:p>
              <a:endParaRPr lang="ru-RU"/>
            </a:p>
          </p:txBody>
        </p:sp>
        <p:sp>
          <p:nvSpPr>
            <p:cNvPr id="73766" name="Freeform 38"/>
            <p:cNvSpPr>
              <a:spLocks noChangeAspect="1"/>
            </p:cNvSpPr>
            <p:nvPr/>
          </p:nvSpPr>
          <p:spPr bwMode="auto">
            <a:xfrm>
              <a:off x="3190" y="3696"/>
              <a:ext cx="15" cy="39"/>
            </a:xfrm>
            <a:custGeom>
              <a:avLst/>
              <a:gdLst/>
              <a:ahLst/>
              <a:cxnLst>
                <a:cxn ang="0">
                  <a:pos x="14" y="39"/>
                </a:cxn>
                <a:cxn ang="0">
                  <a:pos x="0" y="39"/>
                </a:cxn>
                <a:cxn ang="0">
                  <a:pos x="0" y="0"/>
                </a:cxn>
                <a:cxn ang="0">
                  <a:pos x="15" y="0"/>
                </a:cxn>
                <a:cxn ang="0">
                  <a:pos x="15" y="7"/>
                </a:cxn>
                <a:cxn ang="0">
                  <a:pos x="15" y="17"/>
                </a:cxn>
                <a:cxn ang="0">
                  <a:pos x="15" y="27"/>
                </a:cxn>
                <a:cxn ang="0">
                  <a:pos x="14" y="39"/>
                </a:cxn>
              </a:cxnLst>
              <a:rect l="0" t="0" r="r" b="b"/>
              <a:pathLst>
                <a:path w="15" h="39">
                  <a:moveTo>
                    <a:pt x="14" y="39"/>
                  </a:moveTo>
                  <a:lnTo>
                    <a:pt x="0" y="39"/>
                  </a:lnTo>
                  <a:lnTo>
                    <a:pt x="0" y="0"/>
                  </a:lnTo>
                  <a:lnTo>
                    <a:pt x="15" y="0"/>
                  </a:lnTo>
                  <a:lnTo>
                    <a:pt x="15" y="7"/>
                  </a:lnTo>
                  <a:lnTo>
                    <a:pt x="15" y="17"/>
                  </a:lnTo>
                  <a:lnTo>
                    <a:pt x="15" y="27"/>
                  </a:lnTo>
                  <a:lnTo>
                    <a:pt x="14" y="39"/>
                  </a:lnTo>
                  <a:close/>
                </a:path>
              </a:pathLst>
            </a:custGeom>
            <a:solidFill>
              <a:srgbClr val="003D8C"/>
            </a:solidFill>
            <a:ln w="9525">
              <a:noFill/>
              <a:round/>
              <a:headEnd/>
              <a:tailEnd/>
            </a:ln>
          </p:spPr>
          <p:txBody>
            <a:bodyPr/>
            <a:lstStyle/>
            <a:p>
              <a:endParaRPr lang="ru-RU"/>
            </a:p>
          </p:txBody>
        </p:sp>
        <p:sp>
          <p:nvSpPr>
            <p:cNvPr id="73767" name="Freeform 39"/>
            <p:cNvSpPr>
              <a:spLocks noChangeAspect="1"/>
            </p:cNvSpPr>
            <p:nvPr/>
          </p:nvSpPr>
          <p:spPr bwMode="auto">
            <a:xfrm>
              <a:off x="3174" y="3696"/>
              <a:ext cx="13" cy="38"/>
            </a:xfrm>
            <a:custGeom>
              <a:avLst/>
              <a:gdLst/>
              <a:ahLst/>
              <a:cxnLst>
                <a:cxn ang="0">
                  <a:pos x="13" y="38"/>
                </a:cxn>
                <a:cxn ang="0">
                  <a:pos x="0" y="38"/>
                </a:cxn>
                <a:cxn ang="0">
                  <a:pos x="1" y="0"/>
                </a:cxn>
                <a:cxn ang="0">
                  <a:pos x="13" y="0"/>
                </a:cxn>
                <a:cxn ang="0">
                  <a:pos x="13" y="38"/>
                </a:cxn>
              </a:cxnLst>
              <a:rect l="0" t="0" r="r" b="b"/>
              <a:pathLst>
                <a:path w="13" h="38">
                  <a:moveTo>
                    <a:pt x="13" y="38"/>
                  </a:moveTo>
                  <a:lnTo>
                    <a:pt x="0" y="38"/>
                  </a:lnTo>
                  <a:lnTo>
                    <a:pt x="1" y="0"/>
                  </a:lnTo>
                  <a:lnTo>
                    <a:pt x="13" y="0"/>
                  </a:lnTo>
                  <a:lnTo>
                    <a:pt x="13" y="38"/>
                  </a:lnTo>
                  <a:close/>
                </a:path>
              </a:pathLst>
            </a:custGeom>
            <a:solidFill>
              <a:srgbClr val="003D8C"/>
            </a:solidFill>
            <a:ln w="9525">
              <a:noFill/>
              <a:round/>
              <a:headEnd/>
              <a:tailEnd/>
            </a:ln>
          </p:spPr>
          <p:txBody>
            <a:bodyPr/>
            <a:lstStyle/>
            <a:p>
              <a:endParaRPr lang="ru-RU"/>
            </a:p>
          </p:txBody>
        </p:sp>
        <p:sp>
          <p:nvSpPr>
            <p:cNvPr id="73768" name="Freeform 40"/>
            <p:cNvSpPr>
              <a:spLocks noChangeAspect="1"/>
            </p:cNvSpPr>
            <p:nvPr/>
          </p:nvSpPr>
          <p:spPr bwMode="auto">
            <a:xfrm>
              <a:off x="3174" y="3739"/>
              <a:ext cx="18" cy="37"/>
            </a:xfrm>
            <a:custGeom>
              <a:avLst/>
              <a:gdLst/>
              <a:ahLst/>
              <a:cxnLst>
                <a:cxn ang="0">
                  <a:pos x="13" y="0"/>
                </a:cxn>
                <a:cxn ang="0">
                  <a:pos x="13" y="1"/>
                </a:cxn>
                <a:cxn ang="0">
                  <a:pos x="14" y="1"/>
                </a:cxn>
                <a:cxn ang="0">
                  <a:pos x="18" y="1"/>
                </a:cxn>
                <a:cxn ang="0">
                  <a:pos x="18" y="37"/>
                </a:cxn>
                <a:cxn ang="0">
                  <a:pos x="0" y="37"/>
                </a:cxn>
                <a:cxn ang="0">
                  <a:pos x="0" y="0"/>
                </a:cxn>
                <a:cxn ang="0">
                  <a:pos x="13" y="0"/>
                </a:cxn>
              </a:cxnLst>
              <a:rect l="0" t="0" r="r" b="b"/>
              <a:pathLst>
                <a:path w="18" h="37">
                  <a:moveTo>
                    <a:pt x="13" y="0"/>
                  </a:moveTo>
                  <a:lnTo>
                    <a:pt x="13" y="1"/>
                  </a:lnTo>
                  <a:lnTo>
                    <a:pt x="14" y="1"/>
                  </a:lnTo>
                  <a:lnTo>
                    <a:pt x="18" y="1"/>
                  </a:lnTo>
                  <a:lnTo>
                    <a:pt x="18" y="37"/>
                  </a:lnTo>
                  <a:lnTo>
                    <a:pt x="0" y="37"/>
                  </a:lnTo>
                  <a:lnTo>
                    <a:pt x="0" y="0"/>
                  </a:lnTo>
                  <a:lnTo>
                    <a:pt x="13" y="0"/>
                  </a:lnTo>
                  <a:close/>
                </a:path>
              </a:pathLst>
            </a:custGeom>
            <a:solidFill>
              <a:srgbClr val="003D8C"/>
            </a:solidFill>
            <a:ln w="9525">
              <a:noFill/>
              <a:round/>
              <a:headEnd/>
              <a:tailEnd/>
            </a:ln>
          </p:spPr>
          <p:txBody>
            <a:bodyPr/>
            <a:lstStyle/>
            <a:p>
              <a:endParaRPr lang="ru-RU"/>
            </a:p>
          </p:txBody>
        </p:sp>
        <p:sp>
          <p:nvSpPr>
            <p:cNvPr id="73769" name="Freeform 41"/>
            <p:cNvSpPr>
              <a:spLocks noChangeAspect="1"/>
            </p:cNvSpPr>
            <p:nvPr/>
          </p:nvSpPr>
          <p:spPr bwMode="auto">
            <a:xfrm>
              <a:off x="3173" y="3781"/>
              <a:ext cx="19" cy="32"/>
            </a:xfrm>
            <a:custGeom>
              <a:avLst/>
              <a:gdLst/>
              <a:ahLst/>
              <a:cxnLst>
                <a:cxn ang="0">
                  <a:pos x="19" y="0"/>
                </a:cxn>
                <a:cxn ang="0">
                  <a:pos x="17" y="32"/>
                </a:cxn>
                <a:cxn ang="0">
                  <a:pos x="0" y="32"/>
                </a:cxn>
                <a:cxn ang="0">
                  <a:pos x="1" y="0"/>
                </a:cxn>
                <a:cxn ang="0">
                  <a:pos x="19" y="0"/>
                </a:cxn>
              </a:cxnLst>
              <a:rect l="0" t="0" r="r" b="b"/>
              <a:pathLst>
                <a:path w="19" h="32">
                  <a:moveTo>
                    <a:pt x="19" y="0"/>
                  </a:moveTo>
                  <a:lnTo>
                    <a:pt x="17" y="32"/>
                  </a:lnTo>
                  <a:lnTo>
                    <a:pt x="0" y="32"/>
                  </a:lnTo>
                  <a:lnTo>
                    <a:pt x="1" y="0"/>
                  </a:lnTo>
                  <a:lnTo>
                    <a:pt x="19" y="0"/>
                  </a:lnTo>
                  <a:close/>
                </a:path>
              </a:pathLst>
            </a:custGeom>
            <a:solidFill>
              <a:srgbClr val="003D8C"/>
            </a:solidFill>
            <a:ln w="9525">
              <a:noFill/>
              <a:round/>
              <a:headEnd/>
              <a:tailEnd/>
            </a:ln>
          </p:spPr>
          <p:txBody>
            <a:bodyPr/>
            <a:lstStyle/>
            <a:p>
              <a:endParaRPr lang="ru-RU"/>
            </a:p>
          </p:txBody>
        </p:sp>
        <p:sp>
          <p:nvSpPr>
            <p:cNvPr id="73770" name="Freeform 42"/>
            <p:cNvSpPr>
              <a:spLocks noChangeAspect="1"/>
            </p:cNvSpPr>
            <p:nvPr/>
          </p:nvSpPr>
          <p:spPr bwMode="auto">
            <a:xfrm>
              <a:off x="3195" y="3781"/>
              <a:ext cx="9" cy="32"/>
            </a:xfrm>
            <a:custGeom>
              <a:avLst/>
              <a:gdLst/>
              <a:ahLst/>
              <a:cxnLst>
                <a:cxn ang="0">
                  <a:pos x="0" y="0"/>
                </a:cxn>
                <a:cxn ang="0">
                  <a:pos x="9" y="0"/>
                </a:cxn>
                <a:cxn ang="0">
                  <a:pos x="8" y="10"/>
                </a:cxn>
                <a:cxn ang="0">
                  <a:pos x="8" y="19"/>
                </a:cxn>
                <a:cxn ang="0">
                  <a:pos x="8" y="27"/>
                </a:cxn>
                <a:cxn ang="0">
                  <a:pos x="8" y="32"/>
                </a:cxn>
                <a:cxn ang="0">
                  <a:pos x="0" y="32"/>
                </a:cxn>
                <a:cxn ang="0">
                  <a:pos x="0" y="0"/>
                </a:cxn>
              </a:cxnLst>
              <a:rect l="0" t="0" r="r" b="b"/>
              <a:pathLst>
                <a:path w="9" h="32">
                  <a:moveTo>
                    <a:pt x="0" y="0"/>
                  </a:moveTo>
                  <a:lnTo>
                    <a:pt x="9" y="0"/>
                  </a:lnTo>
                  <a:lnTo>
                    <a:pt x="8" y="10"/>
                  </a:lnTo>
                  <a:lnTo>
                    <a:pt x="8" y="19"/>
                  </a:lnTo>
                  <a:lnTo>
                    <a:pt x="8" y="27"/>
                  </a:lnTo>
                  <a:lnTo>
                    <a:pt x="8" y="32"/>
                  </a:lnTo>
                  <a:lnTo>
                    <a:pt x="0" y="32"/>
                  </a:lnTo>
                  <a:lnTo>
                    <a:pt x="0" y="0"/>
                  </a:lnTo>
                  <a:close/>
                </a:path>
              </a:pathLst>
            </a:custGeom>
            <a:solidFill>
              <a:srgbClr val="003D8C"/>
            </a:solidFill>
            <a:ln w="9525">
              <a:noFill/>
              <a:round/>
              <a:headEnd/>
              <a:tailEnd/>
            </a:ln>
          </p:spPr>
          <p:txBody>
            <a:bodyPr/>
            <a:lstStyle/>
            <a:p>
              <a:endParaRPr lang="ru-RU"/>
            </a:p>
          </p:txBody>
        </p:sp>
        <p:sp>
          <p:nvSpPr>
            <p:cNvPr id="73771" name="Freeform 43"/>
            <p:cNvSpPr>
              <a:spLocks noChangeAspect="1"/>
            </p:cNvSpPr>
            <p:nvPr/>
          </p:nvSpPr>
          <p:spPr bwMode="auto">
            <a:xfrm>
              <a:off x="3175" y="3650"/>
              <a:ext cx="30" cy="42"/>
            </a:xfrm>
            <a:custGeom>
              <a:avLst/>
              <a:gdLst/>
              <a:ahLst/>
              <a:cxnLst>
                <a:cxn ang="0">
                  <a:pos x="15" y="0"/>
                </a:cxn>
                <a:cxn ang="0">
                  <a:pos x="19" y="5"/>
                </a:cxn>
                <a:cxn ang="0">
                  <a:pos x="24" y="14"/>
                </a:cxn>
                <a:cxn ang="0">
                  <a:pos x="28" y="25"/>
                </a:cxn>
                <a:cxn ang="0">
                  <a:pos x="30" y="38"/>
                </a:cxn>
                <a:cxn ang="0">
                  <a:pos x="30" y="38"/>
                </a:cxn>
                <a:cxn ang="0">
                  <a:pos x="30" y="39"/>
                </a:cxn>
                <a:cxn ang="0">
                  <a:pos x="30" y="40"/>
                </a:cxn>
                <a:cxn ang="0">
                  <a:pos x="30" y="42"/>
                </a:cxn>
                <a:cxn ang="0">
                  <a:pos x="0" y="42"/>
                </a:cxn>
                <a:cxn ang="0">
                  <a:pos x="0" y="37"/>
                </a:cxn>
                <a:cxn ang="0">
                  <a:pos x="2" y="24"/>
                </a:cxn>
                <a:cxn ang="0">
                  <a:pos x="6" y="14"/>
                </a:cxn>
                <a:cxn ang="0">
                  <a:pos x="11" y="5"/>
                </a:cxn>
                <a:cxn ang="0">
                  <a:pos x="15" y="0"/>
                </a:cxn>
              </a:cxnLst>
              <a:rect l="0" t="0" r="r" b="b"/>
              <a:pathLst>
                <a:path w="30" h="42">
                  <a:moveTo>
                    <a:pt x="15" y="0"/>
                  </a:moveTo>
                  <a:lnTo>
                    <a:pt x="19" y="5"/>
                  </a:lnTo>
                  <a:lnTo>
                    <a:pt x="24" y="14"/>
                  </a:lnTo>
                  <a:lnTo>
                    <a:pt x="28" y="25"/>
                  </a:lnTo>
                  <a:lnTo>
                    <a:pt x="30" y="38"/>
                  </a:lnTo>
                  <a:lnTo>
                    <a:pt x="30" y="38"/>
                  </a:lnTo>
                  <a:lnTo>
                    <a:pt x="30" y="39"/>
                  </a:lnTo>
                  <a:lnTo>
                    <a:pt x="30" y="40"/>
                  </a:lnTo>
                  <a:lnTo>
                    <a:pt x="30" y="42"/>
                  </a:lnTo>
                  <a:lnTo>
                    <a:pt x="0" y="42"/>
                  </a:lnTo>
                  <a:lnTo>
                    <a:pt x="0" y="37"/>
                  </a:lnTo>
                  <a:lnTo>
                    <a:pt x="2" y="24"/>
                  </a:lnTo>
                  <a:lnTo>
                    <a:pt x="6" y="14"/>
                  </a:lnTo>
                  <a:lnTo>
                    <a:pt x="11" y="5"/>
                  </a:lnTo>
                  <a:lnTo>
                    <a:pt x="15" y="0"/>
                  </a:lnTo>
                  <a:close/>
                </a:path>
              </a:pathLst>
            </a:custGeom>
            <a:solidFill>
              <a:srgbClr val="003D8C"/>
            </a:solidFill>
            <a:ln w="9525">
              <a:noFill/>
              <a:round/>
              <a:headEnd/>
              <a:tailEnd/>
            </a:ln>
          </p:spPr>
          <p:txBody>
            <a:bodyPr/>
            <a:lstStyle/>
            <a:p>
              <a:endParaRPr lang="ru-RU"/>
            </a:p>
          </p:txBody>
        </p:sp>
        <p:sp>
          <p:nvSpPr>
            <p:cNvPr id="73772" name="Freeform 44"/>
            <p:cNvSpPr>
              <a:spLocks noChangeAspect="1"/>
            </p:cNvSpPr>
            <p:nvPr/>
          </p:nvSpPr>
          <p:spPr bwMode="auto">
            <a:xfrm>
              <a:off x="3164" y="3679"/>
              <a:ext cx="57" cy="167"/>
            </a:xfrm>
            <a:custGeom>
              <a:avLst/>
              <a:gdLst/>
              <a:ahLst/>
              <a:cxnLst>
                <a:cxn ang="0">
                  <a:pos x="54" y="156"/>
                </a:cxn>
                <a:cxn ang="0">
                  <a:pos x="0" y="155"/>
                </a:cxn>
                <a:cxn ang="0">
                  <a:pos x="11" y="167"/>
                </a:cxn>
                <a:cxn ang="0">
                  <a:pos x="57" y="162"/>
                </a:cxn>
                <a:cxn ang="0">
                  <a:pos x="57" y="0"/>
                </a:cxn>
                <a:cxn ang="0">
                  <a:pos x="54" y="156"/>
                </a:cxn>
              </a:cxnLst>
              <a:rect l="0" t="0" r="r" b="b"/>
              <a:pathLst>
                <a:path w="57" h="167">
                  <a:moveTo>
                    <a:pt x="54" y="156"/>
                  </a:moveTo>
                  <a:lnTo>
                    <a:pt x="0" y="155"/>
                  </a:lnTo>
                  <a:lnTo>
                    <a:pt x="11" y="167"/>
                  </a:lnTo>
                  <a:lnTo>
                    <a:pt x="57" y="162"/>
                  </a:lnTo>
                  <a:lnTo>
                    <a:pt x="57" y="0"/>
                  </a:lnTo>
                  <a:lnTo>
                    <a:pt x="54" y="156"/>
                  </a:lnTo>
                  <a:close/>
                </a:path>
              </a:pathLst>
            </a:custGeom>
            <a:solidFill>
              <a:srgbClr val="000000"/>
            </a:solidFill>
            <a:ln w="9525">
              <a:noFill/>
              <a:round/>
              <a:headEnd/>
              <a:tailEnd/>
            </a:ln>
          </p:spPr>
          <p:txBody>
            <a:bodyPr/>
            <a:lstStyle/>
            <a:p>
              <a:endParaRPr lang="ru-RU"/>
            </a:p>
          </p:txBody>
        </p:sp>
        <p:sp>
          <p:nvSpPr>
            <p:cNvPr id="73773" name="Freeform 45"/>
            <p:cNvSpPr>
              <a:spLocks noChangeAspect="1"/>
            </p:cNvSpPr>
            <p:nvPr/>
          </p:nvSpPr>
          <p:spPr bwMode="auto">
            <a:xfrm>
              <a:off x="3023" y="3633"/>
              <a:ext cx="57" cy="196"/>
            </a:xfrm>
            <a:custGeom>
              <a:avLst/>
              <a:gdLst/>
              <a:ahLst/>
              <a:cxnLst>
                <a:cxn ang="0">
                  <a:pos x="57" y="46"/>
                </a:cxn>
                <a:cxn ang="0">
                  <a:pos x="52" y="28"/>
                </a:cxn>
                <a:cxn ang="0">
                  <a:pos x="43" y="14"/>
                </a:cxn>
                <a:cxn ang="0">
                  <a:pos x="34" y="3"/>
                </a:cxn>
                <a:cxn ang="0">
                  <a:pos x="29" y="0"/>
                </a:cxn>
                <a:cxn ang="0">
                  <a:pos x="25" y="3"/>
                </a:cxn>
                <a:cxn ang="0">
                  <a:pos x="16" y="13"/>
                </a:cxn>
                <a:cxn ang="0">
                  <a:pos x="6" y="27"/>
                </a:cxn>
                <a:cxn ang="0">
                  <a:pos x="2" y="45"/>
                </a:cxn>
                <a:cxn ang="0">
                  <a:pos x="0" y="195"/>
                </a:cxn>
                <a:cxn ang="0">
                  <a:pos x="55" y="196"/>
                </a:cxn>
                <a:cxn ang="0">
                  <a:pos x="57" y="46"/>
                </a:cxn>
              </a:cxnLst>
              <a:rect l="0" t="0" r="r" b="b"/>
              <a:pathLst>
                <a:path w="57" h="196">
                  <a:moveTo>
                    <a:pt x="57" y="46"/>
                  </a:moveTo>
                  <a:lnTo>
                    <a:pt x="52" y="28"/>
                  </a:lnTo>
                  <a:lnTo>
                    <a:pt x="43" y="14"/>
                  </a:lnTo>
                  <a:lnTo>
                    <a:pt x="34" y="3"/>
                  </a:lnTo>
                  <a:lnTo>
                    <a:pt x="29" y="0"/>
                  </a:lnTo>
                  <a:lnTo>
                    <a:pt x="25" y="3"/>
                  </a:lnTo>
                  <a:lnTo>
                    <a:pt x="16" y="13"/>
                  </a:lnTo>
                  <a:lnTo>
                    <a:pt x="6" y="27"/>
                  </a:lnTo>
                  <a:lnTo>
                    <a:pt x="2" y="45"/>
                  </a:lnTo>
                  <a:lnTo>
                    <a:pt x="0" y="195"/>
                  </a:lnTo>
                  <a:lnTo>
                    <a:pt x="55" y="196"/>
                  </a:lnTo>
                  <a:lnTo>
                    <a:pt x="57" y="46"/>
                  </a:lnTo>
                  <a:close/>
                </a:path>
              </a:pathLst>
            </a:custGeom>
            <a:solidFill>
              <a:srgbClr val="000000"/>
            </a:solidFill>
            <a:ln w="9525">
              <a:noFill/>
              <a:round/>
              <a:headEnd/>
              <a:tailEnd/>
            </a:ln>
          </p:spPr>
          <p:txBody>
            <a:bodyPr/>
            <a:lstStyle/>
            <a:p>
              <a:endParaRPr lang="ru-RU"/>
            </a:p>
          </p:txBody>
        </p:sp>
        <p:sp>
          <p:nvSpPr>
            <p:cNvPr id="73774" name="Freeform 46"/>
            <p:cNvSpPr>
              <a:spLocks noChangeAspect="1"/>
            </p:cNvSpPr>
            <p:nvPr/>
          </p:nvSpPr>
          <p:spPr bwMode="auto">
            <a:xfrm>
              <a:off x="3032" y="3645"/>
              <a:ext cx="38" cy="172"/>
            </a:xfrm>
            <a:custGeom>
              <a:avLst/>
              <a:gdLst/>
              <a:ahLst/>
              <a:cxnLst>
                <a:cxn ang="0">
                  <a:pos x="22" y="1"/>
                </a:cxn>
                <a:cxn ang="0">
                  <a:pos x="20" y="0"/>
                </a:cxn>
                <a:cxn ang="0">
                  <a:pos x="19" y="1"/>
                </a:cxn>
                <a:cxn ang="0">
                  <a:pos x="16" y="4"/>
                </a:cxn>
                <a:cxn ang="0">
                  <a:pos x="10" y="12"/>
                </a:cxn>
                <a:cxn ang="0">
                  <a:pos x="5" y="26"/>
                </a:cxn>
                <a:cxn ang="0">
                  <a:pos x="2" y="42"/>
                </a:cxn>
                <a:cxn ang="0">
                  <a:pos x="0" y="169"/>
                </a:cxn>
                <a:cxn ang="0">
                  <a:pos x="0" y="172"/>
                </a:cxn>
                <a:cxn ang="0">
                  <a:pos x="2" y="172"/>
                </a:cxn>
                <a:cxn ang="0">
                  <a:pos x="35" y="172"/>
                </a:cxn>
                <a:cxn ang="0">
                  <a:pos x="36" y="172"/>
                </a:cxn>
                <a:cxn ang="0">
                  <a:pos x="36" y="170"/>
                </a:cxn>
                <a:cxn ang="0">
                  <a:pos x="36" y="150"/>
                </a:cxn>
                <a:cxn ang="0">
                  <a:pos x="37" y="105"/>
                </a:cxn>
                <a:cxn ang="0">
                  <a:pos x="38" y="61"/>
                </a:cxn>
                <a:cxn ang="0">
                  <a:pos x="38" y="42"/>
                </a:cxn>
                <a:cxn ang="0">
                  <a:pos x="36" y="26"/>
                </a:cxn>
                <a:cxn ang="0">
                  <a:pos x="31" y="13"/>
                </a:cxn>
                <a:cxn ang="0">
                  <a:pos x="25" y="4"/>
                </a:cxn>
                <a:cxn ang="0">
                  <a:pos x="22" y="1"/>
                </a:cxn>
              </a:cxnLst>
              <a:rect l="0" t="0" r="r" b="b"/>
              <a:pathLst>
                <a:path w="38" h="172">
                  <a:moveTo>
                    <a:pt x="22" y="1"/>
                  </a:moveTo>
                  <a:lnTo>
                    <a:pt x="20" y="0"/>
                  </a:lnTo>
                  <a:lnTo>
                    <a:pt x="19" y="1"/>
                  </a:lnTo>
                  <a:lnTo>
                    <a:pt x="16" y="4"/>
                  </a:lnTo>
                  <a:lnTo>
                    <a:pt x="10" y="12"/>
                  </a:lnTo>
                  <a:lnTo>
                    <a:pt x="5" y="26"/>
                  </a:lnTo>
                  <a:lnTo>
                    <a:pt x="2" y="42"/>
                  </a:lnTo>
                  <a:lnTo>
                    <a:pt x="0" y="169"/>
                  </a:lnTo>
                  <a:lnTo>
                    <a:pt x="0" y="172"/>
                  </a:lnTo>
                  <a:lnTo>
                    <a:pt x="2" y="172"/>
                  </a:lnTo>
                  <a:lnTo>
                    <a:pt x="35" y="172"/>
                  </a:lnTo>
                  <a:lnTo>
                    <a:pt x="36" y="172"/>
                  </a:lnTo>
                  <a:lnTo>
                    <a:pt x="36" y="170"/>
                  </a:lnTo>
                  <a:lnTo>
                    <a:pt x="36" y="150"/>
                  </a:lnTo>
                  <a:lnTo>
                    <a:pt x="37" y="105"/>
                  </a:lnTo>
                  <a:lnTo>
                    <a:pt x="38" y="61"/>
                  </a:lnTo>
                  <a:lnTo>
                    <a:pt x="38" y="42"/>
                  </a:lnTo>
                  <a:lnTo>
                    <a:pt x="36" y="26"/>
                  </a:lnTo>
                  <a:lnTo>
                    <a:pt x="31" y="13"/>
                  </a:lnTo>
                  <a:lnTo>
                    <a:pt x="25" y="4"/>
                  </a:lnTo>
                  <a:lnTo>
                    <a:pt x="22" y="1"/>
                  </a:lnTo>
                  <a:close/>
                </a:path>
              </a:pathLst>
            </a:custGeom>
            <a:solidFill>
              <a:srgbClr val="FFFFFF"/>
            </a:solidFill>
            <a:ln w="9525">
              <a:noFill/>
              <a:round/>
              <a:headEnd/>
              <a:tailEnd/>
            </a:ln>
          </p:spPr>
          <p:txBody>
            <a:bodyPr/>
            <a:lstStyle/>
            <a:p>
              <a:endParaRPr lang="ru-RU"/>
            </a:p>
          </p:txBody>
        </p:sp>
        <p:sp>
          <p:nvSpPr>
            <p:cNvPr id="73775" name="Freeform 47"/>
            <p:cNvSpPr>
              <a:spLocks noChangeAspect="1"/>
            </p:cNvSpPr>
            <p:nvPr/>
          </p:nvSpPr>
          <p:spPr bwMode="auto">
            <a:xfrm>
              <a:off x="3057" y="3739"/>
              <a:ext cx="9" cy="37"/>
            </a:xfrm>
            <a:custGeom>
              <a:avLst/>
              <a:gdLst/>
              <a:ahLst/>
              <a:cxnLst>
                <a:cxn ang="0">
                  <a:pos x="9" y="37"/>
                </a:cxn>
                <a:cxn ang="0">
                  <a:pos x="0" y="37"/>
                </a:cxn>
                <a:cxn ang="0">
                  <a:pos x="0" y="0"/>
                </a:cxn>
                <a:cxn ang="0">
                  <a:pos x="9" y="0"/>
                </a:cxn>
                <a:cxn ang="0">
                  <a:pos x="9" y="9"/>
                </a:cxn>
                <a:cxn ang="0">
                  <a:pos x="9" y="19"/>
                </a:cxn>
                <a:cxn ang="0">
                  <a:pos x="9" y="28"/>
                </a:cxn>
                <a:cxn ang="0">
                  <a:pos x="9" y="37"/>
                </a:cxn>
              </a:cxnLst>
              <a:rect l="0" t="0" r="r" b="b"/>
              <a:pathLst>
                <a:path w="9" h="37">
                  <a:moveTo>
                    <a:pt x="9" y="37"/>
                  </a:moveTo>
                  <a:lnTo>
                    <a:pt x="0" y="37"/>
                  </a:lnTo>
                  <a:lnTo>
                    <a:pt x="0" y="0"/>
                  </a:lnTo>
                  <a:lnTo>
                    <a:pt x="9" y="0"/>
                  </a:lnTo>
                  <a:lnTo>
                    <a:pt x="9" y="9"/>
                  </a:lnTo>
                  <a:lnTo>
                    <a:pt x="9" y="19"/>
                  </a:lnTo>
                  <a:lnTo>
                    <a:pt x="9" y="28"/>
                  </a:lnTo>
                  <a:lnTo>
                    <a:pt x="9" y="37"/>
                  </a:lnTo>
                  <a:close/>
                </a:path>
              </a:pathLst>
            </a:custGeom>
            <a:solidFill>
              <a:srgbClr val="003D8C"/>
            </a:solidFill>
            <a:ln w="9525">
              <a:noFill/>
              <a:round/>
              <a:headEnd/>
              <a:tailEnd/>
            </a:ln>
          </p:spPr>
          <p:txBody>
            <a:bodyPr/>
            <a:lstStyle/>
            <a:p>
              <a:endParaRPr lang="ru-RU"/>
            </a:p>
          </p:txBody>
        </p:sp>
        <p:sp>
          <p:nvSpPr>
            <p:cNvPr id="73776" name="Freeform 48"/>
            <p:cNvSpPr>
              <a:spLocks noChangeAspect="1"/>
            </p:cNvSpPr>
            <p:nvPr/>
          </p:nvSpPr>
          <p:spPr bwMode="auto">
            <a:xfrm>
              <a:off x="3052" y="3696"/>
              <a:ext cx="15" cy="39"/>
            </a:xfrm>
            <a:custGeom>
              <a:avLst/>
              <a:gdLst/>
              <a:ahLst/>
              <a:cxnLst>
                <a:cxn ang="0">
                  <a:pos x="14" y="39"/>
                </a:cxn>
                <a:cxn ang="0">
                  <a:pos x="0" y="38"/>
                </a:cxn>
                <a:cxn ang="0">
                  <a:pos x="0" y="0"/>
                </a:cxn>
                <a:cxn ang="0">
                  <a:pos x="15" y="0"/>
                </a:cxn>
                <a:cxn ang="0">
                  <a:pos x="15" y="7"/>
                </a:cxn>
                <a:cxn ang="0">
                  <a:pos x="15" y="17"/>
                </a:cxn>
                <a:cxn ang="0">
                  <a:pos x="15" y="27"/>
                </a:cxn>
                <a:cxn ang="0">
                  <a:pos x="14" y="39"/>
                </a:cxn>
              </a:cxnLst>
              <a:rect l="0" t="0" r="r" b="b"/>
              <a:pathLst>
                <a:path w="15" h="39">
                  <a:moveTo>
                    <a:pt x="14" y="39"/>
                  </a:moveTo>
                  <a:lnTo>
                    <a:pt x="0" y="38"/>
                  </a:lnTo>
                  <a:lnTo>
                    <a:pt x="0" y="0"/>
                  </a:lnTo>
                  <a:lnTo>
                    <a:pt x="15" y="0"/>
                  </a:lnTo>
                  <a:lnTo>
                    <a:pt x="15" y="7"/>
                  </a:lnTo>
                  <a:lnTo>
                    <a:pt x="15" y="17"/>
                  </a:lnTo>
                  <a:lnTo>
                    <a:pt x="15" y="27"/>
                  </a:lnTo>
                  <a:lnTo>
                    <a:pt x="14" y="39"/>
                  </a:lnTo>
                  <a:close/>
                </a:path>
              </a:pathLst>
            </a:custGeom>
            <a:solidFill>
              <a:srgbClr val="003D8C"/>
            </a:solidFill>
            <a:ln w="9525">
              <a:noFill/>
              <a:round/>
              <a:headEnd/>
              <a:tailEnd/>
            </a:ln>
          </p:spPr>
          <p:txBody>
            <a:bodyPr/>
            <a:lstStyle/>
            <a:p>
              <a:endParaRPr lang="ru-RU"/>
            </a:p>
          </p:txBody>
        </p:sp>
        <p:sp>
          <p:nvSpPr>
            <p:cNvPr id="73777" name="Freeform 49"/>
            <p:cNvSpPr>
              <a:spLocks noChangeAspect="1"/>
            </p:cNvSpPr>
            <p:nvPr/>
          </p:nvSpPr>
          <p:spPr bwMode="auto">
            <a:xfrm>
              <a:off x="3036" y="3696"/>
              <a:ext cx="13" cy="38"/>
            </a:xfrm>
            <a:custGeom>
              <a:avLst/>
              <a:gdLst/>
              <a:ahLst/>
              <a:cxnLst>
                <a:cxn ang="0">
                  <a:pos x="13" y="38"/>
                </a:cxn>
                <a:cxn ang="0">
                  <a:pos x="0" y="38"/>
                </a:cxn>
                <a:cxn ang="0">
                  <a:pos x="1" y="0"/>
                </a:cxn>
                <a:cxn ang="0">
                  <a:pos x="13" y="0"/>
                </a:cxn>
                <a:cxn ang="0">
                  <a:pos x="13" y="38"/>
                </a:cxn>
              </a:cxnLst>
              <a:rect l="0" t="0" r="r" b="b"/>
              <a:pathLst>
                <a:path w="13" h="38">
                  <a:moveTo>
                    <a:pt x="13" y="38"/>
                  </a:moveTo>
                  <a:lnTo>
                    <a:pt x="0" y="38"/>
                  </a:lnTo>
                  <a:lnTo>
                    <a:pt x="1" y="0"/>
                  </a:lnTo>
                  <a:lnTo>
                    <a:pt x="13" y="0"/>
                  </a:lnTo>
                  <a:lnTo>
                    <a:pt x="13" y="38"/>
                  </a:lnTo>
                  <a:close/>
                </a:path>
              </a:pathLst>
            </a:custGeom>
            <a:solidFill>
              <a:srgbClr val="003D8C"/>
            </a:solidFill>
            <a:ln w="9525">
              <a:noFill/>
              <a:round/>
              <a:headEnd/>
              <a:tailEnd/>
            </a:ln>
          </p:spPr>
          <p:txBody>
            <a:bodyPr/>
            <a:lstStyle/>
            <a:p>
              <a:endParaRPr lang="ru-RU"/>
            </a:p>
          </p:txBody>
        </p:sp>
        <p:sp>
          <p:nvSpPr>
            <p:cNvPr id="73778" name="Freeform 50"/>
            <p:cNvSpPr>
              <a:spLocks noChangeAspect="1"/>
            </p:cNvSpPr>
            <p:nvPr/>
          </p:nvSpPr>
          <p:spPr bwMode="auto">
            <a:xfrm>
              <a:off x="3036" y="3738"/>
              <a:ext cx="18" cy="38"/>
            </a:xfrm>
            <a:custGeom>
              <a:avLst/>
              <a:gdLst/>
              <a:ahLst/>
              <a:cxnLst>
                <a:cxn ang="0">
                  <a:pos x="13" y="1"/>
                </a:cxn>
                <a:cxn ang="0">
                  <a:pos x="13" y="1"/>
                </a:cxn>
                <a:cxn ang="0">
                  <a:pos x="14" y="1"/>
                </a:cxn>
                <a:cxn ang="0">
                  <a:pos x="18" y="1"/>
                </a:cxn>
                <a:cxn ang="0">
                  <a:pos x="18" y="38"/>
                </a:cxn>
                <a:cxn ang="0">
                  <a:pos x="0" y="38"/>
                </a:cxn>
                <a:cxn ang="0">
                  <a:pos x="0" y="0"/>
                </a:cxn>
                <a:cxn ang="0">
                  <a:pos x="13" y="1"/>
                </a:cxn>
              </a:cxnLst>
              <a:rect l="0" t="0" r="r" b="b"/>
              <a:pathLst>
                <a:path w="18" h="38">
                  <a:moveTo>
                    <a:pt x="13" y="1"/>
                  </a:moveTo>
                  <a:lnTo>
                    <a:pt x="13" y="1"/>
                  </a:lnTo>
                  <a:lnTo>
                    <a:pt x="14" y="1"/>
                  </a:lnTo>
                  <a:lnTo>
                    <a:pt x="18" y="1"/>
                  </a:lnTo>
                  <a:lnTo>
                    <a:pt x="18" y="38"/>
                  </a:lnTo>
                  <a:lnTo>
                    <a:pt x="0" y="38"/>
                  </a:lnTo>
                  <a:lnTo>
                    <a:pt x="0" y="0"/>
                  </a:lnTo>
                  <a:lnTo>
                    <a:pt x="13" y="1"/>
                  </a:lnTo>
                  <a:close/>
                </a:path>
              </a:pathLst>
            </a:custGeom>
            <a:solidFill>
              <a:srgbClr val="003D8C"/>
            </a:solidFill>
            <a:ln w="9525">
              <a:noFill/>
              <a:round/>
              <a:headEnd/>
              <a:tailEnd/>
            </a:ln>
          </p:spPr>
          <p:txBody>
            <a:bodyPr/>
            <a:lstStyle/>
            <a:p>
              <a:endParaRPr lang="ru-RU"/>
            </a:p>
          </p:txBody>
        </p:sp>
        <p:sp>
          <p:nvSpPr>
            <p:cNvPr id="73779" name="Freeform 51"/>
            <p:cNvSpPr>
              <a:spLocks noChangeAspect="1"/>
            </p:cNvSpPr>
            <p:nvPr/>
          </p:nvSpPr>
          <p:spPr bwMode="auto">
            <a:xfrm>
              <a:off x="3035" y="3781"/>
              <a:ext cx="19" cy="32"/>
            </a:xfrm>
            <a:custGeom>
              <a:avLst/>
              <a:gdLst/>
              <a:ahLst/>
              <a:cxnLst>
                <a:cxn ang="0">
                  <a:pos x="19" y="0"/>
                </a:cxn>
                <a:cxn ang="0">
                  <a:pos x="17" y="32"/>
                </a:cxn>
                <a:cxn ang="0">
                  <a:pos x="0" y="31"/>
                </a:cxn>
                <a:cxn ang="0">
                  <a:pos x="1" y="0"/>
                </a:cxn>
                <a:cxn ang="0">
                  <a:pos x="19" y="0"/>
                </a:cxn>
              </a:cxnLst>
              <a:rect l="0" t="0" r="r" b="b"/>
              <a:pathLst>
                <a:path w="19" h="32">
                  <a:moveTo>
                    <a:pt x="19" y="0"/>
                  </a:moveTo>
                  <a:lnTo>
                    <a:pt x="17" y="32"/>
                  </a:lnTo>
                  <a:lnTo>
                    <a:pt x="0" y="31"/>
                  </a:lnTo>
                  <a:lnTo>
                    <a:pt x="1" y="0"/>
                  </a:lnTo>
                  <a:lnTo>
                    <a:pt x="19" y="0"/>
                  </a:lnTo>
                  <a:close/>
                </a:path>
              </a:pathLst>
            </a:custGeom>
            <a:solidFill>
              <a:srgbClr val="003D8C"/>
            </a:solidFill>
            <a:ln w="9525">
              <a:noFill/>
              <a:round/>
              <a:headEnd/>
              <a:tailEnd/>
            </a:ln>
          </p:spPr>
          <p:txBody>
            <a:bodyPr/>
            <a:lstStyle/>
            <a:p>
              <a:endParaRPr lang="ru-RU"/>
            </a:p>
          </p:txBody>
        </p:sp>
        <p:sp>
          <p:nvSpPr>
            <p:cNvPr id="73780" name="Freeform 52"/>
            <p:cNvSpPr>
              <a:spLocks noChangeAspect="1"/>
            </p:cNvSpPr>
            <p:nvPr/>
          </p:nvSpPr>
          <p:spPr bwMode="auto">
            <a:xfrm>
              <a:off x="3057" y="3781"/>
              <a:ext cx="9" cy="32"/>
            </a:xfrm>
            <a:custGeom>
              <a:avLst/>
              <a:gdLst/>
              <a:ahLst/>
              <a:cxnLst>
                <a:cxn ang="0">
                  <a:pos x="0" y="0"/>
                </a:cxn>
                <a:cxn ang="0">
                  <a:pos x="9" y="0"/>
                </a:cxn>
                <a:cxn ang="0">
                  <a:pos x="9" y="10"/>
                </a:cxn>
                <a:cxn ang="0">
                  <a:pos x="9" y="19"/>
                </a:cxn>
                <a:cxn ang="0">
                  <a:pos x="8" y="27"/>
                </a:cxn>
                <a:cxn ang="0">
                  <a:pos x="8" y="32"/>
                </a:cxn>
                <a:cxn ang="0">
                  <a:pos x="0" y="32"/>
                </a:cxn>
                <a:cxn ang="0">
                  <a:pos x="0" y="0"/>
                </a:cxn>
              </a:cxnLst>
              <a:rect l="0" t="0" r="r" b="b"/>
              <a:pathLst>
                <a:path w="9" h="32">
                  <a:moveTo>
                    <a:pt x="0" y="0"/>
                  </a:moveTo>
                  <a:lnTo>
                    <a:pt x="9" y="0"/>
                  </a:lnTo>
                  <a:lnTo>
                    <a:pt x="9" y="10"/>
                  </a:lnTo>
                  <a:lnTo>
                    <a:pt x="9" y="19"/>
                  </a:lnTo>
                  <a:lnTo>
                    <a:pt x="8" y="27"/>
                  </a:lnTo>
                  <a:lnTo>
                    <a:pt x="8" y="32"/>
                  </a:lnTo>
                  <a:lnTo>
                    <a:pt x="0" y="32"/>
                  </a:lnTo>
                  <a:lnTo>
                    <a:pt x="0" y="0"/>
                  </a:lnTo>
                  <a:close/>
                </a:path>
              </a:pathLst>
            </a:custGeom>
            <a:solidFill>
              <a:srgbClr val="003D8C"/>
            </a:solidFill>
            <a:ln w="9525">
              <a:noFill/>
              <a:round/>
              <a:headEnd/>
              <a:tailEnd/>
            </a:ln>
          </p:spPr>
          <p:txBody>
            <a:bodyPr/>
            <a:lstStyle/>
            <a:p>
              <a:endParaRPr lang="ru-RU"/>
            </a:p>
          </p:txBody>
        </p:sp>
        <p:sp>
          <p:nvSpPr>
            <p:cNvPr id="73781" name="Freeform 53"/>
            <p:cNvSpPr>
              <a:spLocks noChangeAspect="1"/>
            </p:cNvSpPr>
            <p:nvPr/>
          </p:nvSpPr>
          <p:spPr bwMode="auto">
            <a:xfrm>
              <a:off x="3037" y="3650"/>
              <a:ext cx="30" cy="42"/>
            </a:xfrm>
            <a:custGeom>
              <a:avLst/>
              <a:gdLst/>
              <a:ahLst/>
              <a:cxnLst>
                <a:cxn ang="0">
                  <a:pos x="15" y="0"/>
                </a:cxn>
                <a:cxn ang="0">
                  <a:pos x="19" y="5"/>
                </a:cxn>
                <a:cxn ang="0">
                  <a:pos x="24" y="14"/>
                </a:cxn>
                <a:cxn ang="0">
                  <a:pos x="28" y="24"/>
                </a:cxn>
                <a:cxn ang="0">
                  <a:pos x="30" y="37"/>
                </a:cxn>
                <a:cxn ang="0">
                  <a:pos x="30" y="37"/>
                </a:cxn>
                <a:cxn ang="0">
                  <a:pos x="30" y="38"/>
                </a:cxn>
                <a:cxn ang="0">
                  <a:pos x="30" y="40"/>
                </a:cxn>
                <a:cxn ang="0">
                  <a:pos x="30" y="42"/>
                </a:cxn>
                <a:cxn ang="0">
                  <a:pos x="0" y="42"/>
                </a:cxn>
                <a:cxn ang="0">
                  <a:pos x="0" y="37"/>
                </a:cxn>
                <a:cxn ang="0">
                  <a:pos x="2" y="24"/>
                </a:cxn>
                <a:cxn ang="0">
                  <a:pos x="6" y="14"/>
                </a:cxn>
                <a:cxn ang="0">
                  <a:pos x="11" y="5"/>
                </a:cxn>
                <a:cxn ang="0">
                  <a:pos x="15" y="0"/>
                </a:cxn>
              </a:cxnLst>
              <a:rect l="0" t="0" r="r" b="b"/>
              <a:pathLst>
                <a:path w="30" h="42">
                  <a:moveTo>
                    <a:pt x="15" y="0"/>
                  </a:moveTo>
                  <a:lnTo>
                    <a:pt x="19" y="5"/>
                  </a:lnTo>
                  <a:lnTo>
                    <a:pt x="24" y="14"/>
                  </a:lnTo>
                  <a:lnTo>
                    <a:pt x="28" y="24"/>
                  </a:lnTo>
                  <a:lnTo>
                    <a:pt x="30" y="37"/>
                  </a:lnTo>
                  <a:lnTo>
                    <a:pt x="30" y="37"/>
                  </a:lnTo>
                  <a:lnTo>
                    <a:pt x="30" y="38"/>
                  </a:lnTo>
                  <a:lnTo>
                    <a:pt x="30" y="40"/>
                  </a:lnTo>
                  <a:lnTo>
                    <a:pt x="30" y="42"/>
                  </a:lnTo>
                  <a:lnTo>
                    <a:pt x="0" y="42"/>
                  </a:lnTo>
                  <a:lnTo>
                    <a:pt x="0" y="37"/>
                  </a:lnTo>
                  <a:lnTo>
                    <a:pt x="2" y="24"/>
                  </a:lnTo>
                  <a:lnTo>
                    <a:pt x="6" y="14"/>
                  </a:lnTo>
                  <a:lnTo>
                    <a:pt x="11" y="5"/>
                  </a:lnTo>
                  <a:lnTo>
                    <a:pt x="15" y="0"/>
                  </a:lnTo>
                  <a:close/>
                </a:path>
              </a:pathLst>
            </a:custGeom>
            <a:solidFill>
              <a:srgbClr val="003D8C"/>
            </a:solidFill>
            <a:ln w="9525">
              <a:noFill/>
              <a:round/>
              <a:headEnd/>
              <a:tailEnd/>
            </a:ln>
          </p:spPr>
          <p:txBody>
            <a:bodyPr/>
            <a:lstStyle/>
            <a:p>
              <a:endParaRPr lang="ru-RU"/>
            </a:p>
          </p:txBody>
        </p:sp>
        <p:sp>
          <p:nvSpPr>
            <p:cNvPr id="73782" name="Freeform 54"/>
            <p:cNvSpPr>
              <a:spLocks noChangeAspect="1"/>
            </p:cNvSpPr>
            <p:nvPr/>
          </p:nvSpPr>
          <p:spPr bwMode="auto">
            <a:xfrm>
              <a:off x="3026" y="3679"/>
              <a:ext cx="57" cy="167"/>
            </a:xfrm>
            <a:custGeom>
              <a:avLst/>
              <a:gdLst/>
              <a:ahLst/>
              <a:cxnLst>
                <a:cxn ang="0">
                  <a:pos x="54" y="155"/>
                </a:cxn>
                <a:cxn ang="0">
                  <a:pos x="0" y="155"/>
                </a:cxn>
                <a:cxn ang="0">
                  <a:pos x="11" y="167"/>
                </a:cxn>
                <a:cxn ang="0">
                  <a:pos x="57" y="162"/>
                </a:cxn>
                <a:cxn ang="0">
                  <a:pos x="57" y="0"/>
                </a:cxn>
                <a:cxn ang="0">
                  <a:pos x="54" y="155"/>
                </a:cxn>
              </a:cxnLst>
              <a:rect l="0" t="0" r="r" b="b"/>
              <a:pathLst>
                <a:path w="57" h="167">
                  <a:moveTo>
                    <a:pt x="54" y="155"/>
                  </a:moveTo>
                  <a:lnTo>
                    <a:pt x="0" y="155"/>
                  </a:lnTo>
                  <a:lnTo>
                    <a:pt x="11" y="167"/>
                  </a:lnTo>
                  <a:lnTo>
                    <a:pt x="57" y="162"/>
                  </a:lnTo>
                  <a:lnTo>
                    <a:pt x="57" y="0"/>
                  </a:lnTo>
                  <a:lnTo>
                    <a:pt x="54" y="155"/>
                  </a:lnTo>
                  <a:close/>
                </a:path>
              </a:pathLst>
            </a:custGeom>
            <a:solidFill>
              <a:srgbClr val="000000"/>
            </a:solidFill>
            <a:ln w="9525">
              <a:noFill/>
              <a:round/>
              <a:headEnd/>
              <a:tailEnd/>
            </a:ln>
          </p:spPr>
          <p:txBody>
            <a:bodyPr/>
            <a:lstStyle/>
            <a:p>
              <a:endParaRPr lang="ru-RU"/>
            </a:p>
          </p:txBody>
        </p:sp>
        <p:sp>
          <p:nvSpPr>
            <p:cNvPr id="73783" name="Freeform 55"/>
            <p:cNvSpPr>
              <a:spLocks noChangeAspect="1"/>
            </p:cNvSpPr>
            <p:nvPr/>
          </p:nvSpPr>
          <p:spPr bwMode="auto">
            <a:xfrm>
              <a:off x="2886" y="3632"/>
              <a:ext cx="56" cy="196"/>
            </a:xfrm>
            <a:custGeom>
              <a:avLst/>
              <a:gdLst/>
              <a:ahLst/>
              <a:cxnLst>
                <a:cxn ang="0">
                  <a:pos x="56" y="47"/>
                </a:cxn>
                <a:cxn ang="0">
                  <a:pos x="51" y="29"/>
                </a:cxn>
                <a:cxn ang="0">
                  <a:pos x="43" y="14"/>
                </a:cxn>
                <a:cxn ang="0">
                  <a:pos x="34" y="4"/>
                </a:cxn>
                <a:cxn ang="0">
                  <a:pos x="30" y="0"/>
                </a:cxn>
                <a:cxn ang="0">
                  <a:pos x="25" y="3"/>
                </a:cxn>
                <a:cxn ang="0">
                  <a:pos x="16" y="14"/>
                </a:cxn>
                <a:cxn ang="0">
                  <a:pos x="6" y="28"/>
                </a:cxn>
                <a:cxn ang="0">
                  <a:pos x="2" y="46"/>
                </a:cxn>
                <a:cxn ang="0">
                  <a:pos x="0" y="196"/>
                </a:cxn>
                <a:cxn ang="0">
                  <a:pos x="54" y="196"/>
                </a:cxn>
                <a:cxn ang="0">
                  <a:pos x="56" y="47"/>
                </a:cxn>
              </a:cxnLst>
              <a:rect l="0" t="0" r="r" b="b"/>
              <a:pathLst>
                <a:path w="56" h="196">
                  <a:moveTo>
                    <a:pt x="56" y="47"/>
                  </a:moveTo>
                  <a:lnTo>
                    <a:pt x="51" y="29"/>
                  </a:lnTo>
                  <a:lnTo>
                    <a:pt x="43" y="14"/>
                  </a:lnTo>
                  <a:lnTo>
                    <a:pt x="34" y="4"/>
                  </a:lnTo>
                  <a:lnTo>
                    <a:pt x="30" y="0"/>
                  </a:lnTo>
                  <a:lnTo>
                    <a:pt x="25" y="3"/>
                  </a:lnTo>
                  <a:lnTo>
                    <a:pt x="16" y="14"/>
                  </a:lnTo>
                  <a:lnTo>
                    <a:pt x="6" y="28"/>
                  </a:lnTo>
                  <a:lnTo>
                    <a:pt x="2" y="46"/>
                  </a:lnTo>
                  <a:lnTo>
                    <a:pt x="0" y="196"/>
                  </a:lnTo>
                  <a:lnTo>
                    <a:pt x="54" y="196"/>
                  </a:lnTo>
                  <a:lnTo>
                    <a:pt x="56" y="47"/>
                  </a:lnTo>
                  <a:close/>
                </a:path>
              </a:pathLst>
            </a:custGeom>
            <a:solidFill>
              <a:srgbClr val="000000"/>
            </a:solidFill>
            <a:ln w="9525">
              <a:noFill/>
              <a:round/>
              <a:headEnd/>
              <a:tailEnd/>
            </a:ln>
          </p:spPr>
          <p:txBody>
            <a:bodyPr/>
            <a:lstStyle/>
            <a:p>
              <a:endParaRPr lang="ru-RU"/>
            </a:p>
          </p:txBody>
        </p:sp>
        <p:sp>
          <p:nvSpPr>
            <p:cNvPr id="73784" name="Freeform 56"/>
            <p:cNvSpPr>
              <a:spLocks noChangeAspect="1"/>
            </p:cNvSpPr>
            <p:nvPr/>
          </p:nvSpPr>
          <p:spPr bwMode="auto">
            <a:xfrm>
              <a:off x="2895" y="3644"/>
              <a:ext cx="37" cy="173"/>
            </a:xfrm>
            <a:custGeom>
              <a:avLst/>
              <a:gdLst/>
              <a:ahLst/>
              <a:cxnLst>
                <a:cxn ang="0">
                  <a:pos x="21" y="2"/>
                </a:cxn>
                <a:cxn ang="0">
                  <a:pos x="19" y="0"/>
                </a:cxn>
                <a:cxn ang="0">
                  <a:pos x="18" y="2"/>
                </a:cxn>
                <a:cxn ang="0">
                  <a:pos x="15" y="5"/>
                </a:cxn>
                <a:cxn ang="0">
                  <a:pos x="10" y="13"/>
                </a:cxn>
                <a:cxn ang="0">
                  <a:pos x="4" y="27"/>
                </a:cxn>
                <a:cxn ang="0">
                  <a:pos x="2" y="43"/>
                </a:cxn>
                <a:cxn ang="0">
                  <a:pos x="0" y="170"/>
                </a:cxn>
                <a:cxn ang="0">
                  <a:pos x="0" y="172"/>
                </a:cxn>
                <a:cxn ang="0">
                  <a:pos x="2" y="172"/>
                </a:cxn>
                <a:cxn ang="0">
                  <a:pos x="34" y="173"/>
                </a:cxn>
                <a:cxn ang="0">
                  <a:pos x="36" y="173"/>
                </a:cxn>
                <a:cxn ang="0">
                  <a:pos x="36" y="171"/>
                </a:cxn>
                <a:cxn ang="0">
                  <a:pos x="36" y="151"/>
                </a:cxn>
                <a:cxn ang="0">
                  <a:pos x="37" y="106"/>
                </a:cxn>
                <a:cxn ang="0">
                  <a:pos x="37" y="62"/>
                </a:cxn>
                <a:cxn ang="0">
                  <a:pos x="37" y="43"/>
                </a:cxn>
                <a:cxn ang="0">
                  <a:pos x="35" y="27"/>
                </a:cxn>
                <a:cxn ang="0">
                  <a:pos x="30" y="14"/>
                </a:cxn>
                <a:cxn ang="0">
                  <a:pos x="24" y="5"/>
                </a:cxn>
                <a:cxn ang="0">
                  <a:pos x="21" y="2"/>
                </a:cxn>
              </a:cxnLst>
              <a:rect l="0" t="0" r="r" b="b"/>
              <a:pathLst>
                <a:path w="37" h="173">
                  <a:moveTo>
                    <a:pt x="21" y="2"/>
                  </a:moveTo>
                  <a:lnTo>
                    <a:pt x="19" y="0"/>
                  </a:lnTo>
                  <a:lnTo>
                    <a:pt x="18" y="2"/>
                  </a:lnTo>
                  <a:lnTo>
                    <a:pt x="15" y="5"/>
                  </a:lnTo>
                  <a:lnTo>
                    <a:pt x="10" y="13"/>
                  </a:lnTo>
                  <a:lnTo>
                    <a:pt x="4" y="27"/>
                  </a:lnTo>
                  <a:lnTo>
                    <a:pt x="2" y="43"/>
                  </a:lnTo>
                  <a:lnTo>
                    <a:pt x="0" y="170"/>
                  </a:lnTo>
                  <a:lnTo>
                    <a:pt x="0" y="172"/>
                  </a:lnTo>
                  <a:lnTo>
                    <a:pt x="2" y="172"/>
                  </a:lnTo>
                  <a:lnTo>
                    <a:pt x="34" y="173"/>
                  </a:lnTo>
                  <a:lnTo>
                    <a:pt x="36" y="173"/>
                  </a:lnTo>
                  <a:lnTo>
                    <a:pt x="36" y="171"/>
                  </a:lnTo>
                  <a:lnTo>
                    <a:pt x="36" y="151"/>
                  </a:lnTo>
                  <a:lnTo>
                    <a:pt x="37" y="106"/>
                  </a:lnTo>
                  <a:lnTo>
                    <a:pt x="37" y="62"/>
                  </a:lnTo>
                  <a:lnTo>
                    <a:pt x="37" y="43"/>
                  </a:lnTo>
                  <a:lnTo>
                    <a:pt x="35" y="27"/>
                  </a:lnTo>
                  <a:lnTo>
                    <a:pt x="30" y="14"/>
                  </a:lnTo>
                  <a:lnTo>
                    <a:pt x="24" y="5"/>
                  </a:lnTo>
                  <a:lnTo>
                    <a:pt x="21" y="2"/>
                  </a:lnTo>
                  <a:close/>
                </a:path>
              </a:pathLst>
            </a:custGeom>
            <a:solidFill>
              <a:srgbClr val="FFFFFF"/>
            </a:solidFill>
            <a:ln w="9525">
              <a:noFill/>
              <a:round/>
              <a:headEnd/>
              <a:tailEnd/>
            </a:ln>
          </p:spPr>
          <p:txBody>
            <a:bodyPr/>
            <a:lstStyle/>
            <a:p>
              <a:endParaRPr lang="ru-RU"/>
            </a:p>
          </p:txBody>
        </p:sp>
        <p:sp>
          <p:nvSpPr>
            <p:cNvPr id="73785" name="Freeform 57"/>
            <p:cNvSpPr>
              <a:spLocks noChangeAspect="1"/>
            </p:cNvSpPr>
            <p:nvPr/>
          </p:nvSpPr>
          <p:spPr bwMode="auto">
            <a:xfrm>
              <a:off x="2919" y="3739"/>
              <a:ext cx="9" cy="37"/>
            </a:xfrm>
            <a:custGeom>
              <a:avLst/>
              <a:gdLst/>
              <a:ahLst/>
              <a:cxnLst>
                <a:cxn ang="0">
                  <a:pos x="9" y="37"/>
                </a:cxn>
                <a:cxn ang="0">
                  <a:pos x="0" y="37"/>
                </a:cxn>
                <a:cxn ang="0">
                  <a:pos x="0" y="0"/>
                </a:cxn>
                <a:cxn ang="0">
                  <a:pos x="9" y="0"/>
                </a:cxn>
                <a:cxn ang="0">
                  <a:pos x="9" y="9"/>
                </a:cxn>
                <a:cxn ang="0">
                  <a:pos x="9" y="19"/>
                </a:cxn>
                <a:cxn ang="0">
                  <a:pos x="9" y="28"/>
                </a:cxn>
                <a:cxn ang="0">
                  <a:pos x="9" y="37"/>
                </a:cxn>
              </a:cxnLst>
              <a:rect l="0" t="0" r="r" b="b"/>
              <a:pathLst>
                <a:path w="9" h="37">
                  <a:moveTo>
                    <a:pt x="9" y="37"/>
                  </a:moveTo>
                  <a:lnTo>
                    <a:pt x="0" y="37"/>
                  </a:lnTo>
                  <a:lnTo>
                    <a:pt x="0" y="0"/>
                  </a:lnTo>
                  <a:lnTo>
                    <a:pt x="9" y="0"/>
                  </a:lnTo>
                  <a:lnTo>
                    <a:pt x="9" y="9"/>
                  </a:lnTo>
                  <a:lnTo>
                    <a:pt x="9" y="19"/>
                  </a:lnTo>
                  <a:lnTo>
                    <a:pt x="9" y="28"/>
                  </a:lnTo>
                  <a:lnTo>
                    <a:pt x="9" y="37"/>
                  </a:lnTo>
                  <a:close/>
                </a:path>
              </a:pathLst>
            </a:custGeom>
            <a:solidFill>
              <a:srgbClr val="003D8C"/>
            </a:solidFill>
            <a:ln w="9525">
              <a:noFill/>
              <a:round/>
              <a:headEnd/>
              <a:tailEnd/>
            </a:ln>
          </p:spPr>
          <p:txBody>
            <a:bodyPr/>
            <a:lstStyle/>
            <a:p>
              <a:endParaRPr lang="ru-RU"/>
            </a:p>
          </p:txBody>
        </p:sp>
        <p:sp>
          <p:nvSpPr>
            <p:cNvPr id="73786" name="Freeform 58"/>
            <p:cNvSpPr>
              <a:spLocks noChangeAspect="1"/>
            </p:cNvSpPr>
            <p:nvPr/>
          </p:nvSpPr>
          <p:spPr bwMode="auto">
            <a:xfrm>
              <a:off x="2914" y="3696"/>
              <a:ext cx="15" cy="38"/>
            </a:xfrm>
            <a:custGeom>
              <a:avLst/>
              <a:gdLst/>
              <a:ahLst/>
              <a:cxnLst>
                <a:cxn ang="0">
                  <a:pos x="14" y="38"/>
                </a:cxn>
                <a:cxn ang="0">
                  <a:pos x="0" y="38"/>
                </a:cxn>
                <a:cxn ang="0">
                  <a:pos x="0" y="0"/>
                </a:cxn>
                <a:cxn ang="0">
                  <a:pos x="15" y="0"/>
                </a:cxn>
                <a:cxn ang="0">
                  <a:pos x="15" y="7"/>
                </a:cxn>
                <a:cxn ang="0">
                  <a:pos x="15" y="17"/>
                </a:cxn>
                <a:cxn ang="0">
                  <a:pos x="15" y="27"/>
                </a:cxn>
                <a:cxn ang="0">
                  <a:pos x="14" y="38"/>
                </a:cxn>
              </a:cxnLst>
              <a:rect l="0" t="0" r="r" b="b"/>
              <a:pathLst>
                <a:path w="15" h="38">
                  <a:moveTo>
                    <a:pt x="14" y="38"/>
                  </a:moveTo>
                  <a:lnTo>
                    <a:pt x="0" y="38"/>
                  </a:lnTo>
                  <a:lnTo>
                    <a:pt x="0" y="0"/>
                  </a:lnTo>
                  <a:lnTo>
                    <a:pt x="15" y="0"/>
                  </a:lnTo>
                  <a:lnTo>
                    <a:pt x="15" y="7"/>
                  </a:lnTo>
                  <a:lnTo>
                    <a:pt x="15" y="17"/>
                  </a:lnTo>
                  <a:lnTo>
                    <a:pt x="15" y="27"/>
                  </a:lnTo>
                  <a:lnTo>
                    <a:pt x="14" y="38"/>
                  </a:lnTo>
                  <a:close/>
                </a:path>
              </a:pathLst>
            </a:custGeom>
            <a:solidFill>
              <a:srgbClr val="003D8C"/>
            </a:solidFill>
            <a:ln w="9525">
              <a:noFill/>
              <a:round/>
              <a:headEnd/>
              <a:tailEnd/>
            </a:ln>
          </p:spPr>
          <p:txBody>
            <a:bodyPr/>
            <a:lstStyle/>
            <a:p>
              <a:endParaRPr lang="ru-RU"/>
            </a:p>
          </p:txBody>
        </p:sp>
        <p:sp>
          <p:nvSpPr>
            <p:cNvPr id="73787" name="Freeform 59"/>
            <p:cNvSpPr>
              <a:spLocks noChangeAspect="1"/>
            </p:cNvSpPr>
            <p:nvPr/>
          </p:nvSpPr>
          <p:spPr bwMode="auto">
            <a:xfrm>
              <a:off x="2899" y="3696"/>
              <a:ext cx="12" cy="38"/>
            </a:xfrm>
            <a:custGeom>
              <a:avLst/>
              <a:gdLst/>
              <a:ahLst/>
              <a:cxnLst>
                <a:cxn ang="0">
                  <a:pos x="12" y="38"/>
                </a:cxn>
                <a:cxn ang="0">
                  <a:pos x="0" y="38"/>
                </a:cxn>
                <a:cxn ang="0">
                  <a:pos x="1" y="0"/>
                </a:cxn>
                <a:cxn ang="0">
                  <a:pos x="12" y="0"/>
                </a:cxn>
                <a:cxn ang="0">
                  <a:pos x="12" y="38"/>
                </a:cxn>
              </a:cxnLst>
              <a:rect l="0" t="0" r="r" b="b"/>
              <a:pathLst>
                <a:path w="12" h="38">
                  <a:moveTo>
                    <a:pt x="12" y="38"/>
                  </a:moveTo>
                  <a:lnTo>
                    <a:pt x="0" y="38"/>
                  </a:lnTo>
                  <a:lnTo>
                    <a:pt x="1" y="0"/>
                  </a:lnTo>
                  <a:lnTo>
                    <a:pt x="12" y="0"/>
                  </a:lnTo>
                  <a:lnTo>
                    <a:pt x="12" y="38"/>
                  </a:lnTo>
                  <a:close/>
                </a:path>
              </a:pathLst>
            </a:custGeom>
            <a:solidFill>
              <a:srgbClr val="003D8C"/>
            </a:solidFill>
            <a:ln w="9525">
              <a:noFill/>
              <a:round/>
              <a:headEnd/>
              <a:tailEnd/>
            </a:ln>
          </p:spPr>
          <p:txBody>
            <a:bodyPr/>
            <a:lstStyle/>
            <a:p>
              <a:endParaRPr lang="ru-RU"/>
            </a:p>
          </p:txBody>
        </p:sp>
        <p:sp>
          <p:nvSpPr>
            <p:cNvPr id="73788" name="Freeform 60"/>
            <p:cNvSpPr>
              <a:spLocks noChangeAspect="1"/>
            </p:cNvSpPr>
            <p:nvPr/>
          </p:nvSpPr>
          <p:spPr bwMode="auto">
            <a:xfrm>
              <a:off x="2899" y="3738"/>
              <a:ext cx="17" cy="38"/>
            </a:xfrm>
            <a:custGeom>
              <a:avLst/>
              <a:gdLst/>
              <a:ahLst/>
              <a:cxnLst>
                <a:cxn ang="0">
                  <a:pos x="12" y="0"/>
                </a:cxn>
                <a:cxn ang="0">
                  <a:pos x="12" y="1"/>
                </a:cxn>
                <a:cxn ang="0">
                  <a:pos x="13" y="1"/>
                </a:cxn>
                <a:cxn ang="0">
                  <a:pos x="17" y="1"/>
                </a:cxn>
                <a:cxn ang="0">
                  <a:pos x="17" y="38"/>
                </a:cxn>
                <a:cxn ang="0">
                  <a:pos x="0" y="38"/>
                </a:cxn>
                <a:cxn ang="0">
                  <a:pos x="0" y="0"/>
                </a:cxn>
                <a:cxn ang="0">
                  <a:pos x="12" y="0"/>
                </a:cxn>
              </a:cxnLst>
              <a:rect l="0" t="0" r="r" b="b"/>
              <a:pathLst>
                <a:path w="17" h="38">
                  <a:moveTo>
                    <a:pt x="12" y="0"/>
                  </a:moveTo>
                  <a:lnTo>
                    <a:pt x="12" y="1"/>
                  </a:lnTo>
                  <a:lnTo>
                    <a:pt x="13" y="1"/>
                  </a:lnTo>
                  <a:lnTo>
                    <a:pt x="17" y="1"/>
                  </a:lnTo>
                  <a:lnTo>
                    <a:pt x="17" y="38"/>
                  </a:lnTo>
                  <a:lnTo>
                    <a:pt x="0" y="38"/>
                  </a:lnTo>
                  <a:lnTo>
                    <a:pt x="0" y="0"/>
                  </a:lnTo>
                  <a:lnTo>
                    <a:pt x="12" y="0"/>
                  </a:lnTo>
                  <a:close/>
                </a:path>
              </a:pathLst>
            </a:custGeom>
            <a:solidFill>
              <a:srgbClr val="003D8C"/>
            </a:solidFill>
            <a:ln w="9525">
              <a:noFill/>
              <a:round/>
              <a:headEnd/>
              <a:tailEnd/>
            </a:ln>
          </p:spPr>
          <p:txBody>
            <a:bodyPr/>
            <a:lstStyle/>
            <a:p>
              <a:endParaRPr lang="ru-RU"/>
            </a:p>
          </p:txBody>
        </p:sp>
        <p:sp>
          <p:nvSpPr>
            <p:cNvPr id="73789" name="Freeform 61"/>
            <p:cNvSpPr>
              <a:spLocks noChangeAspect="1"/>
            </p:cNvSpPr>
            <p:nvPr/>
          </p:nvSpPr>
          <p:spPr bwMode="auto">
            <a:xfrm>
              <a:off x="2898" y="3781"/>
              <a:ext cx="18" cy="31"/>
            </a:xfrm>
            <a:custGeom>
              <a:avLst/>
              <a:gdLst/>
              <a:ahLst/>
              <a:cxnLst>
                <a:cxn ang="0">
                  <a:pos x="18" y="0"/>
                </a:cxn>
                <a:cxn ang="0">
                  <a:pos x="16" y="31"/>
                </a:cxn>
                <a:cxn ang="0">
                  <a:pos x="0" y="31"/>
                </a:cxn>
                <a:cxn ang="0">
                  <a:pos x="1" y="0"/>
                </a:cxn>
                <a:cxn ang="0">
                  <a:pos x="18" y="0"/>
                </a:cxn>
              </a:cxnLst>
              <a:rect l="0" t="0" r="r" b="b"/>
              <a:pathLst>
                <a:path w="18" h="31">
                  <a:moveTo>
                    <a:pt x="18" y="0"/>
                  </a:moveTo>
                  <a:lnTo>
                    <a:pt x="16" y="31"/>
                  </a:lnTo>
                  <a:lnTo>
                    <a:pt x="0" y="31"/>
                  </a:lnTo>
                  <a:lnTo>
                    <a:pt x="1" y="0"/>
                  </a:lnTo>
                  <a:lnTo>
                    <a:pt x="18" y="0"/>
                  </a:lnTo>
                  <a:close/>
                </a:path>
              </a:pathLst>
            </a:custGeom>
            <a:solidFill>
              <a:srgbClr val="003D8C"/>
            </a:solidFill>
            <a:ln w="9525">
              <a:noFill/>
              <a:round/>
              <a:headEnd/>
              <a:tailEnd/>
            </a:ln>
          </p:spPr>
          <p:txBody>
            <a:bodyPr/>
            <a:lstStyle/>
            <a:p>
              <a:endParaRPr lang="ru-RU"/>
            </a:p>
          </p:txBody>
        </p:sp>
        <p:sp>
          <p:nvSpPr>
            <p:cNvPr id="73790" name="Freeform 62"/>
            <p:cNvSpPr>
              <a:spLocks noChangeAspect="1"/>
            </p:cNvSpPr>
            <p:nvPr/>
          </p:nvSpPr>
          <p:spPr bwMode="auto">
            <a:xfrm>
              <a:off x="2919" y="3781"/>
              <a:ext cx="9" cy="32"/>
            </a:xfrm>
            <a:custGeom>
              <a:avLst/>
              <a:gdLst/>
              <a:ahLst/>
              <a:cxnLst>
                <a:cxn ang="0">
                  <a:pos x="0" y="0"/>
                </a:cxn>
                <a:cxn ang="0">
                  <a:pos x="9" y="0"/>
                </a:cxn>
                <a:cxn ang="0">
                  <a:pos x="9" y="10"/>
                </a:cxn>
                <a:cxn ang="0">
                  <a:pos x="9" y="19"/>
                </a:cxn>
                <a:cxn ang="0">
                  <a:pos x="8" y="27"/>
                </a:cxn>
                <a:cxn ang="0">
                  <a:pos x="8" y="32"/>
                </a:cxn>
                <a:cxn ang="0">
                  <a:pos x="0" y="32"/>
                </a:cxn>
                <a:cxn ang="0">
                  <a:pos x="0" y="0"/>
                </a:cxn>
              </a:cxnLst>
              <a:rect l="0" t="0" r="r" b="b"/>
              <a:pathLst>
                <a:path w="9" h="32">
                  <a:moveTo>
                    <a:pt x="0" y="0"/>
                  </a:moveTo>
                  <a:lnTo>
                    <a:pt x="9" y="0"/>
                  </a:lnTo>
                  <a:lnTo>
                    <a:pt x="9" y="10"/>
                  </a:lnTo>
                  <a:lnTo>
                    <a:pt x="9" y="19"/>
                  </a:lnTo>
                  <a:lnTo>
                    <a:pt x="8" y="27"/>
                  </a:lnTo>
                  <a:lnTo>
                    <a:pt x="8" y="32"/>
                  </a:lnTo>
                  <a:lnTo>
                    <a:pt x="0" y="32"/>
                  </a:lnTo>
                  <a:lnTo>
                    <a:pt x="0" y="0"/>
                  </a:lnTo>
                  <a:close/>
                </a:path>
              </a:pathLst>
            </a:custGeom>
            <a:solidFill>
              <a:srgbClr val="003D8C"/>
            </a:solidFill>
            <a:ln w="9525">
              <a:noFill/>
              <a:round/>
              <a:headEnd/>
              <a:tailEnd/>
            </a:ln>
          </p:spPr>
          <p:txBody>
            <a:bodyPr/>
            <a:lstStyle/>
            <a:p>
              <a:endParaRPr lang="ru-RU"/>
            </a:p>
          </p:txBody>
        </p:sp>
        <p:sp>
          <p:nvSpPr>
            <p:cNvPr id="73791" name="Freeform 63"/>
            <p:cNvSpPr>
              <a:spLocks noChangeAspect="1"/>
            </p:cNvSpPr>
            <p:nvPr/>
          </p:nvSpPr>
          <p:spPr bwMode="auto">
            <a:xfrm>
              <a:off x="2900" y="3650"/>
              <a:ext cx="29" cy="42"/>
            </a:xfrm>
            <a:custGeom>
              <a:avLst/>
              <a:gdLst/>
              <a:ahLst/>
              <a:cxnLst>
                <a:cxn ang="0">
                  <a:pos x="14" y="0"/>
                </a:cxn>
                <a:cxn ang="0">
                  <a:pos x="18" y="5"/>
                </a:cxn>
                <a:cxn ang="0">
                  <a:pos x="23" y="14"/>
                </a:cxn>
                <a:cxn ang="0">
                  <a:pos x="27" y="24"/>
                </a:cxn>
                <a:cxn ang="0">
                  <a:pos x="29" y="37"/>
                </a:cxn>
                <a:cxn ang="0">
                  <a:pos x="29" y="37"/>
                </a:cxn>
                <a:cxn ang="0">
                  <a:pos x="29" y="38"/>
                </a:cxn>
                <a:cxn ang="0">
                  <a:pos x="29" y="40"/>
                </a:cxn>
                <a:cxn ang="0">
                  <a:pos x="29" y="42"/>
                </a:cxn>
                <a:cxn ang="0">
                  <a:pos x="0" y="42"/>
                </a:cxn>
                <a:cxn ang="0">
                  <a:pos x="0" y="37"/>
                </a:cxn>
                <a:cxn ang="0">
                  <a:pos x="2" y="24"/>
                </a:cxn>
                <a:cxn ang="0">
                  <a:pos x="6" y="14"/>
                </a:cxn>
                <a:cxn ang="0">
                  <a:pos x="10" y="5"/>
                </a:cxn>
                <a:cxn ang="0">
                  <a:pos x="14" y="0"/>
                </a:cxn>
              </a:cxnLst>
              <a:rect l="0" t="0" r="r" b="b"/>
              <a:pathLst>
                <a:path w="29" h="42">
                  <a:moveTo>
                    <a:pt x="14" y="0"/>
                  </a:moveTo>
                  <a:lnTo>
                    <a:pt x="18" y="5"/>
                  </a:lnTo>
                  <a:lnTo>
                    <a:pt x="23" y="14"/>
                  </a:lnTo>
                  <a:lnTo>
                    <a:pt x="27" y="24"/>
                  </a:lnTo>
                  <a:lnTo>
                    <a:pt x="29" y="37"/>
                  </a:lnTo>
                  <a:lnTo>
                    <a:pt x="29" y="37"/>
                  </a:lnTo>
                  <a:lnTo>
                    <a:pt x="29" y="38"/>
                  </a:lnTo>
                  <a:lnTo>
                    <a:pt x="29" y="40"/>
                  </a:lnTo>
                  <a:lnTo>
                    <a:pt x="29" y="42"/>
                  </a:lnTo>
                  <a:lnTo>
                    <a:pt x="0" y="42"/>
                  </a:lnTo>
                  <a:lnTo>
                    <a:pt x="0" y="37"/>
                  </a:lnTo>
                  <a:lnTo>
                    <a:pt x="2" y="24"/>
                  </a:lnTo>
                  <a:lnTo>
                    <a:pt x="6" y="14"/>
                  </a:lnTo>
                  <a:lnTo>
                    <a:pt x="10" y="5"/>
                  </a:lnTo>
                  <a:lnTo>
                    <a:pt x="14" y="0"/>
                  </a:lnTo>
                  <a:close/>
                </a:path>
              </a:pathLst>
            </a:custGeom>
            <a:solidFill>
              <a:srgbClr val="003D8C"/>
            </a:solidFill>
            <a:ln w="9525">
              <a:noFill/>
              <a:round/>
              <a:headEnd/>
              <a:tailEnd/>
            </a:ln>
          </p:spPr>
          <p:txBody>
            <a:bodyPr/>
            <a:lstStyle/>
            <a:p>
              <a:endParaRPr lang="ru-RU"/>
            </a:p>
          </p:txBody>
        </p:sp>
        <p:sp>
          <p:nvSpPr>
            <p:cNvPr id="73792" name="Freeform 64"/>
            <p:cNvSpPr>
              <a:spLocks noChangeAspect="1"/>
            </p:cNvSpPr>
            <p:nvPr/>
          </p:nvSpPr>
          <p:spPr bwMode="auto">
            <a:xfrm>
              <a:off x="2889" y="3679"/>
              <a:ext cx="56" cy="167"/>
            </a:xfrm>
            <a:custGeom>
              <a:avLst/>
              <a:gdLst/>
              <a:ahLst/>
              <a:cxnLst>
                <a:cxn ang="0">
                  <a:pos x="53" y="155"/>
                </a:cxn>
                <a:cxn ang="0">
                  <a:pos x="0" y="155"/>
                </a:cxn>
                <a:cxn ang="0">
                  <a:pos x="11" y="167"/>
                </a:cxn>
                <a:cxn ang="0">
                  <a:pos x="56" y="162"/>
                </a:cxn>
                <a:cxn ang="0">
                  <a:pos x="56" y="0"/>
                </a:cxn>
                <a:cxn ang="0">
                  <a:pos x="53" y="155"/>
                </a:cxn>
              </a:cxnLst>
              <a:rect l="0" t="0" r="r" b="b"/>
              <a:pathLst>
                <a:path w="56" h="167">
                  <a:moveTo>
                    <a:pt x="53" y="155"/>
                  </a:moveTo>
                  <a:lnTo>
                    <a:pt x="0" y="155"/>
                  </a:lnTo>
                  <a:lnTo>
                    <a:pt x="11" y="167"/>
                  </a:lnTo>
                  <a:lnTo>
                    <a:pt x="56" y="162"/>
                  </a:lnTo>
                  <a:lnTo>
                    <a:pt x="56" y="0"/>
                  </a:lnTo>
                  <a:lnTo>
                    <a:pt x="53" y="155"/>
                  </a:lnTo>
                  <a:close/>
                </a:path>
              </a:pathLst>
            </a:custGeom>
            <a:solidFill>
              <a:srgbClr val="000000"/>
            </a:solidFill>
            <a:ln w="9525">
              <a:noFill/>
              <a:round/>
              <a:headEnd/>
              <a:tailEnd/>
            </a:ln>
          </p:spPr>
          <p:txBody>
            <a:bodyPr/>
            <a:lstStyle/>
            <a:p>
              <a:endParaRPr lang="ru-RU"/>
            </a:p>
          </p:txBody>
        </p:sp>
        <p:sp>
          <p:nvSpPr>
            <p:cNvPr id="73793" name="Freeform 65"/>
            <p:cNvSpPr>
              <a:spLocks noChangeAspect="1"/>
            </p:cNvSpPr>
            <p:nvPr/>
          </p:nvSpPr>
          <p:spPr bwMode="auto">
            <a:xfrm>
              <a:off x="2748" y="3632"/>
              <a:ext cx="57" cy="196"/>
            </a:xfrm>
            <a:custGeom>
              <a:avLst/>
              <a:gdLst/>
              <a:ahLst/>
              <a:cxnLst>
                <a:cxn ang="0">
                  <a:pos x="57" y="47"/>
                </a:cxn>
                <a:cxn ang="0">
                  <a:pos x="52" y="28"/>
                </a:cxn>
                <a:cxn ang="0">
                  <a:pos x="44" y="14"/>
                </a:cxn>
                <a:cxn ang="0">
                  <a:pos x="35" y="4"/>
                </a:cxn>
                <a:cxn ang="0">
                  <a:pos x="31" y="0"/>
                </a:cxn>
                <a:cxn ang="0">
                  <a:pos x="26" y="3"/>
                </a:cxn>
                <a:cxn ang="0">
                  <a:pos x="17" y="14"/>
                </a:cxn>
                <a:cxn ang="0">
                  <a:pos x="6" y="28"/>
                </a:cxn>
                <a:cxn ang="0">
                  <a:pos x="2" y="46"/>
                </a:cxn>
                <a:cxn ang="0">
                  <a:pos x="0" y="196"/>
                </a:cxn>
                <a:cxn ang="0">
                  <a:pos x="55" y="196"/>
                </a:cxn>
                <a:cxn ang="0">
                  <a:pos x="57" y="47"/>
                </a:cxn>
              </a:cxnLst>
              <a:rect l="0" t="0" r="r" b="b"/>
              <a:pathLst>
                <a:path w="57" h="196">
                  <a:moveTo>
                    <a:pt x="57" y="47"/>
                  </a:moveTo>
                  <a:lnTo>
                    <a:pt x="52" y="28"/>
                  </a:lnTo>
                  <a:lnTo>
                    <a:pt x="44" y="14"/>
                  </a:lnTo>
                  <a:lnTo>
                    <a:pt x="35" y="4"/>
                  </a:lnTo>
                  <a:lnTo>
                    <a:pt x="31" y="0"/>
                  </a:lnTo>
                  <a:lnTo>
                    <a:pt x="26" y="3"/>
                  </a:lnTo>
                  <a:lnTo>
                    <a:pt x="17" y="14"/>
                  </a:lnTo>
                  <a:lnTo>
                    <a:pt x="6" y="28"/>
                  </a:lnTo>
                  <a:lnTo>
                    <a:pt x="2" y="46"/>
                  </a:lnTo>
                  <a:lnTo>
                    <a:pt x="0" y="196"/>
                  </a:lnTo>
                  <a:lnTo>
                    <a:pt x="55" y="196"/>
                  </a:lnTo>
                  <a:lnTo>
                    <a:pt x="57" y="47"/>
                  </a:lnTo>
                  <a:close/>
                </a:path>
              </a:pathLst>
            </a:custGeom>
            <a:solidFill>
              <a:srgbClr val="000000"/>
            </a:solidFill>
            <a:ln w="9525">
              <a:noFill/>
              <a:round/>
              <a:headEnd/>
              <a:tailEnd/>
            </a:ln>
          </p:spPr>
          <p:txBody>
            <a:bodyPr/>
            <a:lstStyle/>
            <a:p>
              <a:endParaRPr lang="ru-RU"/>
            </a:p>
          </p:txBody>
        </p:sp>
        <p:sp>
          <p:nvSpPr>
            <p:cNvPr id="73794" name="Freeform 66"/>
            <p:cNvSpPr>
              <a:spLocks noChangeAspect="1"/>
            </p:cNvSpPr>
            <p:nvPr/>
          </p:nvSpPr>
          <p:spPr bwMode="auto">
            <a:xfrm>
              <a:off x="2757" y="3644"/>
              <a:ext cx="38" cy="173"/>
            </a:xfrm>
            <a:custGeom>
              <a:avLst/>
              <a:gdLst/>
              <a:ahLst/>
              <a:cxnLst>
                <a:cxn ang="0">
                  <a:pos x="22" y="1"/>
                </a:cxn>
                <a:cxn ang="0">
                  <a:pos x="20" y="0"/>
                </a:cxn>
                <a:cxn ang="0">
                  <a:pos x="19" y="1"/>
                </a:cxn>
                <a:cxn ang="0">
                  <a:pos x="16" y="5"/>
                </a:cxn>
                <a:cxn ang="0">
                  <a:pos x="10" y="13"/>
                </a:cxn>
                <a:cxn ang="0">
                  <a:pos x="5" y="27"/>
                </a:cxn>
                <a:cxn ang="0">
                  <a:pos x="2" y="43"/>
                </a:cxn>
                <a:cxn ang="0">
                  <a:pos x="0" y="170"/>
                </a:cxn>
                <a:cxn ang="0">
                  <a:pos x="0" y="172"/>
                </a:cxn>
                <a:cxn ang="0">
                  <a:pos x="2" y="172"/>
                </a:cxn>
                <a:cxn ang="0">
                  <a:pos x="35" y="173"/>
                </a:cxn>
                <a:cxn ang="0">
                  <a:pos x="37" y="173"/>
                </a:cxn>
                <a:cxn ang="0">
                  <a:pos x="37" y="171"/>
                </a:cxn>
                <a:cxn ang="0">
                  <a:pos x="37" y="151"/>
                </a:cxn>
                <a:cxn ang="0">
                  <a:pos x="38" y="106"/>
                </a:cxn>
                <a:cxn ang="0">
                  <a:pos x="38" y="62"/>
                </a:cxn>
                <a:cxn ang="0">
                  <a:pos x="38" y="43"/>
                </a:cxn>
                <a:cxn ang="0">
                  <a:pos x="36" y="27"/>
                </a:cxn>
                <a:cxn ang="0">
                  <a:pos x="31" y="13"/>
                </a:cxn>
                <a:cxn ang="0">
                  <a:pos x="25" y="5"/>
                </a:cxn>
                <a:cxn ang="0">
                  <a:pos x="22" y="1"/>
                </a:cxn>
              </a:cxnLst>
              <a:rect l="0" t="0" r="r" b="b"/>
              <a:pathLst>
                <a:path w="38" h="173">
                  <a:moveTo>
                    <a:pt x="22" y="1"/>
                  </a:moveTo>
                  <a:lnTo>
                    <a:pt x="20" y="0"/>
                  </a:lnTo>
                  <a:lnTo>
                    <a:pt x="19" y="1"/>
                  </a:lnTo>
                  <a:lnTo>
                    <a:pt x="16" y="5"/>
                  </a:lnTo>
                  <a:lnTo>
                    <a:pt x="10" y="13"/>
                  </a:lnTo>
                  <a:lnTo>
                    <a:pt x="5" y="27"/>
                  </a:lnTo>
                  <a:lnTo>
                    <a:pt x="2" y="43"/>
                  </a:lnTo>
                  <a:lnTo>
                    <a:pt x="0" y="170"/>
                  </a:lnTo>
                  <a:lnTo>
                    <a:pt x="0" y="172"/>
                  </a:lnTo>
                  <a:lnTo>
                    <a:pt x="2" y="172"/>
                  </a:lnTo>
                  <a:lnTo>
                    <a:pt x="35" y="173"/>
                  </a:lnTo>
                  <a:lnTo>
                    <a:pt x="37" y="173"/>
                  </a:lnTo>
                  <a:lnTo>
                    <a:pt x="37" y="171"/>
                  </a:lnTo>
                  <a:lnTo>
                    <a:pt x="37" y="151"/>
                  </a:lnTo>
                  <a:lnTo>
                    <a:pt x="38" y="106"/>
                  </a:lnTo>
                  <a:lnTo>
                    <a:pt x="38" y="62"/>
                  </a:lnTo>
                  <a:lnTo>
                    <a:pt x="38" y="43"/>
                  </a:lnTo>
                  <a:lnTo>
                    <a:pt x="36" y="27"/>
                  </a:lnTo>
                  <a:lnTo>
                    <a:pt x="31" y="13"/>
                  </a:lnTo>
                  <a:lnTo>
                    <a:pt x="25" y="5"/>
                  </a:lnTo>
                  <a:lnTo>
                    <a:pt x="22" y="1"/>
                  </a:lnTo>
                  <a:close/>
                </a:path>
              </a:pathLst>
            </a:custGeom>
            <a:solidFill>
              <a:srgbClr val="FFFFFF"/>
            </a:solidFill>
            <a:ln w="9525">
              <a:noFill/>
              <a:round/>
              <a:headEnd/>
              <a:tailEnd/>
            </a:ln>
          </p:spPr>
          <p:txBody>
            <a:bodyPr/>
            <a:lstStyle/>
            <a:p>
              <a:endParaRPr lang="ru-RU"/>
            </a:p>
          </p:txBody>
        </p:sp>
        <p:sp>
          <p:nvSpPr>
            <p:cNvPr id="73795" name="Freeform 67"/>
            <p:cNvSpPr>
              <a:spLocks noChangeAspect="1"/>
            </p:cNvSpPr>
            <p:nvPr/>
          </p:nvSpPr>
          <p:spPr bwMode="auto">
            <a:xfrm>
              <a:off x="2782" y="3738"/>
              <a:ext cx="9" cy="38"/>
            </a:xfrm>
            <a:custGeom>
              <a:avLst/>
              <a:gdLst/>
              <a:ahLst/>
              <a:cxnLst>
                <a:cxn ang="0">
                  <a:pos x="9" y="38"/>
                </a:cxn>
                <a:cxn ang="0">
                  <a:pos x="0" y="38"/>
                </a:cxn>
                <a:cxn ang="0">
                  <a:pos x="1" y="0"/>
                </a:cxn>
                <a:cxn ang="0">
                  <a:pos x="9" y="1"/>
                </a:cxn>
                <a:cxn ang="0">
                  <a:pos x="9" y="10"/>
                </a:cxn>
                <a:cxn ang="0">
                  <a:pos x="9" y="20"/>
                </a:cxn>
                <a:cxn ang="0">
                  <a:pos x="9" y="29"/>
                </a:cxn>
                <a:cxn ang="0">
                  <a:pos x="9" y="38"/>
                </a:cxn>
              </a:cxnLst>
              <a:rect l="0" t="0" r="r" b="b"/>
              <a:pathLst>
                <a:path w="9" h="38">
                  <a:moveTo>
                    <a:pt x="9" y="38"/>
                  </a:moveTo>
                  <a:lnTo>
                    <a:pt x="0" y="38"/>
                  </a:lnTo>
                  <a:lnTo>
                    <a:pt x="1" y="0"/>
                  </a:lnTo>
                  <a:lnTo>
                    <a:pt x="9" y="1"/>
                  </a:lnTo>
                  <a:lnTo>
                    <a:pt x="9" y="10"/>
                  </a:lnTo>
                  <a:lnTo>
                    <a:pt x="9" y="20"/>
                  </a:lnTo>
                  <a:lnTo>
                    <a:pt x="9" y="29"/>
                  </a:lnTo>
                  <a:lnTo>
                    <a:pt x="9" y="38"/>
                  </a:lnTo>
                  <a:close/>
                </a:path>
              </a:pathLst>
            </a:custGeom>
            <a:solidFill>
              <a:srgbClr val="003D8C"/>
            </a:solidFill>
            <a:ln w="9525">
              <a:noFill/>
              <a:round/>
              <a:headEnd/>
              <a:tailEnd/>
            </a:ln>
          </p:spPr>
          <p:txBody>
            <a:bodyPr/>
            <a:lstStyle/>
            <a:p>
              <a:endParaRPr lang="ru-RU"/>
            </a:p>
          </p:txBody>
        </p:sp>
        <p:sp>
          <p:nvSpPr>
            <p:cNvPr id="73796" name="Freeform 68"/>
            <p:cNvSpPr>
              <a:spLocks noChangeAspect="1"/>
            </p:cNvSpPr>
            <p:nvPr/>
          </p:nvSpPr>
          <p:spPr bwMode="auto">
            <a:xfrm>
              <a:off x="2777" y="3696"/>
              <a:ext cx="15" cy="38"/>
            </a:xfrm>
            <a:custGeom>
              <a:avLst/>
              <a:gdLst/>
              <a:ahLst/>
              <a:cxnLst>
                <a:cxn ang="0">
                  <a:pos x="14" y="38"/>
                </a:cxn>
                <a:cxn ang="0">
                  <a:pos x="0" y="38"/>
                </a:cxn>
                <a:cxn ang="0">
                  <a:pos x="0" y="0"/>
                </a:cxn>
                <a:cxn ang="0">
                  <a:pos x="15" y="0"/>
                </a:cxn>
                <a:cxn ang="0">
                  <a:pos x="15" y="7"/>
                </a:cxn>
                <a:cxn ang="0">
                  <a:pos x="15" y="17"/>
                </a:cxn>
                <a:cxn ang="0">
                  <a:pos x="15" y="27"/>
                </a:cxn>
                <a:cxn ang="0">
                  <a:pos x="14" y="38"/>
                </a:cxn>
              </a:cxnLst>
              <a:rect l="0" t="0" r="r" b="b"/>
              <a:pathLst>
                <a:path w="15" h="38">
                  <a:moveTo>
                    <a:pt x="14" y="38"/>
                  </a:moveTo>
                  <a:lnTo>
                    <a:pt x="0" y="38"/>
                  </a:lnTo>
                  <a:lnTo>
                    <a:pt x="0" y="0"/>
                  </a:lnTo>
                  <a:lnTo>
                    <a:pt x="15" y="0"/>
                  </a:lnTo>
                  <a:lnTo>
                    <a:pt x="15" y="7"/>
                  </a:lnTo>
                  <a:lnTo>
                    <a:pt x="15" y="17"/>
                  </a:lnTo>
                  <a:lnTo>
                    <a:pt x="15" y="27"/>
                  </a:lnTo>
                  <a:lnTo>
                    <a:pt x="14" y="38"/>
                  </a:lnTo>
                  <a:close/>
                </a:path>
              </a:pathLst>
            </a:custGeom>
            <a:solidFill>
              <a:srgbClr val="003D8C"/>
            </a:solidFill>
            <a:ln w="9525">
              <a:noFill/>
              <a:round/>
              <a:headEnd/>
              <a:tailEnd/>
            </a:ln>
          </p:spPr>
          <p:txBody>
            <a:bodyPr/>
            <a:lstStyle/>
            <a:p>
              <a:endParaRPr lang="ru-RU"/>
            </a:p>
          </p:txBody>
        </p:sp>
        <p:sp>
          <p:nvSpPr>
            <p:cNvPr id="73797" name="Freeform 69"/>
            <p:cNvSpPr>
              <a:spLocks noChangeAspect="1"/>
            </p:cNvSpPr>
            <p:nvPr/>
          </p:nvSpPr>
          <p:spPr bwMode="auto">
            <a:xfrm>
              <a:off x="2761" y="3696"/>
              <a:ext cx="13" cy="38"/>
            </a:xfrm>
            <a:custGeom>
              <a:avLst/>
              <a:gdLst/>
              <a:ahLst/>
              <a:cxnLst>
                <a:cxn ang="0">
                  <a:pos x="13" y="38"/>
                </a:cxn>
                <a:cxn ang="0">
                  <a:pos x="0" y="38"/>
                </a:cxn>
                <a:cxn ang="0">
                  <a:pos x="1" y="0"/>
                </a:cxn>
                <a:cxn ang="0">
                  <a:pos x="13" y="0"/>
                </a:cxn>
                <a:cxn ang="0">
                  <a:pos x="13" y="38"/>
                </a:cxn>
              </a:cxnLst>
              <a:rect l="0" t="0" r="r" b="b"/>
              <a:pathLst>
                <a:path w="13" h="38">
                  <a:moveTo>
                    <a:pt x="13" y="38"/>
                  </a:moveTo>
                  <a:lnTo>
                    <a:pt x="0" y="38"/>
                  </a:lnTo>
                  <a:lnTo>
                    <a:pt x="1" y="0"/>
                  </a:lnTo>
                  <a:lnTo>
                    <a:pt x="13" y="0"/>
                  </a:lnTo>
                  <a:lnTo>
                    <a:pt x="13" y="38"/>
                  </a:lnTo>
                  <a:close/>
                </a:path>
              </a:pathLst>
            </a:custGeom>
            <a:solidFill>
              <a:srgbClr val="003D8C"/>
            </a:solidFill>
            <a:ln w="9525">
              <a:noFill/>
              <a:round/>
              <a:headEnd/>
              <a:tailEnd/>
            </a:ln>
          </p:spPr>
          <p:txBody>
            <a:bodyPr/>
            <a:lstStyle/>
            <a:p>
              <a:endParaRPr lang="ru-RU"/>
            </a:p>
          </p:txBody>
        </p:sp>
        <p:sp>
          <p:nvSpPr>
            <p:cNvPr id="73798" name="Freeform 70"/>
            <p:cNvSpPr>
              <a:spLocks noChangeAspect="1"/>
            </p:cNvSpPr>
            <p:nvPr/>
          </p:nvSpPr>
          <p:spPr bwMode="auto">
            <a:xfrm>
              <a:off x="2761" y="3738"/>
              <a:ext cx="18" cy="38"/>
            </a:xfrm>
            <a:custGeom>
              <a:avLst/>
              <a:gdLst/>
              <a:ahLst/>
              <a:cxnLst>
                <a:cxn ang="0">
                  <a:pos x="13" y="0"/>
                </a:cxn>
                <a:cxn ang="0">
                  <a:pos x="13" y="1"/>
                </a:cxn>
                <a:cxn ang="0">
                  <a:pos x="14" y="1"/>
                </a:cxn>
                <a:cxn ang="0">
                  <a:pos x="18" y="1"/>
                </a:cxn>
                <a:cxn ang="0">
                  <a:pos x="18" y="38"/>
                </a:cxn>
                <a:cxn ang="0">
                  <a:pos x="0" y="37"/>
                </a:cxn>
                <a:cxn ang="0">
                  <a:pos x="0" y="0"/>
                </a:cxn>
                <a:cxn ang="0">
                  <a:pos x="13" y="0"/>
                </a:cxn>
              </a:cxnLst>
              <a:rect l="0" t="0" r="r" b="b"/>
              <a:pathLst>
                <a:path w="18" h="38">
                  <a:moveTo>
                    <a:pt x="13" y="0"/>
                  </a:moveTo>
                  <a:lnTo>
                    <a:pt x="13" y="1"/>
                  </a:lnTo>
                  <a:lnTo>
                    <a:pt x="14" y="1"/>
                  </a:lnTo>
                  <a:lnTo>
                    <a:pt x="18" y="1"/>
                  </a:lnTo>
                  <a:lnTo>
                    <a:pt x="18" y="38"/>
                  </a:lnTo>
                  <a:lnTo>
                    <a:pt x="0" y="37"/>
                  </a:lnTo>
                  <a:lnTo>
                    <a:pt x="0" y="0"/>
                  </a:lnTo>
                  <a:lnTo>
                    <a:pt x="13" y="0"/>
                  </a:lnTo>
                  <a:close/>
                </a:path>
              </a:pathLst>
            </a:custGeom>
            <a:solidFill>
              <a:srgbClr val="003D8C"/>
            </a:solidFill>
            <a:ln w="9525">
              <a:noFill/>
              <a:round/>
              <a:headEnd/>
              <a:tailEnd/>
            </a:ln>
          </p:spPr>
          <p:txBody>
            <a:bodyPr/>
            <a:lstStyle/>
            <a:p>
              <a:endParaRPr lang="ru-RU"/>
            </a:p>
          </p:txBody>
        </p:sp>
        <p:sp>
          <p:nvSpPr>
            <p:cNvPr id="73799" name="Freeform 71"/>
            <p:cNvSpPr>
              <a:spLocks noChangeAspect="1"/>
            </p:cNvSpPr>
            <p:nvPr/>
          </p:nvSpPr>
          <p:spPr bwMode="auto">
            <a:xfrm>
              <a:off x="2760" y="3781"/>
              <a:ext cx="19" cy="31"/>
            </a:xfrm>
            <a:custGeom>
              <a:avLst/>
              <a:gdLst/>
              <a:ahLst/>
              <a:cxnLst>
                <a:cxn ang="0">
                  <a:pos x="19" y="0"/>
                </a:cxn>
                <a:cxn ang="0">
                  <a:pos x="17" y="31"/>
                </a:cxn>
                <a:cxn ang="0">
                  <a:pos x="0" y="31"/>
                </a:cxn>
                <a:cxn ang="0">
                  <a:pos x="1" y="0"/>
                </a:cxn>
                <a:cxn ang="0">
                  <a:pos x="19" y="0"/>
                </a:cxn>
              </a:cxnLst>
              <a:rect l="0" t="0" r="r" b="b"/>
              <a:pathLst>
                <a:path w="19" h="31">
                  <a:moveTo>
                    <a:pt x="19" y="0"/>
                  </a:moveTo>
                  <a:lnTo>
                    <a:pt x="17" y="31"/>
                  </a:lnTo>
                  <a:lnTo>
                    <a:pt x="0" y="31"/>
                  </a:lnTo>
                  <a:lnTo>
                    <a:pt x="1" y="0"/>
                  </a:lnTo>
                  <a:lnTo>
                    <a:pt x="19" y="0"/>
                  </a:lnTo>
                  <a:close/>
                </a:path>
              </a:pathLst>
            </a:custGeom>
            <a:solidFill>
              <a:srgbClr val="003D8C"/>
            </a:solidFill>
            <a:ln w="9525">
              <a:noFill/>
              <a:round/>
              <a:headEnd/>
              <a:tailEnd/>
            </a:ln>
          </p:spPr>
          <p:txBody>
            <a:bodyPr/>
            <a:lstStyle/>
            <a:p>
              <a:endParaRPr lang="ru-RU"/>
            </a:p>
          </p:txBody>
        </p:sp>
        <p:sp>
          <p:nvSpPr>
            <p:cNvPr id="73800" name="Freeform 72"/>
            <p:cNvSpPr>
              <a:spLocks noChangeAspect="1"/>
            </p:cNvSpPr>
            <p:nvPr/>
          </p:nvSpPr>
          <p:spPr bwMode="auto">
            <a:xfrm>
              <a:off x="2782" y="3781"/>
              <a:ext cx="9" cy="32"/>
            </a:xfrm>
            <a:custGeom>
              <a:avLst/>
              <a:gdLst/>
              <a:ahLst/>
              <a:cxnLst>
                <a:cxn ang="0">
                  <a:pos x="0" y="0"/>
                </a:cxn>
                <a:cxn ang="0">
                  <a:pos x="9" y="0"/>
                </a:cxn>
                <a:cxn ang="0">
                  <a:pos x="9" y="10"/>
                </a:cxn>
                <a:cxn ang="0">
                  <a:pos x="9" y="19"/>
                </a:cxn>
                <a:cxn ang="0">
                  <a:pos x="8" y="27"/>
                </a:cxn>
                <a:cxn ang="0">
                  <a:pos x="8" y="32"/>
                </a:cxn>
                <a:cxn ang="0">
                  <a:pos x="0" y="31"/>
                </a:cxn>
                <a:cxn ang="0">
                  <a:pos x="0" y="0"/>
                </a:cxn>
              </a:cxnLst>
              <a:rect l="0" t="0" r="r" b="b"/>
              <a:pathLst>
                <a:path w="9" h="32">
                  <a:moveTo>
                    <a:pt x="0" y="0"/>
                  </a:moveTo>
                  <a:lnTo>
                    <a:pt x="9" y="0"/>
                  </a:lnTo>
                  <a:lnTo>
                    <a:pt x="9" y="10"/>
                  </a:lnTo>
                  <a:lnTo>
                    <a:pt x="9" y="19"/>
                  </a:lnTo>
                  <a:lnTo>
                    <a:pt x="8" y="27"/>
                  </a:lnTo>
                  <a:lnTo>
                    <a:pt x="8" y="32"/>
                  </a:lnTo>
                  <a:lnTo>
                    <a:pt x="0" y="31"/>
                  </a:lnTo>
                  <a:lnTo>
                    <a:pt x="0" y="0"/>
                  </a:lnTo>
                  <a:close/>
                </a:path>
              </a:pathLst>
            </a:custGeom>
            <a:solidFill>
              <a:srgbClr val="003D8C"/>
            </a:solidFill>
            <a:ln w="9525">
              <a:noFill/>
              <a:round/>
              <a:headEnd/>
              <a:tailEnd/>
            </a:ln>
          </p:spPr>
          <p:txBody>
            <a:bodyPr/>
            <a:lstStyle/>
            <a:p>
              <a:endParaRPr lang="ru-RU"/>
            </a:p>
          </p:txBody>
        </p:sp>
        <p:sp>
          <p:nvSpPr>
            <p:cNvPr id="73801" name="Freeform 73"/>
            <p:cNvSpPr>
              <a:spLocks noChangeAspect="1"/>
            </p:cNvSpPr>
            <p:nvPr/>
          </p:nvSpPr>
          <p:spPr bwMode="auto">
            <a:xfrm>
              <a:off x="2762" y="3650"/>
              <a:ext cx="30" cy="42"/>
            </a:xfrm>
            <a:custGeom>
              <a:avLst/>
              <a:gdLst/>
              <a:ahLst/>
              <a:cxnLst>
                <a:cxn ang="0">
                  <a:pos x="15" y="0"/>
                </a:cxn>
                <a:cxn ang="0">
                  <a:pos x="19" y="5"/>
                </a:cxn>
                <a:cxn ang="0">
                  <a:pos x="24" y="14"/>
                </a:cxn>
                <a:cxn ang="0">
                  <a:pos x="28" y="24"/>
                </a:cxn>
                <a:cxn ang="0">
                  <a:pos x="30" y="37"/>
                </a:cxn>
                <a:cxn ang="0">
                  <a:pos x="30" y="37"/>
                </a:cxn>
                <a:cxn ang="0">
                  <a:pos x="30" y="38"/>
                </a:cxn>
                <a:cxn ang="0">
                  <a:pos x="30" y="40"/>
                </a:cxn>
                <a:cxn ang="0">
                  <a:pos x="30" y="42"/>
                </a:cxn>
                <a:cxn ang="0">
                  <a:pos x="0" y="42"/>
                </a:cxn>
                <a:cxn ang="0">
                  <a:pos x="0" y="37"/>
                </a:cxn>
                <a:cxn ang="0">
                  <a:pos x="2" y="24"/>
                </a:cxn>
                <a:cxn ang="0">
                  <a:pos x="6" y="14"/>
                </a:cxn>
                <a:cxn ang="0">
                  <a:pos x="11" y="5"/>
                </a:cxn>
                <a:cxn ang="0">
                  <a:pos x="15" y="0"/>
                </a:cxn>
              </a:cxnLst>
              <a:rect l="0" t="0" r="r" b="b"/>
              <a:pathLst>
                <a:path w="30" h="42">
                  <a:moveTo>
                    <a:pt x="15" y="0"/>
                  </a:moveTo>
                  <a:lnTo>
                    <a:pt x="19" y="5"/>
                  </a:lnTo>
                  <a:lnTo>
                    <a:pt x="24" y="14"/>
                  </a:lnTo>
                  <a:lnTo>
                    <a:pt x="28" y="24"/>
                  </a:lnTo>
                  <a:lnTo>
                    <a:pt x="30" y="37"/>
                  </a:lnTo>
                  <a:lnTo>
                    <a:pt x="30" y="37"/>
                  </a:lnTo>
                  <a:lnTo>
                    <a:pt x="30" y="38"/>
                  </a:lnTo>
                  <a:lnTo>
                    <a:pt x="30" y="40"/>
                  </a:lnTo>
                  <a:lnTo>
                    <a:pt x="30" y="42"/>
                  </a:lnTo>
                  <a:lnTo>
                    <a:pt x="0" y="42"/>
                  </a:lnTo>
                  <a:lnTo>
                    <a:pt x="0" y="37"/>
                  </a:lnTo>
                  <a:lnTo>
                    <a:pt x="2" y="24"/>
                  </a:lnTo>
                  <a:lnTo>
                    <a:pt x="6" y="14"/>
                  </a:lnTo>
                  <a:lnTo>
                    <a:pt x="11" y="5"/>
                  </a:lnTo>
                  <a:lnTo>
                    <a:pt x="15" y="0"/>
                  </a:lnTo>
                  <a:close/>
                </a:path>
              </a:pathLst>
            </a:custGeom>
            <a:solidFill>
              <a:srgbClr val="003D8C"/>
            </a:solidFill>
            <a:ln w="9525">
              <a:noFill/>
              <a:round/>
              <a:headEnd/>
              <a:tailEnd/>
            </a:ln>
          </p:spPr>
          <p:txBody>
            <a:bodyPr/>
            <a:lstStyle/>
            <a:p>
              <a:endParaRPr lang="ru-RU"/>
            </a:p>
          </p:txBody>
        </p:sp>
        <p:sp>
          <p:nvSpPr>
            <p:cNvPr id="73802" name="Freeform 74"/>
            <p:cNvSpPr>
              <a:spLocks noChangeAspect="1"/>
            </p:cNvSpPr>
            <p:nvPr/>
          </p:nvSpPr>
          <p:spPr bwMode="auto">
            <a:xfrm>
              <a:off x="2751" y="3679"/>
              <a:ext cx="57" cy="167"/>
            </a:xfrm>
            <a:custGeom>
              <a:avLst/>
              <a:gdLst/>
              <a:ahLst/>
              <a:cxnLst>
                <a:cxn ang="0">
                  <a:pos x="54" y="155"/>
                </a:cxn>
                <a:cxn ang="0">
                  <a:pos x="0" y="155"/>
                </a:cxn>
                <a:cxn ang="0">
                  <a:pos x="11" y="167"/>
                </a:cxn>
                <a:cxn ang="0">
                  <a:pos x="57" y="162"/>
                </a:cxn>
                <a:cxn ang="0">
                  <a:pos x="57" y="0"/>
                </a:cxn>
                <a:cxn ang="0">
                  <a:pos x="54" y="155"/>
                </a:cxn>
              </a:cxnLst>
              <a:rect l="0" t="0" r="r" b="b"/>
              <a:pathLst>
                <a:path w="57" h="167">
                  <a:moveTo>
                    <a:pt x="54" y="155"/>
                  </a:moveTo>
                  <a:lnTo>
                    <a:pt x="0" y="155"/>
                  </a:lnTo>
                  <a:lnTo>
                    <a:pt x="11" y="167"/>
                  </a:lnTo>
                  <a:lnTo>
                    <a:pt x="57" y="162"/>
                  </a:lnTo>
                  <a:lnTo>
                    <a:pt x="57" y="0"/>
                  </a:lnTo>
                  <a:lnTo>
                    <a:pt x="54" y="155"/>
                  </a:lnTo>
                  <a:close/>
                </a:path>
              </a:pathLst>
            </a:custGeom>
            <a:solidFill>
              <a:srgbClr val="000000"/>
            </a:solidFill>
            <a:ln w="9525">
              <a:noFill/>
              <a:round/>
              <a:headEnd/>
              <a:tailEnd/>
            </a:ln>
          </p:spPr>
          <p:txBody>
            <a:bodyPr/>
            <a:lstStyle/>
            <a:p>
              <a:endParaRPr lang="ru-RU"/>
            </a:p>
          </p:txBody>
        </p:sp>
        <p:sp>
          <p:nvSpPr>
            <p:cNvPr id="73803" name="Freeform 75"/>
            <p:cNvSpPr>
              <a:spLocks noChangeAspect="1"/>
            </p:cNvSpPr>
            <p:nvPr/>
          </p:nvSpPr>
          <p:spPr bwMode="auto">
            <a:xfrm>
              <a:off x="2393" y="3168"/>
              <a:ext cx="55" cy="196"/>
            </a:xfrm>
            <a:custGeom>
              <a:avLst/>
              <a:gdLst/>
              <a:ahLst/>
              <a:cxnLst>
                <a:cxn ang="0">
                  <a:pos x="55" y="46"/>
                </a:cxn>
                <a:cxn ang="0">
                  <a:pos x="52" y="28"/>
                </a:cxn>
                <a:cxn ang="0">
                  <a:pos x="43" y="14"/>
                </a:cxn>
                <a:cxn ang="0">
                  <a:pos x="33" y="3"/>
                </a:cxn>
                <a:cxn ang="0">
                  <a:pos x="29" y="0"/>
                </a:cxn>
                <a:cxn ang="0">
                  <a:pos x="25" y="3"/>
                </a:cxn>
                <a:cxn ang="0">
                  <a:pos x="15" y="14"/>
                </a:cxn>
                <a:cxn ang="0">
                  <a:pos x="6" y="28"/>
                </a:cxn>
                <a:cxn ang="0">
                  <a:pos x="1" y="46"/>
                </a:cxn>
                <a:cxn ang="0">
                  <a:pos x="0" y="194"/>
                </a:cxn>
                <a:cxn ang="0">
                  <a:pos x="53" y="196"/>
                </a:cxn>
                <a:cxn ang="0">
                  <a:pos x="55" y="46"/>
                </a:cxn>
              </a:cxnLst>
              <a:rect l="0" t="0" r="r" b="b"/>
              <a:pathLst>
                <a:path w="55" h="196">
                  <a:moveTo>
                    <a:pt x="55" y="46"/>
                  </a:moveTo>
                  <a:lnTo>
                    <a:pt x="52" y="28"/>
                  </a:lnTo>
                  <a:lnTo>
                    <a:pt x="43" y="14"/>
                  </a:lnTo>
                  <a:lnTo>
                    <a:pt x="33" y="3"/>
                  </a:lnTo>
                  <a:lnTo>
                    <a:pt x="29" y="0"/>
                  </a:lnTo>
                  <a:lnTo>
                    <a:pt x="25" y="3"/>
                  </a:lnTo>
                  <a:lnTo>
                    <a:pt x="15" y="14"/>
                  </a:lnTo>
                  <a:lnTo>
                    <a:pt x="6" y="28"/>
                  </a:lnTo>
                  <a:lnTo>
                    <a:pt x="1" y="46"/>
                  </a:lnTo>
                  <a:lnTo>
                    <a:pt x="0" y="194"/>
                  </a:lnTo>
                  <a:lnTo>
                    <a:pt x="53" y="196"/>
                  </a:lnTo>
                  <a:lnTo>
                    <a:pt x="55" y="46"/>
                  </a:lnTo>
                  <a:close/>
                </a:path>
              </a:pathLst>
            </a:custGeom>
            <a:solidFill>
              <a:srgbClr val="000000"/>
            </a:solidFill>
            <a:ln w="9525">
              <a:noFill/>
              <a:round/>
              <a:headEnd/>
              <a:tailEnd/>
            </a:ln>
          </p:spPr>
          <p:txBody>
            <a:bodyPr/>
            <a:lstStyle/>
            <a:p>
              <a:endParaRPr lang="ru-RU"/>
            </a:p>
          </p:txBody>
        </p:sp>
        <p:sp>
          <p:nvSpPr>
            <p:cNvPr id="73804" name="Freeform 76"/>
            <p:cNvSpPr>
              <a:spLocks noChangeAspect="1"/>
            </p:cNvSpPr>
            <p:nvPr/>
          </p:nvSpPr>
          <p:spPr bwMode="auto">
            <a:xfrm>
              <a:off x="2400" y="3180"/>
              <a:ext cx="40" cy="172"/>
            </a:xfrm>
            <a:custGeom>
              <a:avLst/>
              <a:gdLst/>
              <a:ahLst/>
              <a:cxnLst>
                <a:cxn ang="0">
                  <a:pos x="22" y="1"/>
                </a:cxn>
                <a:cxn ang="0">
                  <a:pos x="21" y="0"/>
                </a:cxn>
                <a:cxn ang="0">
                  <a:pos x="20" y="1"/>
                </a:cxn>
                <a:cxn ang="0">
                  <a:pos x="17" y="5"/>
                </a:cxn>
                <a:cxn ang="0">
                  <a:pos x="11" y="13"/>
                </a:cxn>
                <a:cxn ang="0">
                  <a:pos x="5" y="26"/>
                </a:cxn>
                <a:cxn ang="0">
                  <a:pos x="2" y="41"/>
                </a:cxn>
                <a:cxn ang="0">
                  <a:pos x="0" y="170"/>
                </a:cxn>
                <a:cxn ang="0">
                  <a:pos x="0" y="172"/>
                </a:cxn>
                <a:cxn ang="0">
                  <a:pos x="2" y="172"/>
                </a:cxn>
                <a:cxn ang="0">
                  <a:pos x="36" y="172"/>
                </a:cxn>
                <a:cxn ang="0">
                  <a:pos x="38" y="172"/>
                </a:cxn>
                <a:cxn ang="0">
                  <a:pos x="38" y="170"/>
                </a:cxn>
                <a:cxn ang="0">
                  <a:pos x="38" y="150"/>
                </a:cxn>
                <a:cxn ang="0">
                  <a:pos x="39" y="106"/>
                </a:cxn>
                <a:cxn ang="0">
                  <a:pos x="40" y="62"/>
                </a:cxn>
                <a:cxn ang="0">
                  <a:pos x="40" y="42"/>
                </a:cxn>
                <a:cxn ang="0">
                  <a:pos x="37" y="27"/>
                </a:cxn>
                <a:cxn ang="0">
                  <a:pos x="31" y="13"/>
                </a:cxn>
                <a:cxn ang="0">
                  <a:pos x="25" y="5"/>
                </a:cxn>
                <a:cxn ang="0">
                  <a:pos x="22" y="1"/>
                </a:cxn>
              </a:cxnLst>
              <a:rect l="0" t="0" r="r" b="b"/>
              <a:pathLst>
                <a:path w="40" h="172">
                  <a:moveTo>
                    <a:pt x="22" y="1"/>
                  </a:moveTo>
                  <a:lnTo>
                    <a:pt x="21" y="0"/>
                  </a:lnTo>
                  <a:lnTo>
                    <a:pt x="20" y="1"/>
                  </a:lnTo>
                  <a:lnTo>
                    <a:pt x="17" y="5"/>
                  </a:lnTo>
                  <a:lnTo>
                    <a:pt x="11" y="13"/>
                  </a:lnTo>
                  <a:lnTo>
                    <a:pt x="5" y="26"/>
                  </a:lnTo>
                  <a:lnTo>
                    <a:pt x="2" y="41"/>
                  </a:lnTo>
                  <a:lnTo>
                    <a:pt x="0" y="170"/>
                  </a:lnTo>
                  <a:lnTo>
                    <a:pt x="0" y="172"/>
                  </a:lnTo>
                  <a:lnTo>
                    <a:pt x="2" y="172"/>
                  </a:lnTo>
                  <a:lnTo>
                    <a:pt x="36" y="172"/>
                  </a:lnTo>
                  <a:lnTo>
                    <a:pt x="38" y="172"/>
                  </a:lnTo>
                  <a:lnTo>
                    <a:pt x="38" y="170"/>
                  </a:lnTo>
                  <a:lnTo>
                    <a:pt x="38" y="150"/>
                  </a:lnTo>
                  <a:lnTo>
                    <a:pt x="39" y="106"/>
                  </a:lnTo>
                  <a:lnTo>
                    <a:pt x="40" y="62"/>
                  </a:lnTo>
                  <a:lnTo>
                    <a:pt x="40" y="42"/>
                  </a:lnTo>
                  <a:lnTo>
                    <a:pt x="37" y="27"/>
                  </a:lnTo>
                  <a:lnTo>
                    <a:pt x="31" y="13"/>
                  </a:lnTo>
                  <a:lnTo>
                    <a:pt x="25" y="5"/>
                  </a:lnTo>
                  <a:lnTo>
                    <a:pt x="22" y="1"/>
                  </a:lnTo>
                  <a:close/>
                </a:path>
              </a:pathLst>
            </a:custGeom>
            <a:solidFill>
              <a:srgbClr val="FFFFFF"/>
            </a:solidFill>
            <a:ln w="9525">
              <a:noFill/>
              <a:round/>
              <a:headEnd/>
              <a:tailEnd/>
            </a:ln>
          </p:spPr>
          <p:txBody>
            <a:bodyPr/>
            <a:lstStyle/>
            <a:p>
              <a:endParaRPr lang="ru-RU"/>
            </a:p>
          </p:txBody>
        </p:sp>
        <p:sp>
          <p:nvSpPr>
            <p:cNvPr id="73805" name="Freeform 77"/>
            <p:cNvSpPr>
              <a:spLocks noChangeAspect="1"/>
            </p:cNvSpPr>
            <p:nvPr/>
          </p:nvSpPr>
          <p:spPr bwMode="auto">
            <a:xfrm>
              <a:off x="2425" y="3274"/>
              <a:ext cx="11" cy="37"/>
            </a:xfrm>
            <a:custGeom>
              <a:avLst/>
              <a:gdLst/>
              <a:ahLst/>
              <a:cxnLst>
                <a:cxn ang="0">
                  <a:pos x="10" y="37"/>
                </a:cxn>
                <a:cxn ang="0">
                  <a:pos x="0" y="37"/>
                </a:cxn>
                <a:cxn ang="0">
                  <a:pos x="1" y="0"/>
                </a:cxn>
                <a:cxn ang="0">
                  <a:pos x="11" y="0"/>
                </a:cxn>
                <a:cxn ang="0">
                  <a:pos x="10" y="9"/>
                </a:cxn>
                <a:cxn ang="0">
                  <a:pos x="10" y="18"/>
                </a:cxn>
                <a:cxn ang="0">
                  <a:pos x="10" y="28"/>
                </a:cxn>
                <a:cxn ang="0">
                  <a:pos x="10" y="37"/>
                </a:cxn>
              </a:cxnLst>
              <a:rect l="0" t="0" r="r" b="b"/>
              <a:pathLst>
                <a:path w="11" h="37">
                  <a:moveTo>
                    <a:pt x="10" y="37"/>
                  </a:moveTo>
                  <a:lnTo>
                    <a:pt x="0" y="37"/>
                  </a:lnTo>
                  <a:lnTo>
                    <a:pt x="1" y="0"/>
                  </a:lnTo>
                  <a:lnTo>
                    <a:pt x="11" y="0"/>
                  </a:lnTo>
                  <a:lnTo>
                    <a:pt x="10" y="9"/>
                  </a:lnTo>
                  <a:lnTo>
                    <a:pt x="10" y="18"/>
                  </a:lnTo>
                  <a:lnTo>
                    <a:pt x="10" y="28"/>
                  </a:lnTo>
                  <a:lnTo>
                    <a:pt x="10" y="37"/>
                  </a:lnTo>
                  <a:close/>
                </a:path>
              </a:pathLst>
            </a:custGeom>
            <a:solidFill>
              <a:srgbClr val="003D8C"/>
            </a:solidFill>
            <a:ln w="9525">
              <a:noFill/>
              <a:round/>
              <a:headEnd/>
              <a:tailEnd/>
            </a:ln>
          </p:spPr>
          <p:txBody>
            <a:bodyPr/>
            <a:lstStyle/>
            <a:p>
              <a:endParaRPr lang="ru-RU"/>
            </a:p>
          </p:txBody>
        </p:sp>
        <p:sp>
          <p:nvSpPr>
            <p:cNvPr id="73806" name="Freeform 78"/>
            <p:cNvSpPr>
              <a:spLocks noChangeAspect="1"/>
            </p:cNvSpPr>
            <p:nvPr/>
          </p:nvSpPr>
          <p:spPr bwMode="auto">
            <a:xfrm>
              <a:off x="2421" y="3232"/>
              <a:ext cx="15" cy="37"/>
            </a:xfrm>
            <a:custGeom>
              <a:avLst/>
              <a:gdLst/>
              <a:ahLst/>
              <a:cxnLst>
                <a:cxn ang="0">
                  <a:pos x="15" y="37"/>
                </a:cxn>
                <a:cxn ang="0">
                  <a:pos x="0" y="37"/>
                </a:cxn>
                <a:cxn ang="0">
                  <a:pos x="1" y="0"/>
                </a:cxn>
                <a:cxn ang="0">
                  <a:pos x="15" y="0"/>
                </a:cxn>
                <a:cxn ang="0">
                  <a:pos x="15" y="7"/>
                </a:cxn>
                <a:cxn ang="0">
                  <a:pos x="15" y="16"/>
                </a:cxn>
                <a:cxn ang="0">
                  <a:pos x="15" y="26"/>
                </a:cxn>
                <a:cxn ang="0">
                  <a:pos x="15" y="37"/>
                </a:cxn>
              </a:cxnLst>
              <a:rect l="0" t="0" r="r" b="b"/>
              <a:pathLst>
                <a:path w="15" h="37">
                  <a:moveTo>
                    <a:pt x="15" y="37"/>
                  </a:moveTo>
                  <a:lnTo>
                    <a:pt x="0" y="37"/>
                  </a:lnTo>
                  <a:lnTo>
                    <a:pt x="1" y="0"/>
                  </a:lnTo>
                  <a:lnTo>
                    <a:pt x="15" y="0"/>
                  </a:lnTo>
                  <a:lnTo>
                    <a:pt x="15" y="7"/>
                  </a:lnTo>
                  <a:lnTo>
                    <a:pt x="15" y="16"/>
                  </a:lnTo>
                  <a:lnTo>
                    <a:pt x="15" y="26"/>
                  </a:lnTo>
                  <a:lnTo>
                    <a:pt x="15" y="37"/>
                  </a:lnTo>
                  <a:close/>
                </a:path>
              </a:pathLst>
            </a:custGeom>
            <a:solidFill>
              <a:srgbClr val="003D8C"/>
            </a:solidFill>
            <a:ln w="9525">
              <a:noFill/>
              <a:round/>
              <a:headEnd/>
              <a:tailEnd/>
            </a:ln>
          </p:spPr>
          <p:txBody>
            <a:bodyPr/>
            <a:lstStyle/>
            <a:p>
              <a:endParaRPr lang="ru-RU"/>
            </a:p>
          </p:txBody>
        </p:sp>
        <p:sp>
          <p:nvSpPr>
            <p:cNvPr id="73807" name="Freeform 79"/>
            <p:cNvSpPr>
              <a:spLocks noChangeAspect="1"/>
            </p:cNvSpPr>
            <p:nvPr/>
          </p:nvSpPr>
          <p:spPr bwMode="auto">
            <a:xfrm>
              <a:off x="2405" y="3231"/>
              <a:ext cx="13" cy="38"/>
            </a:xfrm>
            <a:custGeom>
              <a:avLst/>
              <a:gdLst/>
              <a:ahLst/>
              <a:cxnLst>
                <a:cxn ang="0">
                  <a:pos x="13" y="38"/>
                </a:cxn>
                <a:cxn ang="0">
                  <a:pos x="0" y="38"/>
                </a:cxn>
                <a:cxn ang="0">
                  <a:pos x="0" y="0"/>
                </a:cxn>
                <a:cxn ang="0">
                  <a:pos x="13" y="1"/>
                </a:cxn>
                <a:cxn ang="0">
                  <a:pos x="13" y="38"/>
                </a:cxn>
              </a:cxnLst>
              <a:rect l="0" t="0" r="r" b="b"/>
              <a:pathLst>
                <a:path w="13" h="38">
                  <a:moveTo>
                    <a:pt x="13" y="38"/>
                  </a:moveTo>
                  <a:lnTo>
                    <a:pt x="0" y="38"/>
                  </a:lnTo>
                  <a:lnTo>
                    <a:pt x="0" y="0"/>
                  </a:lnTo>
                  <a:lnTo>
                    <a:pt x="13" y="1"/>
                  </a:lnTo>
                  <a:lnTo>
                    <a:pt x="13" y="38"/>
                  </a:lnTo>
                  <a:close/>
                </a:path>
              </a:pathLst>
            </a:custGeom>
            <a:solidFill>
              <a:srgbClr val="003D8C"/>
            </a:solidFill>
            <a:ln w="9525">
              <a:noFill/>
              <a:round/>
              <a:headEnd/>
              <a:tailEnd/>
            </a:ln>
          </p:spPr>
          <p:txBody>
            <a:bodyPr/>
            <a:lstStyle/>
            <a:p>
              <a:endParaRPr lang="ru-RU"/>
            </a:p>
          </p:txBody>
        </p:sp>
        <p:sp>
          <p:nvSpPr>
            <p:cNvPr id="73808" name="Freeform 80"/>
            <p:cNvSpPr>
              <a:spLocks noChangeAspect="1"/>
            </p:cNvSpPr>
            <p:nvPr/>
          </p:nvSpPr>
          <p:spPr bwMode="auto">
            <a:xfrm>
              <a:off x="2404" y="3274"/>
              <a:ext cx="19" cy="37"/>
            </a:xfrm>
            <a:custGeom>
              <a:avLst/>
              <a:gdLst/>
              <a:ahLst/>
              <a:cxnLst>
                <a:cxn ang="0">
                  <a:pos x="14" y="0"/>
                </a:cxn>
                <a:cxn ang="0">
                  <a:pos x="14" y="1"/>
                </a:cxn>
                <a:cxn ang="0">
                  <a:pos x="16" y="1"/>
                </a:cxn>
                <a:cxn ang="0">
                  <a:pos x="19" y="1"/>
                </a:cxn>
                <a:cxn ang="0">
                  <a:pos x="18" y="37"/>
                </a:cxn>
                <a:cxn ang="0">
                  <a:pos x="0" y="37"/>
                </a:cxn>
                <a:cxn ang="0">
                  <a:pos x="1" y="0"/>
                </a:cxn>
                <a:cxn ang="0">
                  <a:pos x="14" y="0"/>
                </a:cxn>
              </a:cxnLst>
              <a:rect l="0" t="0" r="r" b="b"/>
              <a:pathLst>
                <a:path w="19" h="37">
                  <a:moveTo>
                    <a:pt x="14" y="0"/>
                  </a:moveTo>
                  <a:lnTo>
                    <a:pt x="14" y="1"/>
                  </a:lnTo>
                  <a:lnTo>
                    <a:pt x="16" y="1"/>
                  </a:lnTo>
                  <a:lnTo>
                    <a:pt x="19" y="1"/>
                  </a:lnTo>
                  <a:lnTo>
                    <a:pt x="18" y="37"/>
                  </a:lnTo>
                  <a:lnTo>
                    <a:pt x="0" y="37"/>
                  </a:lnTo>
                  <a:lnTo>
                    <a:pt x="1" y="0"/>
                  </a:lnTo>
                  <a:lnTo>
                    <a:pt x="14" y="0"/>
                  </a:lnTo>
                  <a:close/>
                </a:path>
              </a:pathLst>
            </a:custGeom>
            <a:solidFill>
              <a:srgbClr val="003D8C"/>
            </a:solidFill>
            <a:ln w="9525">
              <a:noFill/>
              <a:round/>
              <a:headEnd/>
              <a:tailEnd/>
            </a:ln>
          </p:spPr>
          <p:txBody>
            <a:bodyPr/>
            <a:lstStyle/>
            <a:p>
              <a:endParaRPr lang="ru-RU"/>
            </a:p>
          </p:txBody>
        </p:sp>
        <p:sp>
          <p:nvSpPr>
            <p:cNvPr id="73809" name="Freeform 81"/>
            <p:cNvSpPr>
              <a:spLocks noChangeAspect="1"/>
            </p:cNvSpPr>
            <p:nvPr/>
          </p:nvSpPr>
          <p:spPr bwMode="auto">
            <a:xfrm>
              <a:off x="2404" y="3315"/>
              <a:ext cx="18" cy="33"/>
            </a:xfrm>
            <a:custGeom>
              <a:avLst/>
              <a:gdLst/>
              <a:ahLst/>
              <a:cxnLst>
                <a:cxn ang="0">
                  <a:pos x="18" y="1"/>
                </a:cxn>
                <a:cxn ang="0">
                  <a:pos x="18" y="33"/>
                </a:cxn>
                <a:cxn ang="0">
                  <a:pos x="0" y="33"/>
                </a:cxn>
                <a:cxn ang="0">
                  <a:pos x="0" y="0"/>
                </a:cxn>
                <a:cxn ang="0">
                  <a:pos x="18" y="1"/>
                </a:cxn>
              </a:cxnLst>
              <a:rect l="0" t="0" r="r" b="b"/>
              <a:pathLst>
                <a:path w="18" h="33">
                  <a:moveTo>
                    <a:pt x="18" y="1"/>
                  </a:moveTo>
                  <a:lnTo>
                    <a:pt x="18" y="33"/>
                  </a:lnTo>
                  <a:lnTo>
                    <a:pt x="0" y="33"/>
                  </a:lnTo>
                  <a:lnTo>
                    <a:pt x="0" y="0"/>
                  </a:lnTo>
                  <a:lnTo>
                    <a:pt x="18" y="1"/>
                  </a:lnTo>
                  <a:close/>
                </a:path>
              </a:pathLst>
            </a:custGeom>
            <a:solidFill>
              <a:srgbClr val="003D8C"/>
            </a:solidFill>
            <a:ln w="9525">
              <a:noFill/>
              <a:round/>
              <a:headEnd/>
              <a:tailEnd/>
            </a:ln>
          </p:spPr>
          <p:txBody>
            <a:bodyPr/>
            <a:lstStyle/>
            <a:p>
              <a:endParaRPr lang="ru-RU"/>
            </a:p>
          </p:txBody>
        </p:sp>
        <p:sp>
          <p:nvSpPr>
            <p:cNvPr id="73810" name="Freeform 82"/>
            <p:cNvSpPr>
              <a:spLocks noChangeAspect="1"/>
            </p:cNvSpPr>
            <p:nvPr/>
          </p:nvSpPr>
          <p:spPr bwMode="auto">
            <a:xfrm>
              <a:off x="2425" y="3316"/>
              <a:ext cx="10" cy="32"/>
            </a:xfrm>
            <a:custGeom>
              <a:avLst/>
              <a:gdLst/>
              <a:ahLst/>
              <a:cxnLst>
                <a:cxn ang="0">
                  <a:pos x="0" y="0"/>
                </a:cxn>
                <a:cxn ang="0">
                  <a:pos x="10" y="0"/>
                </a:cxn>
                <a:cxn ang="0">
                  <a:pos x="10" y="11"/>
                </a:cxn>
                <a:cxn ang="0">
                  <a:pos x="10" y="20"/>
                </a:cxn>
                <a:cxn ang="0">
                  <a:pos x="10" y="28"/>
                </a:cxn>
                <a:cxn ang="0">
                  <a:pos x="10" y="32"/>
                </a:cxn>
                <a:cxn ang="0">
                  <a:pos x="0" y="32"/>
                </a:cxn>
                <a:cxn ang="0">
                  <a:pos x="0" y="0"/>
                </a:cxn>
              </a:cxnLst>
              <a:rect l="0" t="0" r="r" b="b"/>
              <a:pathLst>
                <a:path w="10" h="32">
                  <a:moveTo>
                    <a:pt x="0" y="0"/>
                  </a:moveTo>
                  <a:lnTo>
                    <a:pt x="10" y="0"/>
                  </a:lnTo>
                  <a:lnTo>
                    <a:pt x="10" y="11"/>
                  </a:lnTo>
                  <a:lnTo>
                    <a:pt x="10" y="20"/>
                  </a:lnTo>
                  <a:lnTo>
                    <a:pt x="10" y="28"/>
                  </a:lnTo>
                  <a:lnTo>
                    <a:pt x="10" y="32"/>
                  </a:lnTo>
                  <a:lnTo>
                    <a:pt x="0" y="32"/>
                  </a:lnTo>
                  <a:lnTo>
                    <a:pt x="0" y="0"/>
                  </a:lnTo>
                  <a:close/>
                </a:path>
              </a:pathLst>
            </a:custGeom>
            <a:solidFill>
              <a:srgbClr val="003D8C"/>
            </a:solidFill>
            <a:ln w="9525">
              <a:noFill/>
              <a:round/>
              <a:headEnd/>
              <a:tailEnd/>
            </a:ln>
          </p:spPr>
          <p:txBody>
            <a:bodyPr/>
            <a:lstStyle/>
            <a:p>
              <a:endParaRPr lang="ru-RU"/>
            </a:p>
          </p:txBody>
        </p:sp>
        <p:sp>
          <p:nvSpPr>
            <p:cNvPr id="73811" name="Freeform 83"/>
            <p:cNvSpPr>
              <a:spLocks noChangeAspect="1"/>
            </p:cNvSpPr>
            <p:nvPr/>
          </p:nvSpPr>
          <p:spPr bwMode="auto">
            <a:xfrm>
              <a:off x="2405" y="3186"/>
              <a:ext cx="31" cy="42"/>
            </a:xfrm>
            <a:custGeom>
              <a:avLst/>
              <a:gdLst/>
              <a:ahLst/>
              <a:cxnLst>
                <a:cxn ang="0">
                  <a:pos x="16" y="0"/>
                </a:cxn>
                <a:cxn ang="0">
                  <a:pos x="20" y="5"/>
                </a:cxn>
                <a:cxn ang="0">
                  <a:pos x="25" y="13"/>
                </a:cxn>
                <a:cxn ang="0">
                  <a:pos x="30" y="24"/>
                </a:cxn>
                <a:cxn ang="0">
                  <a:pos x="31" y="36"/>
                </a:cxn>
                <a:cxn ang="0">
                  <a:pos x="31" y="36"/>
                </a:cxn>
                <a:cxn ang="0">
                  <a:pos x="31" y="37"/>
                </a:cxn>
                <a:cxn ang="0">
                  <a:pos x="31" y="40"/>
                </a:cxn>
                <a:cxn ang="0">
                  <a:pos x="31" y="42"/>
                </a:cxn>
                <a:cxn ang="0">
                  <a:pos x="0" y="41"/>
                </a:cxn>
                <a:cxn ang="0">
                  <a:pos x="0" y="36"/>
                </a:cxn>
                <a:cxn ang="0">
                  <a:pos x="2" y="24"/>
                </a:cxn>
                <a:cxn ang="0">
                  <a:pos x="7" y="13"/>
                </a:cxn>
                <a:cxn ang="0">
                  <a:pos x="12" y="5"/>
                </a:cxn>
                <a:cxn ang="0">
                  <a:pos x="16" y="0"/>
                </a:cxn>
              </a:cxnLst>
              <a:rect l="0" t="0" r="r" b="b"/>
              <a:pathLst>
                <a:path w="31" h="42">
                  <a:moveTo>
                    <a:pt x="16" y="0"/>
                  </a:moveTo>
                  <a:lnTo>
                    <a:pt x="20" y="5"/>
                  </a:lnTo>
                  <a:lnTo>
                    <a:pt x="25" y="13"/>
                  </a:lnTo>
                  <a:lnTo>
                    <a:pt x="30" y="24"/>
                  </a:lnTo>
                  <a:lnTo>
                    <a:pt x="31" y="36"/>
                  </a:lnTo>
                  <a:lnTo>
                    <a:pt x="31" y="36"/>
                  </a:lnTo>
                  <a:lnTo>
                    <a:pt x="31" y="37"/>
                  </a:lnTo>
                  <a:lnTo>
                    <a:pt x="31" y="40"/>
                  </a:lnTo>
                  <a:lnTo>
                    <a:pt x="31" y="42"/>
                  </a:lnTo>
                  <a:lnTo>
                    <a:pt x="0" y="41"/>
                  </a:lnTo>
                  <a:lnTo>
                    <a:pt x="0" y="36"/>
                  </a:lnTo>
                  <a:lnTo>
                    <a:pt x="2" y="24"/>
                  </a:lnTo>
                  <a:lnTo>
                    <a:pt x="7" y="13"/>
                  </a:lnTo>
                  <a:lnTo>
                    <a:pt x="12" y="5"/>
                  </a:lnTo>
                  <a:lnTo>
                    <a:pt x="16" y="0"/>
                  </a:lnTo>
                  <a:close/>
                </a:path>
              </a:pathLst>
            </a:custGeom>
            <a:solidFill>
              <a:srgbClr val="003D8C"/>
            </a:solidFill>
            <a:ln w="9525">
              <a:noFill/>
              <a:round/>
              <a:headEnd/>
              <a:tailEnd/>
            </a:ln>
          </p:spPr>
          <p:txBody>
            <a:bodyPr/>
            <a:lstStyle/>
            <a:p>
              <a:endParaRPr lang="ru-RU"/>
            </a:p>
          </p:txBody>
        </p:sp>
        <p:sp>
          <p:nvSpPr>
            <p:cNvPr id="73812" name="Freeform 84"/>
            <p:cNvSpPr>
              <a:spLocks noChangeAspect="1"/>
            </p:cNvSpPr>
            <p:nvPr/>
          </p:nvSpPr>
          <p:spPr bwMode="auto">
            <a:xfrm>
              <a:off x="2395" y="3214"/>
              <a:ext cx="57" cy="167"/>
            </a:xfrm>
            <a:custGeom>
              <a:avLst/>
              <a:gdLst/>
              <a:ahLst/>
              <a:cxnLst>
                <a:cxn ang="0">
                  <a:pos x="53" y="156"/>
                </a:cxn>
                <a:cxn ang="0">
                  <a:pos x="0" y="155"/>
                </a:cxn>
                <a:cxn ang="0">
                  <a:pos x="10" y="167"/>
                </a:cxn>
                <a:cxn ang="0">
                  <a:pos x="57" y="163"/>
                </a:cxn>
                <a:cxn ang="0">
                  <a:pos x="56" y="0"/>
                </a:cxn>
                <a:cxn ang="0">
                  <a:pos x="53" y="156"/>
                </a:cxn>
              </a:cxnLst>
              <a:rect l="0" t="0" r="r" b="b"/>
              <a:pathLst>
                <a:path w="57" h="167">
                  <a:moveTo>
                    <a:pt x="53" y="156"/>
                  </a:moveTo>
                  <a:lnTo>
                    <a:pt x="0" y="155"/>
                  </a:lnTo>
                  <a:lnTo>
                    <a:pt x="10" y="167"/>
                  </a:lnTo>
                  <a:lnTo>
                    <a:pt x="57" y="163"/>
                  </a:lnTo>
                  <a:lnTo>
                    <a:pt x="56" y="0"/>
                  </a:lnTo>
                  <a:lnTo>
                    <a:pt x="53" y="156"/>
                  </a:lnTo>
                  <a:close/>
                </a:path>
              </a:pathLst>
            </a:custGeom>
            <a:solidFill>
              <a:srgbClr val="000000"/>
            </a:solidFill>
            <a:ln w="9525">
              <a:noFill/>
              <a:round/>
              <a:headEnd/>
              <a:tailEnd/>
            </a:ln>
          </p:spPr>
          <p:txBody>
            <a:bodyPr/>
            <a:lstStyle/>
            <a:p>
              <a:endParaRPr lang="ru-RU"/>
            </a:p>
          </p:txBody>
        </p:sp>
        <p:sp>
          <p:nvSpPr>
            <p:cNvPr id="73813" name="Freeform 85"/>
            <p:cNvSpPr>
              <a:spLocks noChangeAspect="1"/>
            </p:cNvSpPr>
            <p:nvPr/>
          </p:nvSpPr>
          <p:spPr bwMode="auto">
            <a:xfrm>
              <a:off x="2277" y="3754"/>
              <a:ext cx="55" cy="195"/>
            </a:xfrm>
            <a:custGeom>
              <a:avLst/>
              <a:gdLst/>
              <a:ahLst/>
              <a:cxnLst>
                <a:cxn ang="0">
                  <a:pos x="55" y="46"/>
                </a:cxn>
                <a:cxn ang="0">
                  <a:pos x="52" y="29"/>
                </a:cxn>
                <a:cxn ang="0">
                  <a:pos x="43" y="14"/>
                </a:cxn>
                <a:cxn ang="0">
                  <a:pos x="33" y="4"/>
                </a:cxn>
                <a:cxn ang="0">
                  <a:pos x="29" y="0"/>
                </a:cxn>
                <a:cxn ang="0">
                  <a:pos x="25" y="4"/>
                </a:cxn>
                <a:cxn ang="0">
                  <a:pos x="15" y="13"/>
                </a:cxn>
                <a:cxn ang="0">
                  <a:pos x="6" y="28"/>
                </a:cxn>
                <a:cxn ang="0">
                  <a:pos x="1" y="45"/>
                </a:cxn>
                <a:cxn ang="0">
                  <a:pos x="0" y="195"/>
                </a:cxn>
                <a:cxn ang="0">
                  <a:pos x="53" y="195"/>
                </a:cxn>
                <a:cxn ang="0">
                  <a:pos x="55" y="46"/>
                </a:cxn>
              </a:cxnLst>
              <a:rect l="0" t="0" r="r" b="b"/>
              <a:pathLst>
                <a:path w="55" h="195">
                  <a:moveTo>
                    <a:pt x="55" y="46"/>
                  </a:moveTo>
                  <a:lnTo>
                    <a:pt x="52" y="29"/>
                  </a:lnTo>
                  <a:lnTo>
                    <a:pt x="43" y="14"/>
                  </a:lnTo>
                  <a:lnTo>
                    <a:pt x="33" y="4"/>
                  </a:lnTo>
                  <a:lnTo>
                    <a:pt x="29" y="0"/>
                  </a:lnTo>
                  <a:lnTo>
                    <a:pt x="25" y="4"/>
                  </a:lnTo>
                  <a:lnTo>
                    <a:pt x="15" y="13"/>
                  </a:lnTo>
                  <a:lnTo>
                    <a:pt x="6" y="28"/>
                  </a:lnTo>
                  <a:lnTo>
                    <a:pt x="1" y="45"/>
                  </a:lnTo>
                  <a:lnTo>
                    <a:pt x="0" y="195"/>
                  </a:lnTo>
                  <a:lnTo>
                    <a:pt x="53" y="195"/>
                  </a:lnTo>
                  <a:lnTo>
                    <a:pt x="55" y="46"/>
                  </a:lnTo>
                  <a:close/>
                </a:path>
              </a:pathLst>
            </a:custGeom>
            <a:solidFill>
              <a:srgbClr val="000000"/>
            </a:solidFill>
            <a:ln w="9525">
              <a:noFill/>
              <a:round/>
              <a:headEnd/>
              <a:tailEnd/>
            </a:ln>
          </p:spPr>
          <p:txBody>
            <a:bodyPr/>
            <a:lstStyle/>
            <a:p>
              <a:endParaRPr lang="ru-RU"/>
            </a:p>
          </p:txBody>
        </p:sp>
        <p:sp>
          <p:nvSpPr>
            <p:cNvPr id="73814" name="Freeform 86"/>
            <p:cNvSpPr>
              <a:spLocks noChangeAspect="1"/>
            </p:cNvSpPr>
            <p:nvPr/>
          </p:nvSpPr>
          <p:spPr bwMode="auto">
            <a:xfrm>
              <a:off x="2284" y="3766"/>
              <a:ext cx="40" cy="172"/>
            </a:xfrm>
            <a:custGeom>
              <a:avLst/>
              <a:gdLst/>
              <a:ahLst/>
              <a:cxnLst>
                <a:cxn ang="0">
                  <a:pos x="22" y="1"/>
                </a:cxn>
                <a:cxn ang="0">
                  <a:pos x="21" y="0"/>
                </a:cxn>
                <a:cxn ang="0">
                  <a:pos x="20" y="1"/>
                </a:cxn>
                <a:cxn ang="0">
                  <a:pos x="17" y="4"/>
                </a:cxn>
                <a:cxn ang="0">
                  <a:pos x="10" y="13"/>
                </a:cxn>
                <a:cxn ang="0">
                  <a:pos x="5" y="26"/>
                </a:cxn>
                <a:cxn ang="0">
                  <a:pos x="2" y="42"/>
                </a:cxn>
                <a:cxn ang="0">
                  <a:pos x="0" y="169"/>
                </a:cxn>
                <a:cxn ang="0">
                  <a:pos x="0" y="172"/>
                </a:cxn>
                <a:cxn ang="0">
                  <a:pos x="2" y="172"/>
                </a:cxn>
                <a:cxn ang="0">
                  <a:pos x="36" y="172"/>
                </a:cxn>
                <a:cxn ang="0">
                  <a:pos x="38" y="172"/>
                </a:cxn>
                <a:cxn ang="0">
                  <a:pos x="38" y="170"/>
                </a:cxn>
                <a:cxn ang="0">
                  <a:pos x="38" y="151"/>
                </a:cxn>
                <a:cxn ang="0">
                  <a:pos x="39" y="106"/>
                </a:cxn>
                <a:cxn ang="0">
                  <a:pos x="40" y="62"/>
                </a:cxn>
                <a:cxn ang="0">
                  <a:pos x="40" y="42"/>
                </a:cxn>
                <a:cxn ang="0">
                  <a:pos x="37" y="26"/>
                </a:cxn>
                <a:cxn ang="0">
                  <a:pos x="31" y="14"/>
                </a:cxn>
                <a:cxn ang="0">
                  <a:pos x="25" y="4"/>
                </a:cxn>
                <a:cxn ang="0">
                  <a:pos x="22" y="1"/>
                </a:cxn>
              </a:cxnLst>
              <a:rect l="0" t="0" r="r" b="b"/>
              <a:pathLst>
                <a:path w="40" h="172">
                  <a:moveTo>
                    <a:pt x="22" y="1"/>
                  </a:moveTo>
                  <a:lnTo>
                    <a:pt x="21" y="0"/>
                  </a:lnTo>
                  <a:lnTo>
                    <a:pt x="20" y="1"/>
                  </a:lnTo>
                  <a:lnTo>
                    <a:pt x="17" y="4"/>
                  </a:lnTo>
                  <a:lnTo>
                    <a:pt x="10" y="13"/>
                  </a:lnTo>
                  <a:lnTo>
                    <a:pt x="5" y="26"/>
                  </a:lnTo>
                  <a:lnTo>
                    <a:pt x="2" y="42"/>
                  </a:lnTo>
                  <a:lnTo>
                    <a:pt x="0" y="169"/>
                  </a:lnTo>
                  <a:lnTo>
                    <a:pt x="0" y="172"/>
                  </a:lnTo>
                  <a:lnTo>
                    <a:pt x="2" y="172"/>
                  </a:lnTo>
                  <a:lnTo>
                    <a:pt x="36" y="172"/>
                  </a:lnTo>
                  <a:lnTo>
                    <a:pt x="38" y="172"/>
                  </a:lnTo>
                  <a:lnTo>
                    <a:pt x="38" y="170"/>
                  </a:lnTo>
                  <a:lnTo>
                    <a:pt x="38" y="151"/>
                  </a:lnTo>
                  <a:lnTo>
                    <a:pt x="39" y="106"/>
                  </a:lnTo>
                  <a:lnTo>
                    <a:pt x="40" y="62"/>
                  </a:lnTo>
                  <a:lnTo>
                    <a:pt x="40" y="42"/>
                  </a:lnTo>
                  <a:lnTo>
                    <a:pt x="37" y="26"/>
                  </a:lnTo>
                  <a:lnTo>
                    <a:pt x="31" y="14"/>
                  </a:lnTo>
                  <a:lnTo>
                    <a:pt x="25" y="4"/>
                  </a:lnTo>
                  <a:lnTo>
                    <a:pt x="22" y="1"/>
                  </a:lnTo>
                  <a:close/>
                </a:path>
              </a:pathLst>
            </a:custGeom>
            <a:solidFill>
              <a:srgbClr val="FFFFFF"/>
            </a:solidFill>
            <a:ln w="9525">
              <a:noFill/>
              <a:round/>
              <a:headEnd/>
              <a:tailEnd/>
            </a:ln>
          </p:spPr>
          <p:txBody>
            <a:bodyPr/>
            <a:lstStyle/>
            <a:p>
              <a:endParaRPr lang="ru-RU"/>
            </a:p>
          </p:txBody>
        </p:sp>
        <p:sp>
          <p:nvSpPr>
            <p:cNvPr id="73815" name="Freeform 87"/>
            <p:cNvSpPr>
              <a:spLocks noChangeAspect="1"/>
            </p:cNvSpPr>
            <p:nvPr/>
          </p:nvSpPr>
          <p:spPr bwMode="auto">
            <a:xfrm>
              <a:off x="2309" y="3860"/>
              <a:ext cx="11" cy="38"/>
            </a:xfrm>
            <a:custGeom>
              <a:avLst/>
              <a:gdLst/>
              <a:ahLst/>
              <a:cxnLst>
                <a:cxn ang="0">
                  <a:pos x="10" y="38"/>
                </a:cxn>
                <a:cxn ang="0">
                  <a:pos x="0" y="38"/>
                </a:cxn>
                <a:cxn ang="0">
                  <a:pos x="1" y="0"/>
                </a:cxn>
                <a:cxn ang="0">
                  <a:pos x="11" y="0"/>
                </a:cxn>
                <a:cxn ang="0">
                  <a:pos x="10" y="9"/>
                </a:cxn>
                <a:cxn ang="0">
                  <a:pos x="10" y="19"/>
                </a:cxn>
                <a:cxn ang="0">
                  <a:pos x="10" y="28"/>
                </a:cxn>
                <a:cxn ang="0">
                  <a:pos x="10" y="38"/>
                </a:cxn>
              </a:cxnLst>
              <a:rect l="0" t="0" r="r" b="b"/>
              <a:pathLst>
                <a:path w="11" h="38">
                  <a:moveTo>
                    <a:pt x="10" y="38"/>
                  </a:moveTo>
                  <a:lnTo>
                    <a:pt x="0" y="38"/>
                  </a:lnTo>
                  <a:lnTo>
                    <a:pt x="1" y="0"/>
                  </a:lnTo>
                  <a:lnTo>
                    <a:pt x="11" y="0"/>
                  </a:lnTo>
                  <a:lnTo>
                    <a:pt x="10" y="9"/>
                  </a:lnTo>
                  <a:lnTo>
                    <a:pt x="10" y="19"/>
                  </a:lnTo>
                  <a:lnTo>
                    <a:pt x="10" y="28"/>
                  </a:lnTo>
                  <a:lnTo>
                    <a:pt x="10" y="38"/>
                  </a:lnTo>
                  <a:close/>
                </a:path>
              </a:pathLst>
            </a:custGeom>
            <a:solidFill>
              <a:srgbClr val="003D8C"/>
            </a:solidFill>
            <a:ln w="9525">
              <a:noFill/>
              <a:round/>
              <a:headEnd/>
              <a:tailEnd/>
            </a:ln>
          </p:spPr>
          <p:txBody>
            <a:bodyPr/>
            <a:lstStyle/>
            <a:p>
              <a:endParaRPr lang="ru-RU"/>
            </a:p>
          </p:txBody>
        </p:sp>
        <p:sp>
          <p:nvSpPr>
            <p:cNvPr id="73816" name="Freeform 88"/>
            <p:cNvSpPr>
              <a:spLocks noChangeAspect="1"/>
            </p:cNvSpPr>
            <p:nvPr/>
          </p:nvSpPr>
          <p:spPr bwMode="auto">
            <a:xfrm>
              <a:off x="2305" y="3817"/>
              <a:ext cx="15" cy="39"/>
            </a:xfrm>
            <a:custGeom>
              <a:avLst/>
              <a:gdLst/>
              <a:ahLst/>
              <a:cxnLst>
                <a:cxn ang="0">
                  <a:pos x="15" y="39"/>
                </a:cxn>
                <a:cxn ang="0">
                  <a:pos x="0" y="38"/>
                </a:cxn>
                <a:cxn ang="0">
                  <a:pos x="1" y="0"/>
                </a:cxn>
                <a:cxn ang="0">
                  <a:pos x="15" y="0"/>
                </a:cxn>
                <a:cxn ang="0">
                  <a:pos x="15" y="8"/>
                </a:cxn>
                <a:cxn ang="0">
                  <a:pos x="15" y="17"/>
                </a:cxn>
                <a:cxn ang="0">
                  <a:pos x="15" y="27"/>
                </a:cxn>
                <a:cxn ang="0">
                  <a:pos x="15" y="39"/>
                </a:cxn>
              </a:cxnLst>
              <a:rect l="0" t="0" r="r" b="b"/>
              <a:pathLst>
                <a:path w="15" h="39">
                  <a:moveTo>
                    <a:pt x="15" y="39"/>
                  </a:moveTo>
                  <a:lnTo>
                    <a:pt x="0" y="38"/>
                  </a:lnTo>
                  <a:lnTo>
                    <a:pt x="1" y="0"/>
                  </a:lnTo>
                  <a:lnTo>
                    <a:pt x="15" y="0"/>
                  </a:lnTo>
                  <a:lnTo>
                    <a:pt x="15" y="8"/>
                  </a:lnTo>
                  <a:lnTo>
                    <a:pt x="15" y="17"/>
                  </a:lnTo>
                  <a:lnTo>
                    <a:pt x="15" y="27"/>
                  </a:lnTo>
                  <a:lnTo>
                    <a:pt x="15" y="39"/>
                  </a:lnTo>
                  <a:close/>
                </a:path>
              </a:pathLst>
            </a:custGeom>
            <a:solidFill>
              <a:srgbClr val="003D8C"/>
            </a:solidFill>
            <a:ln w="9525">
              <a:noFill/>
              <a:round/>
              <a:headEnd/>
              <a:tailEnd/>
            </a:ln>
          </p:spPr>
          <p:txBody>
            <a:bodyPr/>
            <a:lstStyle/>
            <a:p>
              <a:endParaRPr lang="ru-RU"/>
            </a:p>
          </p:txBody>
        </p:sp>
        <p:sp>
          <p:nvSpPr>
            <p:cNvPr id="73817" name="Rectangle 89"/>
            <p:cNvSpPr>
              <a:spLocks noChangeAspect="1" noChangeArrowheads="1"/>
            </p:cNvSpPr>
            <p:nvPr/>
          </p:nvSpPr>
          <p:spPr bwMode="auto">
            <a:xfrm>
              <a:off x="2289" y="3817"/>
              <a:ext cx="13" cy="38"/>
            </a:xfrm>
            <a:prstGeom prst="rect">
              <a:avLst/>
            </a:prstGeom>
            <a:solidFill>
              <a:srgbClr val="003D8C"/>
            </a:solidFill>
            <a:ln w="9525">
              <a:noFill/>
              <a:miter lim="800000"/>
              <a:headEnd/>
              <a:tailEnd/>
            </a:ln>
          </p:spPr>
          <p:txBody>
            <a:bodyPr/>
            <a:lstStyle/>
            <a:p>
              <a:endParaRPr lang="ru-RU"/>
            </a:p>
          </p:txBody>
        </p:sp>
        <p:sp>
          <p:nvSpPr>
            <p:cNvPr id="73818" name="Freeform 90"/>
            <p:cNvSpPr>
              <a:spLocks noChangeAspect="1"/>
            </p:cNvSpPr>
            <p:nvPr/>
          </p:nvSpPr>
          <p:spPr bwMode="auto">
            <a:xfrm>
              <a:off x="2288" y="3859"/>
              <a:ext cx="19" cy="39"/>
            </a:xfrm>
            <a:custGeom>
              <a:avLst/>
              <a:gdLst/>
              <a:ahLst/>
              <a:cxnLst>
                <a:cxn ang="0">
                  <a:pos x="14" y="1"/>
                </a:cxn>
                <a:cxn ang="0">
                  <a:pos x="14" y="1"/>
                </a:cxn>
                <a:cxn ang="0">
                  <a:pos x="16" y="1"/>
                </a:cxn>
                <a:cxn ang="0">
                  <a:pos x="19" y="1"/>
                </a:cxn>
                <a:cxn ang="0">
                  <a:pos x="18" y="39"/>
                </a:cxn>
                <a:cxn ang="0">
                  <a:pos x="0" y="39"/>
                </a:cxn>
                <a:cxn ang="0">
                  <a:pos x="1" y="0"/>
                </a:cxn>
                <a:cxn ang="0">
                  <a:pos x="14" y="1"/>
                </a:cxn>
              </a:cxnLst>
              <a:rect l="0" t="0" r="r" b="b"/>
              <a:pathLst>
                <a:path w="19" h="39">
                  <a:moveTo>
                    <a:pt x="14" y="1"/>
                  </a:moveTo>
                  <a:lnTo>
                    <a:pt x="14" y="1"/>
                  </a:lnTo>
                  <a:lnTo>
                    <a:pt x="16" y="1"/>
                  </a:lnTo>
                  <a:lnTo>
                    <a:pt x="19" y="1"/>
                  </a:lnTo>
                  <a:lnTo>
                    <a:pt x="18" y="39"/>
                  </a:lnTo>
                  <a:lnTo>
                    <a:pt x="0" y="39"/>
                  </a:lnTo>
                  <a:lnTo>
                    <a:pt x="1" y="0"/>
                  </a:lnTo>
                  <a:lnTo>
                    <a:pt x="14" y="1"/>
                  </a:lnTo>
                  <a:close/>
                </a:path>
              </a:pathLst>
            </a:custGeom>
            <a:solidFill>
              <a:srgbClr val="003D8C"/>
            </a:solidFill>
            <a:ln w="9525">
              <a:noFill/>
              <a:round/>
              <a:headEnd/>
              <a:tailEnd/>
            </a:ln>
          </p:spPr>
          <p:txBody>
            <a:bodyPr/>
            <a:lstStyle/>
            <a:p>
              <a:endParaRPr lang="ru-RU"/>
            </a:p>
          </p:txBody>
        </p:sp>
        <p:sp>
          <p:nvSpPr>
            <p:cNvPr id="73819" name="Freeform 91"/>
            <p:cNvSpPr>
              <a:spLocks noChangeAspect="1"/>
            </p:cNvSpPr>
            <p:nvPr/>
          </p:nvSpPr>
          <p:spPr bwMode="auto">
            <a:xfrm>
              <a:off x="2288" y="3902"/>
              <a:ext cx="18" cy="32"/>
            </a:xfrm>
            <a:custGeom>
              <a:avLst/>
              <a:gdLst/>
              <a:ahLst/>
              <a:cxnLst>
                <a:cxn ang="0">
                  <a:pos x="18" y="0"/>
                </a:cxn>
                <a:cxn ang="0">
                  <a:pos x="18" y="32"/>
                </a:cxn>
                <a:cxn ang="0">
                  <a:pos x="0" y="31"/>
                </a:cxn>
                <a:cxn ang="0">
                  <a:pos x="0" y="0"/>
                </a:cxn>
                <a:cxn ang="0">
                  <a:pos x="18" y="0"/>
                </a:cxn>
              </a:cxnLst>
              <a:rect l="0" t="0" r="r" b="b"/>
              <a:pathLst>
                <a:path w="18" h="32">
                  <a:moveTo>
                    <a:pt x="18" y="0"/>
                  </a:moveTo>
                  <a:lnTo>
                    <a:pt x="18" y="32"/>
                  </a:lnTo>
                  <a:lnTo>
                    <a:pt x="0" y="31"/>
                  </a:lnTo>
                  <a:lnTo>
                    <a:pt x="0" y="0"/>
                  </a:lnTo>
                  <a:lnTo>
                    <a:pt x="18" y="0"/>
                  </a:lnTo>
                  <a:close/>
                </a:path>
              </a:pathLst>
            </a:custGeom>
            <a:solidFill>
              <a:srgbClr val="003D8C"/>
            </a:solidFill>
            <a:ln w="9525">
              <a:noFill/>
              <a:round/>
              <a:headEnd/>
              <a:tailEnd/>
            </a:ln>
          </p:spPr>
          <p:txBody>
            <a:bodyPr/>
            <a:lstStyle/>
            <a:p>
              <a:endParaRPr lang="ru-RU"/>
            </a:p>
          </p:txBody>
        </p:sp>
        <p:sp>
          <p:nvSpPr>
            <p:cNvPr id="73820" name="Freeform 92"/>
            <p:cNvSpPr>
              <a:spLocks noChangeAspect="1"/>
            </p:cNvSpPr>
            <p:nvPr/>
          </p:nvSpPr>
          <p:spPr bwMode="auto">
            <a:xfrm>
              <a:off x="2309" y="3902"/>
              <a:ext cx="10" cy="32"/>
            </a:xfrm>
            <a:custGeom>
              <a:avLst/>
              <a:gdLst/>
              <a:ahLst/>
              <a:cxnLst>
                <a:cxn ang="0">
                  <a:pos x="0" y="0"/>
                </a:cxn>
                <a:cxn ang="0">
                  <a:pos x="10" y="0"/>
                </a:cxn>
                <a:cxn ang="0">
                  <a:pos x="10" y="10"/>
                </a:cxn>
                <a:cxn ang="0">
                  <a:pos x="10" y="20"/>
                </a:cxn>
                <a:cxn ang="0">
                  <a:pos x="10" y="27"/>
                </a:cxn>
                <a:cxn ang="0">
                  <a:pos x="10" y="32"/>
                </a:cxn>
                <a:cxn ang="0">
                  <a:pos x="0" y="32"/>
                </a:cxn>
                <a:cxn ang="0">
                  <a:pos x="0" y="0"/>
                </a:cxn>
              </a:cxnLst>
              <a:rect l="0" t="0" r="r" b="b"/>
              <a:pathLst>
                <a:path w="10" h="32">
                  <a:moveTo>
                    <a:pt x="0" y="0"/>
                  </a:moveTo>
                  <a:lnTo>
                    <a:pt x="10" y="0"/>
                  </a:lnTo>
                  <a:lnTo>
                    <a:pt x="10" y="10"/>
                  </a:lnTo>
                  <a:lnTo>
                    <a:pt x="10" y="20"/>
                  </a:lnTo>
                  <a:lnTo>
                    <a:pt x="10" y="27"/>
                  </a:lnTo>
                  <a:lnTo>
                    <a:pt x="10" y="32"/>
                  </a:lnTo>
                  <a:lnTo>
                    <a:pt x="0" y="32"/>
                  </a:lnTo>
                  <a:lnTo>
                    <a:pt x="0" y="0"/>
                  </a:lnTo>
                  <a:close/>
                </a:path>
              </a:pathLst>
            </a:custGeom>
            <a:solidFill>
              <a:srgbClr val="003D8C"/>
            </a:solidFill>
            <a:ln w="9525">
              <a:noFill/>
              <a:round/>
              <a:headEnd/>
              <a:tailEnd/>
            </a:ln>
          </p:spPr>
          <p:txBody>
            <a:bodyPr/>
            <a:lstStyle/>
            <a:p>
              <a:endParaRPr lang="ru-RU"/>
            </a:p>
          </p:txBody>
        </p:sp>
        <p:sp>
          <p:nvSpPr>
            <p:cNvPr id="73821" name="Freeform 93"/>
            <p:cNvSpPr>
              <a:spLocks noChangeAspect="1"/>
            </p:cNvSpPr>
            <p:nvPr/>
          </p:nvSpPr>
          <p:spPr bwMode="auto">
            <a:xfrm>
              <a:off x="2289" y="3771"/>
              <a:ext cx="31" cy="42"/>
            </a:xfrm>
            <a:custGeom>
              <a:avLst/>
              <a:gdLst/>
              <a:ahLst/>
              <a:cxnLst>
                <a:cxn ang="0">
                  <a:pos x="16" y="0"/>
                </a:cxn>
                <a:cxn ang="0">
                  <a:pos x="20" y="5"/>
                </a:cxn>
                <a:cxn ang="0">
                  <a:pos x="25" y="14"/>
                </a:cxn>
                <a:cxn ang="0">
                  <a:pos x="30" y="24"/>
                </a:cxn>
                <a:cxn ang="0">
                  <a:pos x="31" y="37"/>
                </a:cxn>
                <a:cxn ang="0">
                  <a:pos x="31" y="37"/>
                </a:cxn>
                <a:cxn ang="0">
                  <a:pos x="31" y="38"/>
                </a:cxn>
                <a:cxn ang="0">
                  <a:pos x="31" y="40"/>
                </a:cxn>
                <a:cxn ang="0">
                  <a:pos x="31" y="42"/>
                </a:cxn>
                <a:cxn ang="0">
                  <a:pos x="0" y="42"/>
                </a:cxn>
                <a:cxn ang="0">
                  <a:pos x="0" y="37"/>
                </a:cxn>
                <a:cxn ang="0">
                  <a:pos x="2" y="24"/>
                </a:cxn>
                <a:cxn ang="0">
                  <a:pos x="7" y="14"/>
                </a:cxn>
                <a:cxn ang="0">
                  <a:pos x="12" y="5"/>
                </a:cxn>
                <a:cxn ang="0">
                  <a:pos x="16" y="0"/>
                </a:cxn>
              </a:cxnLst>
              <a:rect l="0" t="0" r="r" b="b"/>
              <a:pathLst>
                <a:path w="31" h="42">
                  <a:moveTo>
                    <a:pt x="16" y="0"/>
                  </a:moveTo>
                  <a:lnTo>
                    <a:pt x="20" y="5"/>
                  </a:lnTo>
                  <a:lnTo>
                    <a:pt x="25" y="14"/>
                  </a:lnTo>
                  <a:lnTo>
                    <a:pt x="30" y="24"/>
                  </a:lnTo>
                  <a:lnTo>
                    <a:pt x="31" y="37"/>
                  </a:lnTo>
                  <a:lnTo>
                    <a:pt x="31" y="37"/>
                  </a:lnTo>
                  <a:lnTo>
                    <a:pt x="31" y="38"/>
                  </a:lnTo>
                  <a:lnTo>
                    <a:pt x="31" y="40"/>
                  </a:lnTo>
                  <a:lnTo>
                    <a:pt x="31" y="42"/>
                  </a:lnTo>
                  <a:lnTo>
                    <a:pt x="0" y="42"/>
                  </a:lnTo>
                  <a:lnTo>
                    <a:pt x="0" y="37"/>
                  </a:lnTo>
                  <a:lnTo>
                    <a:pt x="2" y="24"/>
                  </a:lnTo>
                  <a:lnTo>
                    <a:pt x="7" y="14"/>
                  </a:lnTo>
                  <a:lnTo>
                    <a:pt x="12" y="5"/>
                  </a:lnTo>
                  <a:lnTo>
                    <a:pt x="16" y="0"/>
                  </a:lnTo>
                  <a:close/>
                </a:path>
              </a:pathLst>
            </a:custGeom>
            <a:solidFill>
              <a:srgbClr val="003D8C"/>
            </a:solidFill>
            <a:ln w="9525">
              <a:noFill/>
              <a:round/>
              <a:headEnd/>
              <a:tailEnd/>
            </a:ln>
          </p:spPr>
          <p:txBody>
            <a:bodyPr/>
            <a:lstStyle/>
            <a:p>
              <a:endParaRPr lang="ru-RU"/>
            </a:p>
          </p:txBody>
        </p:sp>
        <p:sp>
          <p:nvSpPr>
            <p:cNvPr id="73822" name="Freeform 94"/>
            <p:cNvSpPr>
              <a:spLocks noChangeAspect="1"/>
            </p:cNvSpPr>
            <p:nvPr/>
          </p:nvSpPr>
          <p:spPr bwMode="auto">
            <a:xfrm>
              <a:off x="2279" y="3800"/>
              <a:ext cx="57" cy="168"/>
            </a:xfrm>
            <a:custGeom>
              <a:avLst/>
              <a:gdLst/>
              <a:ahLst/>
              <a:cxnLst>
                <a:cxn ang="0">
                  <a:pos x="53" y="155"/>
                </a:cxn>
                <a:cxn ang="0">
                  <a:pos x="0" y="155"/>
                </a:cxn>
                <a:cxn ang="0">
                  <a:pos x="10" y="168"/>
                </a:cxn>
                <a:cxn ang="0">
                  <a:pos x="57" y="163"/>
                </a:cxn>
                <a:cxn ang="0">
                  <a:pos x="56" y="0"/>
                </a:cxn>
                <a:cxn ang="0">
                  <a:pos x="53" y="155"/>
                </a:cxn>
              </a:cxnLst>
              <a:rect l="0" t="0" r="r" b="b"/>
              <a:pathLst>
                <a:path w="57" h="168">
                  <a:moveTo>
                    <a:pt x="53" y="155"/>
                  </a:moveTo>
                  <a:lnTo>
                    <a:pt x="0" y="155"/>
                  </a:lnTo>
                  <a:lnTo>
                    <a:pt x="10" y="168"/>
                  </a:lnTo>
                  <a:lnTo>
                    <a:pt x="57" y="163"/>
                  </a:lnTo>
                  <a:lnTo>
                    <a:pt x="56" y="0"/>
                  </a:lnTo>
                  <a:lnTo>
                    <a:pt x="53" y="155"/>
                  </a:lnTo>
                  <a:close/>
                </a:path>
              </a:pathLst>
            </a:custGeom>
            <a:solidFill>
              <a:srgbClr val="000000"/>
            </a:solidFill>
            <a:ln w="9525">
              <a:noFill/>
              <a:round/>
              <a:headEnd/>
              <a:tailEnd/>
            </a:ln>
          </p:spPr>
          <p:txBody>
            <a:bodyPr/>
            <a:lstStyle/>
            <a:p>
              <a:endParaRPr lang="ru-RU"/>
            </a:p>
          </p:txBody>
        </p:sp>
        <p:sp>
          <p:nvSpPr>
            <p:cNvPr id="73823" name="Freeform 95"/>
            <p:cNvSpPr>
              <a:spLocks noChangeAspect="1"/>
            </p:cNvSpPr>
            <p:nvPr/>
          </p:nvSpPr>
          <p:spPr bwMode="auto">
            <a:xfrm>
              <a:off x="2376" y="3751"/>
              <a:ext cx="55" cy="196"/>
            </a:xfrm>
            <a:custGeom>
              <a:avLst/>
              <a:gdLst/>
              <a:ahLst/>
              <a:cxnLst>
                <a:cxn ang="0">
                  <a:pos x="55" y="46"/>
                </a:cxn>
                <a:cxn ang="0">
                  <a:pos x="52" y="29"/>
                </a:cxn>
                <a:cxn ang="0">
                  <a:pos x="43" y="14"/>
                </a:cxn>
                <a:cxn ang="0">
                  <a:pos x="33" y="3"/>
                </a:cxn>
                <a:cxn ang="0">
                  <a:pos x="29" y="0"/>
                </a:cxn>
                <a:cxn ang="0">
                  <a:pos x="25" y="3"/>
                </a:cxn>
                <a:cxn ang="0">
                  <a:pos x="16" y="14"/>
                </a:cxn>
                <a:cxn ang="0">
                  <a:pos x="6" y="29"/>
                </a:cxn>
                <a:cxn ang="0">
                  <a:pos x="2" y="46"/>
                </a:cxn>
                <a:cxn ang="0">
                  <a:pos x="0" y="195"/>
                </a:cxn>
                <a:cxn ang="0">
                  <a:pos x="53" y="196"/>
                </a:cxn>
                <a:cxn ang="0">
                  <a:pos x="55" y="46"/>
                </a:cxn>
              </a:cxnLst>
              <a:rect l="0" t="0" r="r" b="b"/>
              <a:pathLst>
                <a:path w="55" h="196">
                  <a:moveTo>
                    <a:pt x="55" y="46"/>
                  </a:moveTo>
                  <a:lnTo>
                    <a:pt x="52" y="29"/>
                  </a:lnTo>
                  <a:lnTo>
                    <a:pt x="43" y="14"/>
                  </a:lnTo>
                  <a:lnTo>
                    <a:pt x="33" y="3"/>
                  </a:lnTo>
                  <a:lnTo>
                    <a:pt x="29" y="0"/>
                  </a:lnTo>
                  <a:lnTo>
                    <a:pt x="25" y="3"/>
                  </a:lnTo>
                  <a:lnTo>
                    <a:pt x="16" y="14"/>
                  </a:lnTo>
                  <a:lnTo>
                    <a:pt x="6" y="29"/>
                  </a:lnTo>
                  <a:lnTo>
                    <a:pt x="2" y="46"/>
                  </a:lnTo>
                  <a:lnTo>
                    <a:pt x="0" y="195"/>
                  </a:lnTo>
                  <a:lnTo>
                    <a:pt x="53" y="196"/>
                  </a:lnTo>
                  <a:lnTo>
                    <a:pt x="55" y="46"/>
                  </a:lnTo>
                  <a:close/>
                </a:path>
              </a:pathLst>
            </a:custGeom>
            <a:solidFill>
              <a:srgbClr val="000000"/>
            </a:solidFill>
            <a:ln w="9525">
              <a:noFill/>
              <a:round/>
              <a:headEnd/>
              <a:tailEnd/>
            </a:ln>
          </p:spPr>
          <p:txBody>
            <a:bodyPr/>
            <a:lstStyle/>
            <a:p>
              <a:endParaRPr lang="ru-RU"/>
            </a:p>
          </p:txBody>
        </p:sp>
        <p:sp>
          <p:nvSpPr>
            <p:cNvPr id="73824" name="Freeform 96"/>
            <p:cNvSpPr>
              <a:spLocks noChangeAspect="1"/>
            </p:cNvSpPr>
            <p:nvPr/>
          </p:nvSpPr>
          <p:spPr bwMode="auto">
            <a:xfrm>
              <a:off x="2384" y="3763"/>
              <a:ext cx="39" cy="172"/>
            </a:xfrm>
            <a:custGeom>
              <a:avLst/>
              <a:gdLst/>
              <a:ahLst/>
              <a:cxnLst>
                <a:cxn ang="0">
                  <a:pos x="21" y="1"/>
                </a:cxn>
                <a:cxn ang="0">
                  <a:pos x="20" y="0"/>
                </a:cxn>
                <a:cxn ang="0">
                  <a:pos x="19" y="1"/>
                </a:cxn>
                <a:cxn ang="0">
                  <a:pos x="16" y="5"/>
                </a:cxn>
                <a:cxn ang="0">
                  <a:pos x="11" y="13"/>
                </a:cxn>
                <a:cxn ang="0">
                  <a:pos x="5" y="26"/>
                </a:cxn>
                <a:cxn ang="0">
                  <a:pos x="1" y="42"/>
                </a:cxn>
                <a:cxn ang="0">
                  <a:pos x="0" y="170"/>
                </a:cxn>
                <a:cxn ang="0">
                  <a:pos x="0" y="172"/>
                </a:cxn>
                <a:cxn ang="0">
                  <a:pos x="1" y="172"/>
                </a:cxn>
                <a:cxn ang="0">
                  <a:pos x="35" y="172"/>
                </a:cxn>
                <a:cxn ang="0">
                  <a:pos x="37" y="172"/>
                </a:cxn>
                <a:cxn ang="0">
                  <a:pos x="37" y="170"/>
                </a:cxn>
                <a:cxn ang="0">
                  <a:pos x="37" y="150"/>
                </a:cxn>
                <a:cxn ang="0">
                  <a:pos x="38" y="106"/>
                </a:cxn>
                <a:cxn ang="0">
                  <a:pos x="39" y="63"/>
                </a:cxn>
                <a:cxn ang="0">
                  <a:pos x="39" y="43"/>
                </a:cxn>
                <a:cxn ang="0">
                  <a:pos x="36" y="27"/>
                </a:cxn>
                <a:cxn ang="0">
                  <a:pos x="31" y="13"/>
                </a:cxn>
                <a:cxn ang="0">
                  <a:pos x="24" y="5"/>
                </a:cxn>
                <a:cxn ang="0">
                  <a:pos x="21" y="1"/>
                </a:cxn>
              </a:cxnLst>
              <a:rect l="0" t="0" r="r" b="b"/>
              <a:pathLst>
                <a:path w="39" h="172">
                  <a:moveTo>
                    <a:pt x="21" y="1"/>
                  </a:moveTo>
                  <a:lnTo>
                    <a:pt x="20" y="0"/>
                  </a:lnTo>
                  <a:lnTo>
                    <a:pt x="19" y="1"/>
                  </a:lnTo>
                  <a:lnTo>
                    <a:pt x="16" y="5"/>
                  </a:lnTo>
                  <a:lnTo>
                    <a:pt x="11" y="13"/>
                  </a:lnTo>
                  <a:lnTo>
                    <a:pt x="5" y="26"/>
                  </a:lnTo>
                  <a:lnTo>
                    <a:pt x="1" y="42"/>
                  </a:lnTo>
                  <a:lnTo>
                    <a:pt x="0" y="170"/>
                  </a:lnTo>
                  <a:lnTo>
                    <a:pt x="0" y="172"/>
                  </a:lnTo>
                  <a:lnTo>
                    <a:pt x="1" y="172"/>
                  </a:lnTo>
                  <a:lnTo>
                    <a:pt x="35" y="172"/>
                  </a:lnTo>
                  <a:lnTo>
                    <a:pt x="37" y="172"/>
                  </a:lnTo>
                  <a:lnTo>
                    <a:pt x="37" y="170"/>
                  </a:lnTo>
                  <a:lnTo>
                    <a:pt x="37" y="150"/>
                  </a:lnTo>
                  <a:lnTo>
                    <a:pt x="38" y="106"/>
                  </a:lnTo>
                  <a:lnTo>
                    <a:pt x="39" y="63"/>
                  </a:lnTo>
                  <a:lnTo>
                    <a:pt x="39" y="43"/>
                  </a:lnTo>
                  <a:lnTo>
                    <a:pt x="36" y="27"/>
                  </a:lnTo>
                  <a:lnTo>
                    <a:pt x="31" y="13"/>
                  </a:lnTo>
                  <a:lnTo>
                    <a:pt x="24" y="5"/>
                  </a:lnTo>
                  <a:lnTo>
                    <a:pt x="21" y="1"/>
                  </a:lnTo>
                  <a:close/>
                </a:path>
              </a:pathLst>
            </a:custGeom>
            <a:solidFill>
              <a:srgbClr val="FFFFFF"/>
            </a:solidFill>
            <a:ln w="9525">
              <a:noFill/>
              <a:round/>
              <a:headEnd/>
              <a:tailEnd/>
            </a:ln>
          </p:spPr>
          <p:txBody>
            <a:bodyPr/>
            <a:lstStyle/>
            <a:p>
              <a:endParaRPr lang="ru-RU"/>
            </a:p>
          </p:txBody>
        </p:sp>
        <p:sp>
          <p:nvSpPr>
            <p:cNvPr id="73825" name="Freeform 97"/>
            <p:cNvSpPr>
              <a:spLocks noChangeAspect="1"/>
            </p:cNvSpPr>
            <p:nvPr/>
          </p:nvSpPr>
          <p:spPr bwMode="auto">
            <a:xfrm>
              <a:off x="2409" y="3857"/>
              <a:ext cx="10" cy="38"/>
            </a:xfrm>
            <a:custGeom>
              <a:avLst/>
              <a:gdLst/>
              <a:ahLst/>
              <a:cxnLst>
                <a:cxn ang="0">
                  <a:pos x="9" y="38"/>
                </a:cxn>
                <a:cxn ang="0">
                  <a:pos x="0" y="38"/>
                </a:cxn>
                <a:cxn ang="0">
                  <a:pos x="0" y="0"/>
                </a:cxn>
                <a:cxn ang="0">
                  <a:pos x="10" y="0"/>
                </a:cxn>
                <a:cxn ang="0">
                  <a:pos x="10" y="9"/>
                </a:cxn>
                <a:cxn ang="0">
                  <a:pos x="10" y="19"/>
                </a:cxn>
                <a:cxn ang="0">
                  <a:pos x="10" y="28"/>
                </a:cxn>
                <a:cxn ang="0">
                  <a:pos x="9" y="38"/>
                </a:cxn>
              </a:cxnLst>
              <a:rect l="0" t="0" r="r" b="b"/>
              <a:pathLst>
                <a:path w="10" h="38">
                  <a:moveTo>
                    <a:pt x="9" y="38"/>
                  </a:moveTo>
                  <a:lnTo>
                    <a:pt x="0" y="38"/>
                  </a:lnTo>
                  <a:lnTo>
                    <a:pt x="0" y="0"/>
                  </a:lnTo>
                  <a:lnTo>
                    <a:pt x="10" y="0"/>
                  </a:lnTo>
                  <a:lnTo>
                    <a:pt x="10" y="9"/>
                  </a:lnTo>
                  <a:lnTo>
                    <a:pt x="10" y="19"/>
                  </a:lnTo>
                  <a:lnTo>
                    <a:pt x="10" y="28"/>
                  </a:lnTo>
                  <a:lnTo>
                    <a:pt x="9" y="38"/>
                  </a:lnTo>
                  <a:close/>
                </a:path>
              </a:pathLst>
            </a:custGeom>
            <a:solidFill>
              <a:srgbClr val="003D8C"/>
            </a:solidFill>
            <a:ln w="9525">
              <a:noFill/>
              <a:round/>
              <a:headEnd/>
              <a:tailEnd/>
            </a:ln>
          </p:spPr>
          <p:txBody>
            <a:bodyPr/>
            <a:lstStyle/>
            <a:p>
              <a:endParaRPr lang="ru-RU"/>
            </a:p>
          </p:txBody>
        </p:sp>
        <p:sp>
          <p:nvSpPr>
            <p:cNvPr id="73826" name="Freeform 98"/>
            <p:cNvSpPr>
              <a:spLocks noChangeAspect="1"/>
            </p:cNvSpPr>
            <p:nvPr/>
          </p:nvSpPr>
          <p:spPr bwMode="auto">
            <a:xfrm>
              <a:off x="2405" y="3815"/>
              <a:ext cx="14" cy="38"/>
            </a:xfrm>
            <a:custGeom>
              <a:avLst/>
              <a:gdLst/>
              <a:ahLst/>
              <a:cxnLst>
                <a:cxn ang="0">
                  <a:pos x="14" y="38"/>
                </a:cxn>
                <a:cxn ang="0">
                  <a:pos x="0" y="38"/>
                </a:cxn>
                <a:cxn ang="0">
                  <a:pos x="0" y="0"/>
                </a:cxn>
                <a:cxn ang="0">
                  <a:pos x="14" y="0"/>
                </a:cxn>
                <a:cxn ang="0">
                  <a:pos x="14" y="7"/>
                </a:cxn>
                <a:cxn ang="0">
                  <a:pos x="14" y="16"/>
                </a:cxn>
                <a:cxn ang="0">
                  <a:pos x="14" y="26"/>
                </a:cxn>
                <a:cxn ang="0">
                  <a:pos x="14" y="38"/>
                </a:cxn>
              </a:cxnLst>
              <a:rect l="0" t="0" r="r" b="b"/>
              <a:pathLst>
                <a:path w="14" h="38">
                  <a:moveTo>
                    <a:pt x="14" y="38"/>
                  </a:moveTo>
                  <a:lnTo>
                    <a:pt x="0" y="38"/>
                  </a:lnTo>
                  <a:lnTo>
                    <a:pt x="0" y="0"/>
                  </a:lnTo>
                  <a:lnTo>
                    <a:pt x="14" y="0"/>
                  </a:lnTo>
                  <a:lnTo>
                    <a:pt x="14" y="7"/>
                  </a:lnTo>
                  <a:lnTo>
                    <a:pt x="14" y="16"/>
                  </a:lnTo>
                  <a:lnTo>
                    <a:pt x="14" y="26"/>
                  </a:lnTo>
                  <a:lnTo>
                    <a:pt x="14" y="38"/>
                  </a:lnTo>
                  <a:close/>
                </a:path>
              </a:pathLst>
            </a:custGeom>
            <a:solidFill>
              <a:srgbClr val="003D8C"/>
            </a:solidFill>
            <a:ln w="9525">
              <a:noFill/>
              <a:round/>
              <a:headEnd/>
              <a:tailEnd/>
            </a:ln>
          </p:spPr>
          <p:txBody>
            <a:bodyPr/>
            <a:lstStyle/>
            <a:p>
              <a:endParaRPr lang="ru-RU"/>
            </a:p>
          </p:txBody>
        </p:sp>
        <p:sp>
          <p:nvSpPr>
            <p:cNvPr id="73827" name="Freeform 99"/>
            <p:cNvSpPr>
              <a:spLocks noChangeAspect="1"/>
            </p:cNvSpPr>
            <p:nvPr/>
          </p:nvSpPr>
          <p:spPr bwMode="auto">
            <a:xfrm>
              <a:off x="2389" y="3814"/>
              <a:ext cx="13" cy="39"/>
            </a:xfrm>
            <a:custGeom>
              <a:avLst/>
              <a:gdLst/>
              <a:ahLst/>
              <a:cxnLst>
                <a:cxn ang="0">
                  <a:pos x="12" y="39"/>
                </a:cxn>
                <a:cxn ang="0">
                  <a:pos x="0" y="39"/>
                </a:cxn>
                <a:cxn ang="0">
                  <a:pos x="0" y="0"/>
                </a:cxn>
                <a:cxn ang="0">
                  <a:pos x="13" y="1"/>
                </a:cxn>
                <a:cxn ang="0">
                  <a:pos x="12" y="39"/>
                </a:cxn>
              </a:cxnLst>
              <a:rect l="0" t="0" r="r" b="b"/>
              <a:pathLst>
                <a:path w="13" h="39">
                  <a:moveTo>
                    <a:pt x="12" y="39"/>
                  </a:moveTo>
                  <a:lnTo>
                    <a:pt x="0" y="39"/>
                  </a:lnTo>
                  <a:lnTo>
                    <a:pt x="0" y="0"/>
                  </a:lnTo>
                  <a:lnTo>
                    <a:pt x="13" y="1"/>
                  </a:lnTo>
                  <a:lnTo>
                    <a:pt x="12" y="39"/>
                  </a:lnTo>
                  <a:close/>
                </a:path>
              </a:pathLst>
            </a:custGeom>
            <a:solidFill>
              <a:srgbClr val="003D8C"/>
            </a:solidFill>
            <a:ln w="9525">
              <a:noFill/>
              <a:round/>
              <a:headEnd/>
              <a:tailEnd/>
            </a:ln>
          </p:spPr>
          <p:txBody>
            <a:bodyPr/>
            <a:lstStyle/>
            <a:p>
              <a:endParaRPr lang="ru-RU"/>
            </a:p>
          </p:txBody>
        </p:sp>
        <p:sp>
          <p:nvSpPr>
            <p:cNvPr id="73828" name="Freeform 100"/>
            <p:cNvSpPr>
              <a:spLocks noChangeAspect="1"/>
            </p:cNvSpPr>
            <p:nvPr/>
          </p:nvSpPr>
          <p:spPr bwMode="auto">
            <a:xfrm>
              <a:off x="2388" y="3857"/>
              <a:ext cx="18" cy="38"/>
            </a:xfrm>
            <a:custGeom>
              <a:avLst/>
              <a:gdLst/>
              <a:ahLst/>
              <a:cxnLst>
                <a:cxn ang="0">
                  <a:pos x="13" y="0"/>
                </a:cxn>
                <a:cxn ang="0">
                  <a:pos x="13" y="1"/>
                </a:cxn>
                <a:cxn ang="0">
                  <a:pos x="15" y="1"/>
                </a:cxn>
                <a:cxn ang="0">
                  <a:pos x="18" y="1"/>
                </a:cxn>
                <a:cxn ang="0">
                  <a:pos x="17" y="38"/>
                </a:cxn>
                <a:cxn ang="0">
                  <a:pos x="0" y="38"/>
                </a:cxn>
                <a:cxn ang="0">
                  <a:pos x="1" y="0"/>
                </a:cxn>
                <a:cxn ang="0">
                  <a:pos x="13" y="0"/>
                </a:cxn>
              </a:cxnLst>
              <a:rect l="0" t="0" r="r" b="b"/>
              <a:pathLst>
                <a:path w="18" h="38">
                  <a:moveTo>
                    <a:pt x="13" y="0"/>
                  </a:moveTo>
                  <a:lnTo>
                    <a:pt x="13" y="1"/>
                  </a:lnTo>
                  <a:lnTo>
                    <a:pt x="15" y="1"/>
                  </a:lnTo>
                  <a:lnTo>
                    <a:pt x="18" y="1"/>
                  </a:lnTo>
                  <a:lnTo>
                    <a:pt x="17" y="38"/>
                  </a:lnTo>
                  <a:lnTo>
                    <a:pt x="0" y="38"/>
                  </a:lnTo>
                  <a:lnTo>
                    <a:pt x="1" y="0"/>
                  </a:lnTo>
                  <a:lnTo>
                    <a:pt x="13" y="0"/>
                  </a:lnTo>
                  <a:close/>
                </a:path>
              </a:pathLst>
            </a:custGeom>
            <a:solidFill>
              <a:srgbClr val="003D8C"/>
            </a:solidFill>
            <a:ln w="9525">
              <a:noFill/>
              <a:round/>
              <a:headEnd/>
              <a:tailEnd/>
            </a:ln>
          </p:spPr>
          <p:txBody>
            <a:bodyPr/>
            <a:lstStyle/>
            <a:p>
              <a:endParaRPr lang="ru-RU"/>
            </a:p>
          </p:txBody>
        </p:sp>
        <p:sp>
          <p:nvSpPr>
            <p:cNvPr id="73829" name="Freeform 101"/>
            <p:cNvSpPr>
              <a:spLocks noChangeAspect="1"/>
            </p:cNvSpPr>
            <p:nvPr/>
          </p:nvSpPr>
          <p:spPr bwMode="auto">
            <a:xfrm>
              <a:off x="2388" y="3899"/>
              <a:ext cx="17" cy="32"/>
            </a:xfrm>
            <a:custGeom>
              <a:avLst/>
              <a:gdLst/>
              <a:ahLst/>
              <a:cxnLst>
                <a:cxn ang="0">
                  <a:pos x="17" y="1"/>
                </a:cxn>
                <a:cxn ang="0">
                  <a:pos x="17" y="32"/>
                </a:cxn>
                <a:cxn ang="0">
                  <a:pos x="0" y="32"/>
                </a:cxn>
                <a:cxn ang="0">
                  <a:pos x="0" y="0"/>
                </a:cxn>
                <a:cxn ang="0">
                  <a:pos x="17" y="1"/>
                </a:cxn>
              </a:cxnLst>
              <a:rect l="0" t="0" r="r" b="b"/>
              <a:pathLst>
                <a:path w="17" h="32">
                  <a:moveTo>
                    <a:pt x="17" y="1"/>
                  </a:moveTo>
                  <a:lnTo>
                    <a:pt x="17" y="32"/>
                  </a:lnTo>
                  <a:lnTo>
                    <a:pt x="0" y="32"/>
                  </a:lnTo>
                  <a:lnTo>
                    <a:pt x="0" y="0"/>
                  </a:lnTo>
                  <a:lnTo>
                    <a:pt x="17" y="1"/>
                  </a:lnTo>
                  <a:close/>
                </a:path>
              </a:pathLst>
            </a:custGeom>
            <a:solidFill>
              <a:srgbClr val="003D8C"/>
            </a:solidFill>
            <a:ln w="9525">
              <a:noFill/>
              <a:round/>
              <a:headEnd/>
              <a:tailEnd/>
            </a:ln>
          </p:spPr>
          <p:txBody>
            <a:bodyPr/>
            <a:lstStyle/>
            <a:p>
              <a:endParaRPr lang="ru-RU"/>
            </a:p>
          </p:txBody>
        </p:sp>
        <p:sp>
          <p:nvSpPr>
            <p:cNvPr id="73830" name="Freeform 102"/>
            <p:cNvSpPr>
              <a:spLocks noChangeAspect="1"/>
            </p:cNvSpPr>
            <p:nvPr/>
          </p:nvSpPr>
          <p:spPr bwMode="auto">
            <a:xfrm>
              <a:off x="2408" y="3900"/>
              <a:ext cx="10" cy="31"/>
            </a:xfrm>
            <a:custGeom>
              <a:avLst/>
              <a:gdLst/>
              <a:ahLst/>
              <a:cxnLst>
                <a:cxn ang="0">
                  <a:pos x="1" y="0"/>
                </a:cxn>
                <a:cxn ang="0">
                  <a:pos x="10" y="0"/>
                </a:cxn>
                <a:cxn ang="0">
                  <a:pos x="10" y="10"/>
                </a:cxn>
                <a:cxn ang="0">
                  <a:pos x="10" y="20"/>
                </a:cxn>
                <a:cxn ang="0">
                  <a:pos x="10" y="27"/>
                </a:cxn>
                <a:cxn ang="0">
                  <a:pos x="10" y="31"/>
                </a:cxn>
                <a:cxn ang="0">
                  <a:pos x="0" y="31"/>
                </a:cxn>
                <a:cxn ang="0">
                  <a:pos x="1" y="0"/>
                </a:cxn>
              </a:cxnLst>
              <a:rect l="0" t="0" r="r" b="b"/>
              <a:pathLst>
                <a:path w="10" h="31">
                  <a:moveTo>
                    <a:pt x="1" y="0"/>
                  </a:moveTo>
                  <a:lnTo>
                    <a:pt x="10" y="0"/>
                  </a:lnTo>
                  <a:lnTo>
                    <a:pt x="10" y="10"/>
                  </a:lnTo>
                  <a:lnTo>
                    <a:pt x="10" y="20"/>
                  </a:lnTo>
                  <a:lnTo>
                    <a:pt x="10" y="27"/>
                  </a:lnTo>
                  <a:lnTo>
                    <a:pt x="10" y="31"/>
                  </a:lnTo>
                  <a:lnTo>
                    <a:pt x="0" y="31"/>
                  </a:lnTo>
                  <a:lnTo>
                    <a:pt x="1" y="0"/>
                  </a:lnTo>
                  <a:close/>
                </a:path>
              </a:pathLst>
            </a:custGeom>
            <a:solidFill>
              <a:srgbClr val="003D8C"/>
            </a:solidFill>
            <a:ln w="9525">
              <a:noFill/>
              <a:round/>
              <a:headEnd/>
              <a:tailEnd/>
            </a:ln>
          </p:spPr>
          <p:txBody>
            <a:bodyPr/>
            <a:lstStyle/>
            <a:p>
              <a:endParaRPr lang="ru-RU"/>
            </a:p>
          </p:txBody>
        </p:sp>
        <p:sp>
          <p:nvSpPr>
            <p:cNvPr id="73831" name="Freeform 103"/>
            <p:cNvSpPr>
              <a:spLocks noChangeAspect="1"/>
            </p:cNvSpPr>
            <p:nvPr/>
          </p:nvSpPr>
          <p:spPr bwMode="auto">
            <a:xfrm>
              <a:off x="2389" y="3769"/>
              <a:ext cx="31" cy="42"/>
            </a:xfrm>
            <a:custGeom>
              <a:avLst/>
              <a:gdLst/>
              <a:ahLst/>
              <a:cxnLst>
                <a:cxn ang="0">
                  <a:pos x="15" y="0"/>
                </a:cxn>
                <a:cxn ang="0">
                  <a:pos x="19" y="5"/>
                </a:cxn>
                <a:cxn ang="0">
                  <a:pos x="25" y="14"/>
                </a:cxn>
                <a:cxn ang="0">
                  <a:pos x="29" y="24"/>
                </a:cxn>
                <a:cxn ang="0">
                  <a:pos x="31" y="37"/>
                </a:cxn>
                <a:cxn ang="0">
                  <a:pos x="31" y="37"/>
                </a:cxn>
                <a:cxn ang="0">
                  <a:pos x="31" y="38"/>
                </a:cxn>
                <a:cxn ang="0">
                  <a:pos x="31" y="40"/>
                </a:cxn>
                <a:cxn ang="0">
                  <a:pos x="31" y="42"/>
                </a:cxn>
                <a:cxn ang="0">
                  <a:pos x="0" y="41"/>
                </a:cxn>
                <a:cxn ang="0">
                  <a:pos x="0" y="36"/>
                </a:cxn>
                <a:cxn ang="0">
                  <a:pos x="2" y="23"/>
                </a:cxn>
                <a:cxn ang="0">
                  <a:pos x="7" y="13"/>
                </a:cxn>
                <a:cxn ang="0">
                  <a:pos x="12" y="5"/>
                </a:cxn>
                <a:cxn ang="0">
                  <a:pos x="15" y="0"/>
                </a:cxn>
              </a:cxnLst>
              <a:rect l="0" t="0" r="r" b="b"/>
              <a:pathLst>
                <a:path w="31" h="42">
                  <a:moveTo>
                    <a:pt x="15" y="0"/>
                  </a:moveTo>
                  <a:lnTo>
                    <a:pt x="19" y="5"/>
                  </a:lnTo>
                  <a:lnTo>
                    <a:pt x="25" y="14"/>
                  </a:lnTo>
                  <a:lnTo>
                    <a:pt x="29" y="24"/>
                  </a:lnTo>
                  <a:lnTo>
                    <a:pt x="31" y="37"/>
                  </a:lnTo>
                  <a:lnTo>
                    <a:pt x="31" y="37"/>
                  </a:lnTo>
                  <a:lnTo>
                    <a:pt x="31" y="38"/>
                  </a:lnTo>
                  <a:lnTo>
                    <a:pt x="31" y="40"/>
                  </a:lnTo>
                  <a:lnTo>
                    <a:pt x="31" y="42"/>
                  </a:lnTo>
                  <a:lnTo>
                    <a:pt x="0" y="41"/>
                  </a:lnTo>
                  <a:lnTo>
                    <a:pt x="0" y="36"/>
                  </a:lnTo>
                  <a:lnTo>
                    <a:pt x="2" y="23"/>
                  </a:lnTo>
                  <a:lnTo>
                    <a:pt x="7" y="13"/>
                  </a:lnTo>
                  <a:lnTo>
                    <a:pt x="12" y="5"/>
                  </a:lnTo>
                  <a:lnTo>
                    <a:pt x="15" y="0"/>
                  </a:lnTo>
                  <a:close/>
                </a:path>
              </a:pathLst>
            </a:custGeom>
            <a:solidFill>
              <a:srgbClr val="003D8C"/>
            </a:solidFill>
            <a:ln w="9525">
              <a:noFill/>
              <a:round/>
              <a:headEnd/>
              <a:tailEnd/>
            </a:ln>
          </p:spPr>
          <p:txBody>
            <a:bodyPr/>
            <a:lstStyle/>
            <a:p>
              <a:endParaRPr lang="ru-RU"/>
            </a:p>
          </p:txBody>
        </p:sp>
        <p:sp>
          <p:nvSpPr>
            <p:cNvPr id="73832" name="Freeform 104"/>
            <p:cNvSpPr>
              <a:spLocks noChangeAspect="1"/>
            </p:cNvSpPr>
            <p:nvPr/>
          </p:nvSpPr>
          <p:spPr bwMode="auto">
            <a:xfrm>
              <a:off x="2378" y="3797"/>
              <a:ext cx="58" cy="168"/>
            </a:xfrm>
            <a:custGeom>
              <a:avLst/>
              <a:gdLst/>
              <a:ahLst/>
              <a:cxnLst>
                <a:cxn ang="0">
                  <a:pos x="53" y="156"/>
                </a:cxn>
                <a:cxn ang="0">
                  <a:pos x="0" y="155"/>
                </a:cxn>
                <a:cxn ang="0">
                  <a:pos x="11" y="168"/>
                </a:cxn>
                <a:cxn ang="0">
                  <a:pos x="58" y="163"/>
                </a:cxn>
                <a:cxn ang="0">
                  <a:pos x="57" y="0"/>
                </a:cxn>
                <a:cxn ang="0">
                  <a:pos x="53" y="156"/>
                </a:cxn>
              </a:cxnLst>
              <a:rect l="0" t="0" r="r" b="b"/>
              <a:pathLst>
                <a:path w="58" h="168">
                  <a:moveTo>
                    <a:pt x="53" y="156"/>
                  </a:moveTo>
                  <a:lnTo>
                    <a:pt x="0" y="155"/>
                  </a:lnTo>
                  <a:lnTo>
                    <a:pt x="11" y="168"/>
                  </a:lnTo>
                  <a:lnTo>
                    <a:pt x="58" y="163"/>
                  </a:lnTo>
                  <a:lnTo>
                    <a:pt x="57" y="0"/>
                  </a:lnTo>
                  <a:lnTo>
                    <a:pt x="53" y="156"/>
                  </a:lnTo>
                  <a:close/>
                </a:path>
              </a:pathLst>
            </a:custGeom>
            <a:solidFill>
              <a:srgbClr val="000000"/>
            </a:solidFill>
            <a:ln w="9525">
              <a:noFill/>
              <a:round/>
              <a:headEnd/>
              <a:tailEnd/>
            </a:ln>
          </p:spPr>
          <p:txBody>
            <a:bodyPr/>
            <a:lstStyle/>
            <a:p>
              <a:endParaRPr lang="ru-RU"/>
            </a:p>
          </p:txBody>
        </p:sp>
        <p:sp>
          <p:nvSpPr>
            <p:cNvPr id="73833" name="Freeform 105"/>
            <p:cNvSpPr>
              <a:spLocks noChangeAspect="1"/>
            </p:cNvSpPr>
            <p:nvPr/>
          </p:nvSpPr>
          <p:spPr bwMode="auto">
            <a:xfrm>
              <a:off x="2383" y="2869"/>
              <a:ext cx="81" cy="49"/>
            </a:xfrm>
            <a:custGeom>
              <a:avLst/>
              <a:gdLst/>
              <a:ahLst/>
              <a:cxnLst>
                <a:cxn ang="0">
                  <a:pos x="49" y="0"/>
                </a:cxn>
                <a:cxn ang="0">
                  <a:pos x="0" y="47"/>
                </a:cxn>
                <a:cxn ang="0">
                  <a:pos x="21" y="49"/>
                </a:cxn>
                <a:cxn ang="0">
                  <a:pos x="54" y="15"/>
                </a:cxn>
                <a:cxn ang="0">
                  <a:pos x="81" y="42"/>
                </a:cxn>
                <a:cxn ang="0">
                  <a:pos x="49" y="0"/>
                </a:cxn>
              </a:cxnLst>
              <a:rect l="0" t="0" r="r" b="b"/>
              <a:pathLst>
                <a:path w="81" h="49">
                  <a:moveTo>
                    <a:pt x="49" y="0"/>
                  </a:moveTo>
                  <a:lnTo>
                    <a:pt x="0" y="47"/>
                  </a:lnTo>
                  <a:lnTo>
                    <a:pt x="21" y="49"/>
                  </a:lnTo>
                  <a:lnTo>
                    <a:pt x="54" y="15"/>
                  </a:lnTo>
                  <a:lnTo>
                    <a:pt x="81" y="42"/>
                  </a:lnTo>
                  <a:lnTo>
                    <a:pt x="49" y="0"/>
                  </a:lnTo>
                  <a:close/>
                </a:path>
              </a:pathLst>
            </a:custGeom>
            <a:solidFill>
              <a:srgbClr val="000000"/>
            </a:solidFill>
            <a:ln w="9525">
              <a:noFill/>
              <a:round/>
              <a:headEnd/>
              <a:tailEnd/>
            </a:ln>
          </p:spPr>
          <p:txBody>
            <a:bodyPr/>
            <a:lstStyle/>
            <a:p>
              <a:endParaRPr lang="ru-RU"/>
            </a:p>
          </p:txBody>
        </p:sp>
        <p:sp>
          <p:nvSpPr>
            <p:cNvPr id="73834" name="Freeform 106"/>
            <p:cNvSpPr>
              <a:spLocks noChangeAspect="1"/>
            </p:cNvSpPr>
            <p:nvPr/>
          </p:nvSpPr>
          <p:spPr bwMode="auto">
            <a:xfrm>
              <a:off x="2262" y="2876"/>
              <a:ext cx="24" cy="66"/>
            </a:xfrm>
            <a:custGeom>
              <a:avLst/>
              <a:gdLst/>
              <a:ahLst/>
              <a:cxnLst>
                <a:cxn ang="0">
                  <a:pos x="16" y="0"/>
                </a:cxn>
                <a:cxn ang="0">
                  <a:pos x="0" y="66"/>
                </a:cxn>
                <a:cxn ang="0">
                  <a:pos x="20" y="58"/>
                </a:cxn>
                <a:cxn ang="0">
                  <a:pos x="24" y="22"/>
                </a:cxn>
                <a:cxn ang="0">
                  <a:pos x="16" y="0"/>
                </a:cxn>
              </a:cxnLst>
              <a:rect l="0" t="0" r="r" b="b"/>
              <a:pathLst>
                <a:path w="24" h="66">
                  <a:moveTo>
                    <a:pt x="16" y="0"/>
                  </a:moveTo>
                  <a:lnTo>
                    <a:pt x="0" y="66"/>
                  </a:lnTo>
                  <a:lnTo>
                    <a:pt x="20" y="58"/>
                  </a:lnTo>
                  <a:lnTo>
                    <a:pt x="24" y="22"/>
                  </a:lnTo>
                  <a:lnTo>
                    <a:pt x="16" y="0"/>
                  </a:lnTo>
                  <a:close/>
                </a:path>
              </a:pathLst>
            </a:custGeom>
            <a:solidFill>
              <a:srgbClr val="000000"/>
            </a:solidFill>
            <a:ln w="9525">
              <a:noFill/>
              <a:round/>
              <a:headEnd/>
              <a:tailEnd/>
            </a:ln>
          </p:spPr>
          <p:txBody>
            <a:bodyPr/>
            <a:lstStyle/>
            <a:p>
              <a:endParaRPr lang="ru-RU"/>
            </a:p>
          </p:txBody>
        </p:sp>
        <p:sp>
          <p:nvSpPr>
            <p:cNvPr id="73835" name="Freeform 107"/>
            <p:cNvSpPr>
              <a:spLocks noChangeAspect="1"/>
            </p:cNvSpPr>
            <p:nvPr/>
          </p:nvSpPr>
          <p:spPr bwMode="auto">
            <a:xfrm>
              <a:off x="2224" y="3140"/>
              <a:ext cx="104" cy="43"/>
            </a:xfrm>
            <a:custGeom>
              <a:avLst/>
              <a:gdLst/>
              <a:ahLst/>
              <a:cxnLst>
                <a:cxn ang="0">
                  <a:pos x="104" y="0"/>
                </a:cxn>
                <a:cxn ang="0">
                  <a:pos x="0" y="31"/>
                </a:cxn>
                <a:cxn ang="0">
                  <a:pos x="11" y="43"/>
                </a:cxn>
                <a:cxn ang="0">
                  <a:pos x="104" y="0"/>
                </a:cxn>
              </a:cxnLst>
              <a:rect l="0" t="0" r="r" b="b"/>
              <a:pathLst>
                <a:path w="104" h="43">
                  <a:moveTo>
                    <a:pt x="104" y="0"/>
                  </a:moveTo>
                  <a:lnTo>
                    <a:pt x="0" y="31"/>
                  </a:lnTo>
                  <a:lnTo>
                    <a:pt x="11" y="43"/>
                  </a:lnTo>
                  <a:lnTo>
                    <a:pt x="104" y="0"/>
                  </a:lnTo>
                  <a:close/>
                </a:path>
              </a:pathLst>
            </a:custGeom>
            <a:solidFill>
              <a:srgbClr val="77B284"/>
            </a:solidFill>
            <a:ln w="9525">
              <a:noFill/>
              <a:round/>
              <a:headEnd/>
              <a:tailEnd/>
            </a:ln>
          </p:spPr>
          <p:txBody>
            <a:bodyPr/>
            <a:lstStyle/>
            <a:p>
              <a:endParaRPr lang="ru-RU"/>
            </a:p>
          </p:txBody>
        </p:sp>
        <p:sp>
          <p:nvSpPr>
            <p:cNvPr id="73836" name="Freeform 108"/>
            <p:cNvSpPr>
              <a:spLocks noChangeAspect="1"/>
            </p:cNvSpPr>
            <p:nvPr/>
          </p:nvSpPr>
          <p:spPr bwMode="auto">
            <a:xfrm>
              <a:off x="2241" y="2927"/>
              <a:ext cx="282" cy="64"/>
            </a:xfrm>
            <a:custGeom>
              <a:avLst/>
              <a:gdLst/>
              <a:ahLst/>
              <a:cxnLst>
                <a:cxn ang="0">
                  <a:pos x="95" y="0"/>
                </a:cxn>
                <a:cxn ang="0">
                  <a:pos x="282" y="19"/>
                </a:cxn>
                <a:cxn ang="0">
                  <a:pos x="270" y="27"/>
                </a:cxn>
                <a:cxn ang="0">
                  <a:pos x="270" y="64"/>
                </a:cxn>
                <a:cxn ang="0">
                  <a:pos x="99" y="14"/>
                </a:cxn>
                <a:cxn ang="0">
                  <a:pos x="99" y="11"/>
                </a:cxn>
                <a:cxn ang="0">
                  <a:pos x="21" y="40"/>
                </a:cxn>
                <a:cxn ang="0">
                  <a:pos x="17" y="40"/>
                </a:cxn>
                <a:cxn ang="0">
                  <a:pos x="9" y="40"/>
                </a:cxn>
                <a:cxn ang="0">
                  <a:pos x="1" y="41"/>
                </a:cxn>
                <a:cxn ang="0">
                  <a:pos x="0" y="41"/>
                </a:cxn>
                <a:cxn ang="0">
                  <a:pos x="6" y="39"/>
                </a:cxn>
                <a:cxn ang="0">
                  <a:pos x="18" y="35"/>
                </a:cxn>
                <a:cxn ang="0">
                  <a:pos x="33" y="28"/>
                </a:cxn>
                <a:cxn ang="0">
                  <a:pos x="50" y="20"/>
                </a:cxn>
                <a:cxn ang="0">
                  <a:pos x="67" y="13"/>
                </a:cxn>
                <a:cxn ang="0">
                  <a:pos x="82" y="6"/>
                </a:cxn>
                <a:cxn ang="0">
                  <a:pos x="91" y="2"/>
                </a:cxn>
                <a:cxn ang="0">
                  <a:pos x="95" y="0"/>
                </a:cxn>
              </a:cxnLst>
              <a:rect l="0" t="0" r="r" b="b"/>
              <a:pathLst>
                <a:path w="282" h="64">
                  <a:moveTo>
                    <a:pt x="95" y="0"/>
                  </a:moveTo>
                  <a:lnTo>
                    <a:pt x="282" y="19"/>
                  </a:lnTo>
                  <a:lnTo>
                    <a:pt x="270" y="27"/>
                  </a:lnTo>
                  <a:lnTo>
                    <a:pt x="270" y="64"/>
                  </a:lnTo>
                  <a:lnTo>
                    <a:pt x="99" y="14"/>
                  </a:lnTo>
                  <a:lnTo>
                    <a:pt x="99" y="11"/>
                  </a:lnTo>
                  <a:lnTo>
                    <a:pt x="21" y="40"/>
                  </a:lnTo>
                  <a:lnTo>
                    <a:pt x="17" y="40"/>
                  </a:lnTo>
                  <a:lnTo>
                    <a:pt x="9" y="40"/>
                  </a:lnTo>
                  <a:lnTo>
                    <a:pt x="1" y="41"/>
                  </a:lnTo>
                  <a:lnTo>
                    <a:pt x="0" y="41"/>
                  </a:lnTo>
                  <a:lnTo>
                    <a:pt x="6" y="39"/>
                  </a:lnTo>
                  <a:lnTo>
                    <a:pt x="18" y="35"/>
                  </a:lnTo>
                  <a:lnTo>
                    <a:pt x="33" y="28"/>
                  </a:lnTo>
                  <a:lnTo>
                    <a:pt x="50" y="20"/>
                  </a:lnTo>
                  <a:lnTo>
                    <a:pt x="67" y="13"/>
                  </a:lnTo>
                  <a:lnTo>
                    <a:pt x="82" y="6"/>
                  </a:lnTo>
                  <a:lnTo>
                    <a:pt x="91" y="2"/>
                  </a:lnTo>
                  <a:lnTo>
                    <a:pt x="95" y="0"/>
                  </a:lnTo>
                  <a:close/>
                </a:path>
              </a:pathLst>
            </a:custGeom>
            <a:solidFill>
              <a:srgbClr val="77B284"/>
            </a:solidFill>
            <a:ln w="9525">
              <a:noFill/>
              <a:round/>
              <a:headEnd/>
              <a:tailEnd/>
            </a:ln>
          </p:spPr>
          <p:txBody>
            <a:bodyPr/>
            <a:lstStyle/>
            <a:p>
              <a:endParaRPr lang="ru-RU"/>
            </a:p>
          </p:txBody>
        </p:sp>
        <p:sp>
          <p:nvSpPr>
            <p:cNvPr id="73837" name="Freeform 109"/>
            <p:cNvSpPr>
              <a:spLocks noChangeAspect="1"/>
            </p:cNvSpPr>
            <p:nvPr/>
          </p:nvSpPr>
          <p:spPr bwMode="auto">
            <a:xfrm>
              <a:off x="3427" y="3610"/>
              <a:ext cx="295" cy="294"/>
            </a:xfrm>
            <a:custGeom>
              <a:avLst/>
              <a:gdLst/>
              <a:ahLst/>
              <a:cxnLst>
                <a:cxn ang="0">
                  <a:pos x="10" y="0"/>
                </a:cxn>
                <a:cxn ang="0">
                  <a:pos x="0" y="2"/>
                </a:cxn>
                <a:cxn ang="0">
                  <a:pos x="0" y="8"/>
                </a:cxn>
                <a:cxn ang="0">
                  <a:pos x="122" y="294"/>
                </a:cxn>
                <a:cxn ang="0">
                  <a:pos x="150" y="293"/>
                </a:cxn>
                <a:cxn ang="0">
                  <a:pos x="152" y="239"/>
                </a:cxn>
                <a:cxn ang="0">
                  <a:pos x="102" y="126"/>
                </a:cxn>
                <a:cxn ang="0">
                  <a:pos x="143" y="125"/>
                </a:cxn>
                <a:cxn ang="0">
                  <a:pos x="146" y="109"/>
                </a:cxn>
                <a:cxn ang="0">
                  <a:pos x="158" y="107"/>
                </a:cxn>
                <a:cxn ang="0">
                  <a:pos x="152" y="211"/>
                </a:cxn>
                <a:cxn ang="0">
                  <a:pos x="177" y="208"/>
                </a:cxn>
                <a:cxn ang="0">
                  <a:pos x="177" y="170"/>
                </a:cxn>
                <a:cxn ang="0">
                  <a:pos x="191" y="164"/>
                </a:cxn>
                <a:cxn ang="0">
                  <a:pos x="191" y="153"/>
                </a:cxn>
                <a:cxn ang="0">
                  <a:pos x="205" y="153"/>
                </a:cxn>
                <a:cxn ang="0">
                  <a:pos x="288" y="146"/>
                </a:cxn>
                <a:cxn ang="0">
                  <a:pos x="291" y="139"/>
                </a:cxn>
                <a:cxn ang="0">
                  <a:pos x="295" y="5"/>
                </a:cxn>
                <a:cxn ang="0">
                  <a:pos x="10" y="0"/>
                </a:cxn>
              </a:cxnLst>
              <a:rect l="0" t="0" r="r" b="b"/>
              <a:pathLst>
                <a:path w="295" h="294">
                  <a:moveTo>
                    <a:pt x="10" y="0"/>
                  </a:moveTo>
                  <a:lnTo>
                    <a:pt x="0" y="2"/>
                  </a:lnTo>
                  <a:lnTo>
                    <a:pt x="0" y="8"/>
                  </a:lnTo>
                  <a:lnTo>
                    <a:pt x="122" y="294"/>
                  </a:lnTo>
                  <a:lnTo>
                    <a:pt x="150" y="293"/>
                  </a:lnTo>
                  <a:lnTo>
                    <a:pt x="152" y="239"/>
                  </a:lnTo>
                  <a:lnTo>
                    <a:pt x="102" y="126"/>
                  </a:lnTo>
                  <a:lnTo>
                    <a:pt x="143" y="125"/>
                  </a:lnTo>
                  <a:lnTo>
                    <a:pt x="146" y="109"/>
                  </a:lnTo>
                  <a:lnTo>
                    <a:pt x="158" y="107"/>
                  </a:lnTo>
                  <a:lnTo>
                    <a:pt x="152" y="211"/>
                  </a:lnTo>
                  <a:lnTo>
                    <a:pt x="177" y="208"/>
                  </a:lnTo>
                  <a:lnTo>
                    <a:pt x="177" y="170"/>
                  </a:lnTo>
                  <a:lnTo>
                    <a:pt x="191" y="164"/>
                  </a:lnTo>
                  <a:lnTo>
                    <a:pt x="191" y="153"/>
                  </a:lnTo>
                  <a:lnTo>
                    <a:pt x="205" y="153"/>
                  </a:lnTo>
                  <a:lnTo>
                    <a:pt x="288" y="146"/>
                  </a:lnTo>
                  <a:lnTo>
                    <a:pt x="291" y="139"/>
                  </a:lnTo>
                  <a:lnTo>
                    <a:pt x="295" y="5"/>
                  </a:lnTo>
                  <a:lnTo>
                    <a:pt x="10" y="0"/>
                  </a:lnTo>
                  <a:close/>
                </a:path>
              </a:pathLst>
            </a:custGeom>
            <a:solidFill>
              <a:srgbClr val="77B284"/>
            </a:solidFill>
            <a:ln w="9525">
              <a:noFill/>
              <a:round/>
              <a:headEnd/>
              <a:tailEnd/>
            </a:ln>
          </p:spPr>
          <p:txBody>
            <a:bodyPr/>
            <a:lstStyle/>
            <a:p>
              <a:endParaRPr lang="ru-RU"/>
            </a:p>
          </p:txBody>
        </p:sp>
        <p:sp>
          <p:nvSpPr>
            <p:cNvPr id="73838" name="Freeform 110"/>
            <p:cNvSpPr>
              <a:spLocks noChangeAspect="1"/>
            </p:cNvSpPr>
            <p:nvPr/>
          </p:nvSpPr>
          <p:spPr bwMode="auto">
            <a:xfrm>
              <a:off x="3427" y="3618"/>
              <a:ext cx="122" cy="293"/>
            </a:xfrm>
            <a:custGeom>
              <a:avLst/>
              <a:gdLst/>
              <a:ahLst/>
              <a:cxnLst>
                <a:cxn ang="0">
                  <a:pos x="2" y="55"/>
                </a:cxn>
                <a:cxn ang="0">
                  <a:pos x="4" y="293"/>
                </a:cxn>
                <a:cxn ang="0">
                  <a:pos x="122" y="286"/>
                </a:cxn>
                <a:cxn ang="0">
                  <a:pos x="0" y="0"/>
                </a:cxn>
                <a:cxn ang="0">
                  <a:pos x="2" y="55"/>
                </a:cxn>
              </a:cxnLst>
              <a:rect l="0" t="0" r="r" b="b"/>
              <a:pathLst>
                <a:path w="122" h="293">
                  <a:moveTo>
                    <a:pt x="2" y="55"/>
                  </a:moveTo>
                  <a:lnTo>
                    <a:pt x="4" y="293"/>
                  </a:lnTo>
                  <a:lnTo>
                    <a:pt x="122" y="286"/>
                  </a:lnTo>
                  <a:lnTo>
                    <a:pt x="0" y="0"/>
                  </a:lnTo>
                  <a:lnTo>
                    <a:pt x="2" y="55"/>
                  </a:lnTo>
                  <a:close/>
                </a:path>
              </a:pathLst>
            </a:custGeom>
            <a:solidFill>
              <a:srgbClr val="2D6D1C"/>
            </a:solidFill>
            <a:ln w="9525">
              <a:noFill/>
              <a:round/>
              <a:headEnd/>
              <a:tailEnd/>
            </a:ln>
          </p:spPr>
          <p:txBody>
            <a:bodyPr/>
            <a:lstStyle/>
            <a:p>
              <a:endParaRPr lang="ru-RU"/>
            </a:p>
          </p:txBody>
        </p:sp>
        <p:sp>
          <p:nvSpPr>
            <p:cNvPr id="73839" name="Freeform 111"/>
            <p:cNvSpPr>
              <a:spLocks noChangeAspect="1"/>
            </p:cNvSpPr>
            <p:nvPr/>
          </p:nvSpPr>
          <p:spPr bwMode="auto">
            <a:xfrm>
              <a:off x="1984" y="3312"/>
              <a:ext cx="113" cy="404"/>
            </a:xfrm>
            <a:custGeom>
              <a:avLst/>
              <a:gdLst/>
              <a:ahLst/>
              <a:cxnLst>
                <a:cxn ang="0">
                  <a:pos x="108" y="0"/>
                </a:cxn>
                <a:cxn ang="0">
                  <a:pos x="0" y="401"/>
                </a:cxn>
                <a:cxn ang="0">
                  <a:pos x="34" y="404"/>
                </a:cxn>
                <a:cxn ang="0">
                  <a:pos x="34" y="334"/>
                </a:cxn>
                <a:cxn ang="0">
                  <a:pos x="113" y="24"/>
                </a:cxn>
                <a:cxn ang="0">
                  <a:pos x="108" y="0"/>
                </a:cxn>
              </a:cxnLst>
              <a:rect l="0" t="0" r="r" b="b"/>
              <a:pathLst>
                <a:path w="113" h="404">
                  <a:moveTo>
                    <a:pt x="108" y="0"/>
                  </a:moveTo>
                  <a:lnTo>
                    <a:pt x="0" y="401"/>
                  </a:lnTo>
                  <a:lnTo>
                    <a:pt x="34" y="404"/>
                  </a:lnTo>
                  <a:lnTo>
                    <a:pt x="34" y="334"/>
                  </a:lnTo>
                  <a:lnTo>
                    <a:pt x="113" y="24"/>
                  </a:lnTo>
                  <a:lnTo>
                    <a:pt x="108" y="0"/>
                  </a:lnTo>
                  <a:close/>
                </a:path>
              </a:pathLst>
            </a:custGeom>
            <a:solidFill>
              <a:srgbClr val="77B284"/>
            </a:solidFill>
            <a:ln w="9525">
              <a:noFill/>
              <a:round/>
              <a:headEnd/>
              <a:tailEnd/>
            </a:ln>
          </p:spPr>
          <p:txBody>
            <a:bodyPr/>
            <a:lstStyle/>
            <a:p>
              <a:endParaRPr lang="ru-RU"/>
            </a:p>
          </p:txBody>
        </p:sp>
        <p:sp>
          <p:nvSpPr>
            <p:cNvPr id="73840" name="Freeform 112"/>
            <p:cNvSpPr>
              <a:spLocks noChangeAspect="1"/>
            </p:cNvSpPr>
            <p:nvPr/>
          </p:nvSpPr>
          <p:spPr bwMode="auto">
            <a:xfrm>
              <a:off x="2382" y="2975"/>
              <a:ext cx="79" cy="97"/>
            </a:xfrm>
            <a:custGeom>
              <a:avLst/>
              <a:gdLst/>
              <a:ahLst/>
              <a:cxnLst>
                <a:cxn ang="0">
                  <a:pos x="40" y="97"/>
                </a:cxn>
                <a:cxn ang="0">
                  <a:pos x="47" y="96"/>
                </a:cxn>
                <a:cxn ang="0">
                  <a:pos x="55" y="93"/>
                </a:cxn>
                <a:cxn ang="0">
                  <a:pos x="61" y="89"/>
                </a:cxn>
                <a:cxn ang="0">
                  <a:pos x="67" y="82"/>
                </a:cxn>
                <a:cxn ang="0">
                  <a:pos x="72" y="75"/>
                </a:cxn>
                <a:cxn ang="0">
                  <a:pos x="76" y="67"/>
                </a:cxn>
                <a:cxn ang="0">
                  <a:pos x="78" y="57"/>
                </a:cxn>
                <a:cxn ang="0">
                  <a:pos x="79" y="48"/>
                </a:cxn>
                <a:cxn ang="0">
                  <a:pos x="78" y="38"/>
                </a:cxn>
                <a:cxn ang="0">
                  <a:pos x="76" y="29"/>
                </a:cxn>
                <a:cxn ang="0">
                  <a:pos x="72" y="21"/>
                </a:cxn>
                <a:cxn ang="0">
                  <a:pos x="67" y="13"/>
                </a:cxn>
                <a:cxn ang="0">
                  <a:pos x="61" y="8"/>
                </a:cxn>
                <a:cxn ang="0">
                  <a:pos x="55" y="4"/>
                </a:cxn>
                <a:cxn ang="0">
                  <a:pos x="47" y="1"/>
                </a:cxn>
                <a:cxn ang="0">
                  <a:pos x="40" y="0"/>
                </a:cxn>
                <a:cxn ang="0">
                  <a:pos x="32" y="1"/>
                </a:cxn>
                <a:cxn ang="0">
                  <a:pos x="24" y="4"/>
                </a:cxn>
                <a:cxn ang="0">
                  <a:pos x="18" y="9"/>
                </a:cxn>
                <a:cxn ang="0">
                  <a:pos x="12" y="15"/>
                </a:cxn>
                <a:cxn ang="0">
                  <a:pos x="7" y="23"/>
                </a:cxn>
                <a:cxn ang="0">
                  <a:pos x="3" y="31"/>
                </a:cxn>
                <a:cxn ang="0">
                  <a:pos x="1" y="40"/>
                </a:cxn>
                <a:cxn ang="0">
                  <a:pos x="0" y="50"/>
                </a:cxn>
                <a:cxn ang="0">
                  <a:pos x="1" y="59"/>
                </a:cxn>
                <a:cxn ang="0">
                  <a:pos x="3" y="69"/>
                </a:cxn>
                <a:cxn ang="0">
                  <a:pos x="7" y="77"/>
                </a:cxn>
                <a:cxn ang="0">
                  <a:pos x="12" y="84"/>
                </a:cxn>
                <a:cxn ang="0">
                  <a:pos x="18" y="90"/>
                </a:cxn>
                <a:cxn ang="0">
                  <a:pos x="24" y="94"/>
                </a:cxn>
                <a:cxn ang="0">
                  <a:pos x="32" y="96"/>
                </a:cxn>
                <a:cxn ang="0">
                  <a:pos x="40" y="97"/>
                </a:cxn>
              </a:cxnLst>
              <a:rect l="0" t="0" r="r" b="b"/>
              <a:pathLst>
                <a:path w="79" h="97">
                  <a:moveTo>
                    <a:pt x="40" y="97"/>
                  </a:moveTo>
                  <a:lnTo>
                    <a:pt x="47" y="96"/>
                  </a:lnTo>
                  <a:lnTo>
                    <a:pt x="55" y="93"/>
                  </a:lnTo>
                  <a:lnTo>
                    <a:pt x="61" y="89"/>
                  </a:lnTo>
                  <a:lnTo>
                    <a:pt x="67" y="82"/>
                  </a:lnTo>
                  <a:lnTo>
                    <a:pt x="72" y="75"/>
                  </a:lnTo>
                  <a:lnTo>
                    <a:pt x="76" y="67"/>
                  </a:lnTo>
                  <a:lnTo>
                    <a:pt x="78" y="57"/>
                  </a:lnTo>
                  <a:lnTo>
                    <a:pt x="79" y="48"/>
                  </a:lnTo>
                  <a:lnTo>
                    <a:pt x="78" y="38"/>
                  </a:lnTo>
                  <a:lnTo>
                    <a:pt x="76" y="29"/>
                  </a:lnTo>
                  <a:lnTo>
                    <a:pt x="72" y="21"/>
                  </a:lnTo>
                  <a:lnTo>
                    <a:pt x="67" y="13"/>
                  </a:lnTo>
                  <a:lnTo>
                    <a:pt x="61" y="8"/>
                  </a:lnTo>
                  <a:lnTo>
                    <a:pt x="55" y="4"/>
                  </a:lnTo>
                  <a:lnTo>
                    <a:pt x="47" y="1"/>
                  </a:lnTo>
                  <a:lnTo>
                    <a:pt x="40" y="0"/>
                  </a:lnTo>
                  <a:lnTo>
                    <a:pt x="32" y="1"/>
                  </a:lnTo>
                  <a:lnTo>
                    <a:pt x="24" y="4"/>
                  </a:lnTo>
                  <a:lnTo>
                    <a:pt x="18" y="9"/>
                  </a:lnTo>
                  <a:lnTo>
                    <a:pt x="12" y="15"/>
                  </a:lnTo>
                  <a:lnTo>
                    <a:pt x="7" y="23"/>
                  </a:lnTo>
                  <a:lnTo>
                    <a:pt x="3" y="31"/>
                  </a:lnTo>
                  <a:lnTo>
                    <a:pt x="1" y="40"/>
                  </a:lnTo>
                  <a:lnTo>
                    <a:pt x="0" y="50"/>
                  </a:lnTo>
                  <a:lnTo>
                    <a:pt x="1" y="59"/>
                  </a:lnTo>
                  <a:lnTo>
                    <a:pt x="3" y="69"/>
                  </a:lnTo>
                  <a:lnTo>
                    <a:pt x="7" y="77"/>
                  </a:lnTo>
                  <a:lnTo>
                    <a:pt x="12" y="84"/>
                  </a:lnTo>
                  <a:lnTo>
                    <a:pt x="18" y="90"/>
                  </a:lnTo>
                  <a:lnTo>
                    <a:pt x="24" y="94"/>
                  </a:lnTo>
                  <a:lnTo>
                    <a:pt x="32" y="96"/>
                  </a:lnTo>
                  <a:lnTo>
                    <a:pt x="40" y="97"/>
                  </a:lnTo>
                  <a:close/>
                </a:path>
              </a:pathLst>
            </a:custGeom>
            <a:solidFill>
              <a:srgbClr val="000000"/>
            </a:solidFill>
            <a:ln w="9525">
              <a:noFill/>
              <a:round/>
              <a:headEnd/>
              <a:tailEnd/>
            </a:ln>
          </p:spPr>
          <p:txBody>
            <a:bodyPr/>
            <a:lstStyle/>
            <a:p>
              <a:endParaRPr lang="ru-RU"/>
            </a:p>
          </p:txBody>
        </p:sp>
        <p:sp>
          <p:nvSpPr>
            <p:cNvPr id="73841" name="Freeform 113"/>
            <p:cNvSpPr>
              <a:spLocks noChangeAspect="1"/>
            </p:cNvSpPr>
            <p:nvPr/>
          </p:nvSpPr>
          <p:spPr bwMode="auto">
            <a:xfrm>
              <a:off x="2386" y="2980"/>
              <a:ext cx="72" cy="88"/>
            </a:xfrm>
            <a:custGeom>
              <a:avLst/>
              <a:gdLst/>
              <a:ahLst/>
              <a:cxnLst>
                <a:cxn ang="0">
                  <a:pos x="36" y="88"/>
                </a:cxn>
                <a:cxn ang="0">
                  <a:pos x="43" y="87"/>
                </a:cxn>
                <a:cxn ang="0">
                  <a:pos x="50" y="84"/>
                </a:cxn>
                <a:cxn ang="0">
                  <a:pos x="56" y="79"/>
                </a:cxn>
                <a:cxn ang="0">
                  <a:pos x="61" y="74"/>
                </a:cxn>
                <a:cxn ang="0">
                  <a:pos x="65" y="68"/>
                </a:cxn>
                <a:cxn ang="0">
                  <a:pos x="68" y="61"/>
                </a:cxn>
                <a:cxn ang="0">
                  <a:pos x="71" y="52"/>
                </a:cxn>
                <a:cxn ang="0">
                  <a:pos x="72" y="43"/>
                </a:cxn>
                <a:cxn ang="0">
                  <a:pos x="71" y="34"/>
                </a:cxn>
                <a:cxn ang="0">
                  <a:pos x="68" y="26"/>
                </a:cxn>
                <a:cxn ang="0">
                  <a:pos x="65" y="19"/>
                </a:cxn>
                <a:cxn ang="0">
                  <a:pos x="61" y="11"/>
                </a:cxn>
                <a:cxn ang="0">
                  <a:pos x="56" y="6"/>
                </a:cxn>
                <a:cxn ang="0">
                  <a:pos x="50" y="3"/>
                </a:cxn>
                <a:cxn ang="0">
                  <a:pos x="43" y="1"/>
                </a:cxn>
                <a:cxn ang="0">
                  <a:pos x="36" y="0"/>
                </a:cxn>
                <a:cxn ang="0">
                  <a:pos x="29" y="1"/>
                </a:cxn>
                <a:cxn ang="0">
                  <a:pos x="22" y="3"/>
                </a:cxn>
                <a:cxn ang="0">
                  <a:pos x="16" y="8"/>
                </a:cxn>
                <a:cxn ang="0">
                  <a:pos x="11" y="13"/>
                </a:cxn>
                <a:cxn ang="0">
                  <a:pos x="7" y="20"/>
                </a:cxn>
                <a:cxn ang="0">
                  <a:pos x="4" y="28"/>
                </a:cxn>
                <a:cxn ang="0">
                  <a:pos x="2" y="36"/>
                </a:cxn>
                <a:cxn ang="0">
                  <a:pos x="0" y="45"/>
                </a:cxn>
                <a:cxn ang="0">
                  <a:pos x="2" y="53"/>
                </a:cxn>
                <a:cxn ang="0">
                  <a:pos x="4" y="62"/>
                </a:cxn>
                <a:cxn ang="0">
                  <a:pos x="7" y="69"/>
                </a:cxn>
                <a:cxn ang="0">
                  <a:pos x="11" y="75"/>
                </a:cxn>
                <a:cxn ang="0">
                  <a:pos x="16" y="80"/>
                </a:cxn>
                <a:cxn ang="0">
                  <a:pos x="22" y="85"/>
                </a:cxn>
                <a:cxn ang="0">
                  <a:pos x="29" y="87"/>
                </a:cxn>
                <a:cxn ang="0">
                  <a:pos x="36" y="88"/>
                </a:cxn>
              </a:cxnLst>
              <a:rect l="0" t="0" r="r" b="b"/>
              <a:pathLst>
                <a:path w="72" h="88">
                  <a:moveTo>
                    <a:pt x="36" y="88"/>
                  </a:moveTo>
                  <a:lnTo>
                    <a:pt x="43" y="87"/>
                  </a:lnTo>
                  <a:lnTo>
                    <a:pt x="50" y="84"/>
                  </a:lnTo>
                  <a:lnTo>
                    <a:pt x="56" y="79"/>
                  </a:lnTo>
                  <a:lnTo>
                    <a:pt x="61" y="74"/>
                  </a:lnTo>
                  <a:lnTo>
                    <a:pt x="65" y="68"/>
                  </a:lnTo>
                  <a:lnTo>
                    <a:pt x="68" y="61"/>
                  </a:lnTo>
                  <a:lnTo>
                    <a:pt x="71" y="52"/>
                  </a:lnTo>
                  <a:lnTo>
                    <a:pt x="72" y="43"/>
                  </a:lnTo>
                  <a:lnTo>
                    <a:pt x="71" y="34"/>
                  </a:lnTo>
                  <a:lnTo>
                    <a:pt x="68" y="26"/>
                  </a:lnTo>
                  <a:lnTo>
                    <a:pt x="65" y="19"/>
                  </a:lnTo>
                  <a:lnTo>
                    <a:pt x="61" y="11"/>
                  </a:lnTo>
                  <a:lnTo>
                    <a:pt x="56" y="6"/>
                  </a:lnTo>
                  <a:lnTo>
                    <a:pt x="50" y="3"/>
                  </a:lnTo>
                  <a:lnTo>
                    <a:pt x="43" y="1"/>
                  </a:lnTo>
                  <a:lnTo>
                    <a:pt x="36" y="0"/>
                  </a:lnTo>
                  <a:lnTo>
                    <a:pt x="29" y="1"/>
                  </a:lnTo>
                  <a:lnTo>
                    <a:pt x="22" y="3"/>
                  </a:lnTo>
                  <a:lnTo>
                    <a:pt x="16" y="8"/>
                  </a:lnTo>
                  <a:lnTo>
                    <a:pt x="11" y="13"/>
                  </a:lnTo>
                  <a:lnTo>
                    <a:pt x="7" y="20"/>
                  </a:lnTo>
                  <a:lnTo>
                    <a:pt x="4" y="28"/>
                  </a:lnTo>
                  <a:lnTo>
                    <a:pt x="2" y="36"/>
                  </a:lnTo>
                  <a:lnTo>
                    <a:pt x="0" y="45"/>
                  </a:lnTo>
                  <a:lnTo>
                    <a:pt x="2" y="53"/>
                  </a:lnTo>
                  <a:lnTo>
                    <a:pt x="4" y="62"/>
                  </a:lnTo>
                  <a:lnTo>
                    <a:pt x="7" y="69"/>
                  </a:lnTo>
                  <a:lnTo>
                    <a:pt x="11" y="75"/>
                  </a:lnTo>
                  <a:lnTo>
                    <a:pt x="16" y="80"/>
                  </a:lnTo>
                  <a:lnTo>
                    <a:pt x="22" y="85"/>
                  </a:lnTo>
                  <a:lnTo>
                    <a:pt x="29" y="87"/>
                  </a:lnTo>
                  <a:lnTo>
                    <a:pt x="36" y="88"/>
                  </a:lnTo>
                  <a:close/>
                </a:path>
              </a:pathLst>
            </a:custGeom>
            <a:solidFill>
              <a:srgbClr val="FFFFFF"/>
            </a:solidFill>
            <a:ln w="9525">
              <a:noFill/>
              <a:round/>
              <a:headEnd/>
              <a:tailEnd/>
            </a:ln>
          </p:spPr>
          <p:txBody>
            <a:bodyPr/>
            <a:lstStyle/>
            <a:p>
              <a:endParaRPr lang="ru-RU"/>
            </a:p>
          </p:txBody>
        </p:sp>
        <p:sp>
          <p:nvSpPr>
            <p:cNvPr id="73842" name="Freeform 114"/>
            <p:cNvSpPr>
              <a:spLocks noChangeAspect="1"/>
            </p:cNvSpPr>
            <p:nvPr/>
          </p:nvSpPr>
          <p:spPr bwMode="auto">
            <a:xfrm>
              <a:off x="2393" y="3013"/>
              <a:ext cx="57" cy="17"/>
            </a:xfrm>
            <a:custGeom>
              <a:avLst/>
              <a:gdLst/>
              <a:ahLst/>
              <a:cxnLst>
                <a:cxn ang="0">
                  <a:pos x="0" y="11"/>
                </a:cxn>
                <a:cxn ang="0">
                  <a:pos x="56" y="17"/>
                </a:cxn>
                <a:cxn ang="0">
                  <a:pos x="57" y="15"/>
                </a:cxn>
                <a:cxn ang="0">
                  <a:pos x="57" y="14"/>
                </a:cxn>
                <a:cxn ang="0">
                  <a:pos x="57" y="12"/>
                </a:cxn>
                <a:cxn ang="0">
                  <a:pos x="57" y="10"/>
                </a:cxn>
                <a:cxn ang="0">
                  <a:pos x="57" y="9"/>
                </a:cxn>
                <a:cxn ang="0">
                  <a:pos x="57" y="8"/>
                </a:cxn>
                <a:cxn ang="0">
                  <a:pos x="57" y="8"/>
                </a:cxn>
                <a:cxn ang="0">
                  <a:pos x="57" y="7"/>
                </a:cxn>
                <a:cxn ang="0">
                  <a:pos x="1" y="0"/>
                </a:cxn>
                <a:cxn ang="0">
                  <a:pos x="1" y="2"/>
                </a:cxn>
                <a:cxn ang="0">
                  <a:pos x="1" y="6"/>
                </a:cxn>
                <a:cxn ang="0">
                  <a:pos x="0" y="9"/>
                </a:cxn>
                <a:cxn ang="0">
                  <a:pos x="0" y="11"/>
                </a:cxn>
              </a:cxnLst>
              <a:rect l="0" t="0" r="r" b="b"/>
              <a:pathLst>
                <a:path w="57" h="17">
                  <a:moveTo>
                    <a:pt x="0" y="11"/>
                  </a:moveTo>
                  <a:lnTo>
                    <a:pt x="56" y="17"/>
                  </a:lnTo>
                  <a:lnTo>
                    <a:pt x="57" y="15"/>
                  </a:lnTo>
                  <a:lnTo>
                    <a:pt x="57" y="14"/>
                  </a:lnTo>
                  <a:lnTo>
                    <a:pt x="57" y="12"/>
                  </a:lnTo>
                  <a:lnTo>
                    <a:pt x="57" y="10"/>
                  </a:lnTo>
                  <a:lnTo>
                    <a:pt x="57" y="9"/>
                  </a:lnTo>
                  <a:lnTo>
                    <a:pt x="57" y="8"/>
                  </a:lnTo>
                  <a:lnTo>
                    <a:pt x="57" y="8"/>
                  </a:lnTo>
                  <a:lnTo>
                    <a:pt x="57" y="7"/>
                  </a:lnTo>
                  <a:lnTo>
                    <a:pt x="1" y="0"/>
                  </a:lnTo>
                  <a:lnTo>
                    <a:pt x="1" y="2"/>
                  </a:lnTo>
                  <a:lnTo>
                    <a:pt x="1" y="6"/>
                  </a:lnTo>
                  <a:lnTo>
                    <a:pt x="0" y="9"/>
                  </a:lnTo>
                  <a:lnTo>
                    <a:pt x="0" y="11"/>
                  </a:lnTo>
                  <a:close/>
                </a:path>
              </a:pathLst>
            </a:custGeom>
            <a:solidFill>
              <a:srgbClr val="003D8C"/>
            </a:solidFill>
            <a:ln w="9525">
              <a:noFill/>
              <a:round/>
              <a:headEnd/>
              <a:tailEnd/>
            </a:ln>
          </p:spPr>
          <p:txBody>
            <a:bodyPr/>
            <a:lstStyle/>
            <a:p>
              <a:endParaRPr lang="ru-RU"/>
            </a:p>
          </p:txBody>
        </p:sp>
        <p:sp>
          <p:nvSpPr>
            <p:cNvPr id="73843" name="Freeform 115"/>
            <p:cNvSpPr>
              <a:spLocks noChangeAspect="1"/>
            </p:cNvSpPr>
            <p:nvPr/>
          </p:nvSpPr>
          <p:spPr bwMode="auto">
            <a:xfrm>
              <a:off x="2396" y="2998"/>
              <a:ext cx="53" cy="15"/>
            </a:xfrm>
            <a:custGeom>
              <a:avLst/>
              <a:gdLst/>
              <a:ahLst/>
              <a:cxnLst>
                <a:cxn ang="0">
                  <a:pos x="0" y="9"/>
                </a:cxn>
                <a:cxn ang="0">
                  <a:pos x="53" y="15"/>
                </a:cxn>
                <a:cxn ang="0">
                  <a:pos x="52" y="12"/>
                </a:cxn>
                <a:cxn ang="0">
                  <a:pos x="51" y="9"/>
                </a:cxn>
                <a:cxn ang="0">
                  <a:pos x="50" y="6"/>
                </a:cxn>
                <a:cxn ang="0">
                  <a:pos x="49" y="4"/>
                </a:cxn>
                <a:cxn ang="0">
                  <a:pos x="5" y="0"/>
                </a:cxn>
                <a:cxn ang="0">
                  <a:pos x="4" y="2"/>
                </a:cxn>
                <a:cxn ang="0">
                  <a:pos x="2" y="4"/>
                </a:cxn>
                <a:cxn ang="0">
                  <a:pos x="1" y="7"/>
                </a:cxn>
                <a:cxn ang="0">
                  <a:pos x="0" y="9"/>
                </a:cxn>
              </a:cxnLst>
              <a:rect l="0" t="0" r="r" b="b"/>
              <a:pathLst>
                <a:path w="53" h="15">
                  <a:moveTo>
                    <a:pt x="0" y="9"/>
                  </a:moveTo>
                  <a:lnTo>
                    <a:pt x="53" y="15"/>
                  </a:lnTo>
                  <a:lnTo>
                    <a:pt x="52" y="12"/>
                  </a:lnTo>
                  <a:lnTo>
                    <a:pt x="51" y="9"/>
                  </a:lnTo>
                  <a:lnTo>
                    <a:pt x="50" y="6"/>
                  </a:lnTo>
                  <a:lnTo>
                    <a:pt x="49" y="4"/>
                  </a:lnTo>
                  <a:lnTo>
                    <a:pt x="5" y="0"/>
                  </a:lnTo>
                  <a:lnTo>
                    <a:pt x="4" y="2"/>
                  </a:lnTo>
                  <a:lnTo>
                    <a:pt x="2" y="4"/>
                  </a:lnTo>
                  <a:lnTo>
                    <a:pt x="1" y="7"/>
                  </a:lnTo>
                  <a:lnTo>
                    <a:pt x="0" y="9"/>
                  </a:lnTo>
                  <a:close/>
                </a:path>
              </a:pathLst>
            </a:custGeom>
            <a:solidFill>
              <a:srgbClr val="003D8C"/>
            </a:solidFill>
            <a:ln w="9525">
              <a:noFill/>
              <a:round/>
              <a:headEnd/>
              <a:tailEnd/>
            </a:ln>
          </p:spPr>
          <p:txBody>
            <a:bodyPr/>
            <a:lstStyle/>
            <a:p>
              <a:endParaRPr lang="ru-RU"/>
            </a:p>
          </p:txBody>
        </p:sp>
        <p:sp>
          <p:nvSpPr>
            <p:cNvPr id="73844" name="Freeform 116"/>
            <p:cNvSpPr>
              <a:spLocks noChangeAspect="1"/>
            </p:cNvSpPr>
            <p:nvPr/>
          </p:nvSpPr>
          <p:spPr bwMode="auto">
            <a:xfrm>
              <a:off x="2394" y="3031"/>
              <a:ext cx="54" cy="16"/>
            </a:xfrm>
            <a:custGeom>
              <a:avLst/>
              <a:gdLst/>
              <a:ahLst/>
              <a:cxnLst>
                <a:cxn ang="0">
                  <a:pos x="2" y="11"/>
                </a:cxn>
                <a:cxn ang="0">
                  <a:pos x="50" y="16"/>
                </a:cxn>
                <a:cxn ang="0">
                  <a:pos x="51" y="14"/>
                </a:cxn>
                <a:cxn ang="0">
                  <a:pos x="52" y="11"/>
                </a:cxn>
                <a:cxn ang="0">
                  <a:pos x="53" y="8"/>
                </a:cxn>
                <a:cxn ang="0">
                  <a:pos x="54" y="5"/>
                </a:cxn>
                <a:cxn ang="0">
                  <a:pos x="0" y="0"/>
                </a:cxn>
                <a:cxn ang="0">
                  <a:pos x="0" y="2"/>
                </a:cxn>
                <a:cxn ang="0">
                  <a:pos x="1" y="5"/>
                </a:cxn>
                <a:cxn ang="0">
                  <a:pos x="1" y="8"/>
                </a:cxn>
                <a:cxn ang="0">
                  <a:pos x="2" y="11"/>
                </a:cxn>
              </a:cxnLst>
              <a:rect l="0" t="0" r="r" b="b"/>
              <a:pathLst>
                <a:path w="54" h="16">
                  <a:moveTo>
                    <a:pt x="2" y="11"/>
                  </a:moveTo>
                  <a:lnTo>
                    <a:pt x="50" y="16"/>
                  </a:lnTo>
                  <a:lnTo>
                    <a:pt x="51" y="14"/>
                  </a:lnTo>
                  <a:lnTo>
                    <a:pt x="52" y="11"/>
                  </a:lnTo>
                  <a:lnTo>
                    <a:pt x="53" y="8"/>
                  </a:lnTo>
                  <a:lnTo>
                    <a:pt x="54" y="5"/>
                  </a:lnTo>
                  <a:lnTo>
                    <a:pt x="0" y="0"/>
                  </a:lnTo>
                  <a:lnTo>
                    <a:pt x="0" y="2"/>
                  </a:lnTo>
                  <a:lnTo>
                    <a:pt x="1" y="5"/>
                  </a:lnTo>
                  <a:lnTo>
                    <a:pt x="1" y="8"/>
                  </a:lnTo>
                  <a:lnTo>
                    <a:pt x="2" y="11"/>
                  </a:lnTo>
                  <a:close/>
                </a:path>
              </a:pathLst>
            </a:custGeom>
            <a:solidFill>
              <a:srgbClr val="003D8C"/>
            </a:solidFill>
            <a:ln w="9525">
              <a:noFill/>
              <a:round/>
              <a:headEnd/>
              <a:tailEnd/>
            </a:ln>
          </p:spPr>
          <p:txBody>
            <a:bodyPr/>
            <a:lstStyle/>
            <a:p>
              <a:endParaRPr lang="ru-RU"/>
            </a:p>
          </p:txBody>
        </p:sp>
        <p:sp>
          <p:nvSpPr>
            <p:cNvPr id="73845" name="Freeform 117"/>
            <p:cNvSpPr>
              <a:spLocks noChangeAspect="1"/>
            </p:cNvSpPr>
            <p:nvPr/>
          </p:nvSpPr>
          <p:spPr bwMode="auto">
            <a:xfrm>
              <a:off x="2399" y="3049"/>
              <a:ext cx="41" cy="13"/>
            </a:xfrm>
            <a:custGeom>
              <a:avLst/>
              <a:gdLst/>
              <a:ahLst/>
              <a:cxnLst>
                <a:cxn ang="0">
                  <a:pos x="0" y="0"/>
                </a:cxn>
                <a:cxn ang="0">
                  <a:pos x="4" y="5"/>
                </a:cxn>
                <a:cxn ang="0">
                  <a:pos x="10" y="9"/>
                </a:cxn>
                <a:cxn ang="0">
                  <a:pos x="16" y="12"/>
                </a:cxn>
                <a:cxn ang="0">
                  <a:pos x="23" y="13"/>
                </a:cxn>
                <a:cxn ang="0">
                  <a:pos x="28" y="12"/>
                </a:cxn>
                <a:cxn ang="0">
                  <a:pos x="32" y="10"/>
                </a:cxn>
                <a:cxn ang="0">
                  <a:pos x="38" y="7"/>
                </a:cxn>
                <a:cxn ang="0">
                  <a:pos x="41" y="4"/>
                </a:cxn>
                <a:cxn ang="0">
                  <a:pos x="0" y="0"/>
                </a:cxn>
              </a:cxnLst>
              <a:rect l="0" t="0" r="r" b="b"/>
              <a:pathLst>
                <a:path w="41" h="13">
                  <a:moveTo>
                    <a:pt x="0" y="0"/>
                  </a:moveTo>
                  <a:lnTo>
                    <a:pt x="4" y="5"/>
                  </a:lnTo>
                  <a:lnTo>
                    <a:pt x="10" y="9"/>
                  </a:lnTo>
                  <a:lnTo>
                    <a:pt x="16" y="12"/>
                  </a:lnTo>
                  <a:lnTo>
                    <a:pt x="23" y="13"/>
                  </a:lnTo>
                  <a:lnTo>
                    <a:pt x="28" y="12"/>
                  </a:lnTo>
                  <a:lnTo>
                    <a:pt x="32" y="10"/>
                  </a:lnTo>
                  <a:lnTo>
                    <a:pt x="38" y="7"/>
                  </a:lnTo>
                  <a:lnTo>
                    <a:pt x="41" y="4"/>
                  </a:lnTo>
                  <a:lnTo>
                    <a:pt x="0" y="0"/>
                  </a:lnTo>
                  <a:close/>
                </a:path>
              </a:pathLst>
            </a:custGeom>
            <a:solidFill>
              <a:srgbClr val="003D8C"/>
            </a:solidFill>
            <a:ln w="9525">
              <a:noFill/>
              <a:round/>
              <a:headEnd/>
              <a:tailEnd/>
            </a:ln>
          </p:spPr>
          <p:txBody>
            <a:bodyPr/>
            <a:lstStyle/>
            <a:p>
              <a:endParaRPr lang="ru-RU"/>
            </a:p>
          </p:txBody>
        </p:sp>
        <p:sp>
          <p:nvSpPr>
            <p:cNvPr id="73846" name="Freeform 118"/>
            <p:cNvSpPr>
              <a:spLocks noChangeAspect="1"/>
            </p:cNvSpPr>
            <p:nvPr/>
          </p:nvSpPr>
          <p:spPr bwMode="auto">
            <a:xfrm>
              <a:off x="2406" y="2984"/>
              <a:ext cx="35" cy="11"/>
            </a:xfrm>
            <a:custGeom>
              <a:avLst/>
              <a:gdLst/>
              <a:ahLst/>
              <a:cxnLst>
                <a:cxn ang="0">
                  <a:pos x="35" y="11"/>
                </a:cxn>
                <a:cxn ang="0">
                  <a:pos x="31" y="6"/>
                </a:cxn>
                <a:cxn ang="0">
                  <a:pos x="26" y="3"/>
                </a:cxn>
                <a:cxn ang="0">
                  <a:pos x="21" y="1"/>
                </a:cxn>
                <a:cxn ang="0">
                  <a:pos x="16" y="0"/>
                </a:cxn>
                <a:cxn ang="0">
                  <a:pos x="12" y="1"/>
                </a:cxn>
                <a:cxn ang="0">
                  <a:pos x="8" y="2"/>
                </a:cxn>
                <a:cxn ang="0">
                  <a:pos x="3" y="4"/>
                </a:cxn>
                <a:cxn ang="0">
                  <a:pos x="0" y="7"/>
                </a:cxn>
                <a:cxn ang="0">
                  <a:pos x="35" y="11"/>
                </a:cxn>
              </a:cxnLst>
              <a:rect l="0" t="0" r="r" b="b"/>
              <a:pathLst>
                <a:path w="35" h="11">
                  <a:moveTo>
                    <a:pt x="35" y="11"/>
                  </a:moveTo>
                  <a:lnTo>
                    <a:pt x="31" y="6"/>
                  </a:lnTo>
                  <a:lnTo>
                    <a:pt x="26" y="3"/>
                  </a:lnTo>
                  <a:lnTo>
                    <a:pt x="21" y="1"/>
                  </a:lnTo>
                  <a:lnTo>
                    <a:pt x="16" y="0"/>
                  </a:lnTo>
                  <a:lnTo>
                    <a:pt x="12" y="1"/>
                  </a:lnTo>
                  <a:lnTo>
                    <a:pt x="8" y="2"/>
                  </a:lnTo>
                  <a:lnTo>
                    <a:pt x="3" y="4"/>
                  </a:lnTo>
                  <a:lnTo>
                    <a:pt x="0" y="7"/>
                  </a:lnTo>
                  <a:lnTo>
                    <a:pt x="35" y="11"/>
                  </a:lnTo>
                  <a:close/>
                </a:path>
              </a:pathLst>
            </a:custGeom>
            <a:solidFill>
              <a:srgbClr val="003D8C"/>
            </a:solidFill>
            <a:ln w="9525">
              <a:noFill/>
              <a:round/>
              <a:headEnd/>
              <a:tailEnd/>
            </a:ln>
          </p:spPr>
          <p:txBody>
            <a:bodyPr/>
            <a:lstStyle/>
            <a:p>
              <a:endParaRPr lang="ru-RU"/>
            </a:p>
          </p:txBody>
        </p:sp>
        <p:sp>
          <p:nvSpPr>
            <p:cNvPr id="73847" name="Freeform 119"/>
            <p:cNvSpPr>
              <a:spLocks noChangeAspect="1"/>
            </p:cNvSpPr>
            <p:nvPr/>
          </p:nvSpPr>
          <p:spPr bwMode="auto">
            <a:xfrm>
              <a:off x="2278" y="2988"/>
              <a:ext cx="34" cy="97"/>
            </a:xfrm>
            <a:custGeom>
              <a:avLst/>
              <a:gdLst/>
              <a:ahLst/>
              <a:cxnLst>
                <a:cxn ang="0">
                  <a:pos x="13" y="97"/>
                </a:cxn>
                <a:cxn ang="0">
                  <a:pos x="7" y="93"/>
                </a:cxn>
                <a:cxn ang="0">
                  <a:pos x="2" y="83"/>
                </a:cxn>
                <a:cxn ang="0">
                  <a:pos x="0" y="67"/>
                </a:cxn>
                <a:cxn ang="0">
                  <a:pos x="0" y="48"/>
                </a:cxn>
                <a:cxn ang="0">
                  <a:pos x="2" y="30"/>
                </a:cxn>
                <a:cxn ang="0">
                  <a:pos x="7" y="15"/>
                </a:cxn>
                <a:cxn ang="0">
                  <a:pos x="13" y="4"/>
                </a:cxn>
                <a:cxn ang="0">
                  <a:pos x="21" y="0"/>
                </a:cxn>
                <a:cxn ang="0">
                  <a:pos x="27" y="4"/>
                </a:cxn>
                <a:cxn ang="0">
                  <a:pos x="32" y="16"/>
                </a:cxn>
                <a:cxn ang="0">
                  <a:pos x="34" y="32"/>
                </a:cxn>
                <a:cxn ang="0">
                  <a:pos x="34" y="50"/>
                </a:cxn>
                <a:cxn ang="0">
                  <a:pos x="31" y="69"/>
                </a:cxn>
                <a:cxn ang="0">
                  <a:pos x="27" y="84"/>
                </a:cxn>
                <a:cxn ang="0">
                  <a:pos x="21" y="93"/>
                </a:cxn>
                <a:cxn ang="0">
                  <a:pos x="13" y="97"/>
                </a:cxn>
              </a:cxnLst>
              <a:rect l="0" t="0" r="r" b="b"/>
              <a:pathLst>
                <a:path w="34" h="97">
                  <a:moveTo>
                    <a:pt x="13" y="97"/>
                  </a:moveTo>
                  <a:lnTo>
                    <a:pt x="7" y="93"/>
                  </a:lnTo>
                  <a:lnTo>
                    <a:pt x="2" y="83"/>
                  </a:lnTo>
                  <a:lnTo>
                    <a:pt x="0" y="67"/>
                  </a:lnTo>
                  <a:lnTo>
                    <a:pt x="0" y="48"/>
                  </a:lnTo>
                  <a:lnTo>
                    <a:pt x="2" y="30"/>
                  </a:lnTo>
                  <a:lnTo>
                    <a:pt x="7" y="15"/>
                  </a:lnTo>
                  <a:lnTo>
                    <a:pt x="13" y="4"/>
                  </a:lnTo>
                  <a:lnTo>
                    <a:pt x="21" y="0"/>
                  </a:lnTo>
                  <a:lnTo>
                    <a:pt x="27" y="4"/>
                  </a:lnTo>
                  <a:lnTo>
                    <a:pt x="32" y="16"/>
                  </a:lnTo>
                  <a:lnTo>
                    <a:pt x="34" y="32"/>
                  </a:lnTo>
                  <a:lnTo>
                    <a:pt x="34" y="50"/>
                  </a:lnTo>
                  <a:lnTo>
                    <a:pt x="31" y="69"/>
                  </a:lnTo>
                  <a:lnTo>
                    <a:pt x="27" y="84"/>
                  </a:lnTo>
                  <a:lnTo>
                    <a:pt x="21" y="93"/>
                  </a:lnTo>
                  <a:lnTo>
                    <a:pt x="13" y="97"/>
                  </a:lnTo>
                  <a:close/>
                </a:path>
              </a:pathLst>
            </a:custGeom>
            <a:solidFill>
              <a:srgbClr val="000000"/>
            </a:solidFill>
            <a:ln w="9525">
              <a:noFill/>
              <a:round/>
              <a:headEnd/>
              <a:tailEnd/>
            </a:ln>
          </p:spPr>
          <p:txBody>
            <a:bodyPr/>
            <a:lstStyle/>
            <a:p>
              <a:endParaRPr lang="ru-RU"/>
            </a:p>
          </p:txBody>
        </p:sp>
        <p:sp>
          <p:nvSpPr>
            <p:cNvPr id="73848" name="Freeform 120"/>
            <p:cNvSpPr>
              <a:spLocks noChangeAspect="1"/>
            </p:cNvSpPr>
            <p:nvPr/>
          </p:nvSpPr>
          <p:spPr bwMode="auto">
            <a:xfrm>
              <a:off x="2279" y="2993"/>
              <a:ext cx="32" cy="88"/>
            </a:xfrm>
            <a:custGeom>
              <a:avLst/>
              <a:gdLst/>
              <a:ahLst/>
              <a:cxnLst>
                <a:cxn ang="0">
                  <a:pos x="12" y="88"/>
                </a:cxn>
                <a:cxn ang="0">
                  <a:pos x="7" y="84"/>
                </a:cxn>
                <a:cxn ang="0">
                  <a:pos x="3" y="75"/>
                </a:cxn>
                <a:cxn ang="0">
                  <a:pos x="0" y="61"/>
                </a:cxn>
                <a:cxn ang="0">
                  <a:pos x="0" y="44"/>
                </a:cxn>
                <a:cxn ang="0">
                  <a:pos x="3" y="27"/>
                </a:cxn>
                <a:cxn ang="0">
                  <a:pos x="7" y="13"/>
                </a:cxn>
                <a:cxn ang="0">
                  <a:pos x="12" y="4"/>
                </a:cxn>
                <a:cxn ang="0">
                  <a:pos x="19" y="0"/>
                </a:cxn>
                <a:cxn ang="0">
                  <a:pos x="25" y="4"/>
                </a:cxn>
                <a:cxn ang="0">
                  <a:pos x="29" y="13"/>
                </a:cxn>
                <a:cxn ang="0">
                  <a:pos x="32" y="28"/>
                </a:cxn>
                <a:cxn ang="0">
                  <a:pos x="32" y="45"/>
                </a:cxn>
                <a:cxn ang="0">
                  <a:pos x="29" y="62"/>
                </a:cxn>
                <a:cxn ang="0">
                  <a:pos x="25" y="76"/>
                </a:cxn>
                <a:cxn ang="0">
                  <a:pos x="19" y="85"/>
                </a:cxn>
                <a:cxn ang="0">
                  <a:pos x="12" y="88"/>
                </a:cxn>
              </a:cxnLst>
              <a:rect l="0" t="0" r="r" b="b"/>
              <a:pathLst>
                <a:path w="32" h="88">
                  <a:moveTo>
                    <a:pt x="12" y="88"/>
                  </a:moveTo>
                  <a:lnTo>
                    <a:pt x="7" y="84"/>
                  </a:lnTo>
                  <a:lnTo>
                    <a:pt x="3" y="75"/>
                  </a:lnTo>
                  <a:lnTo>
                    <a:pt x="0" y="61"/>
                  </a:lnTo>
                  <a:lnTo>
                    <a:pt x="0" y="44"/>
                  </a:lnTo>
                  <a:lnTo>
                    <a:pt x="3" y="27"/>
                  </a:lnTo>
                  <a:lnTo>
                    <a:pt x="7" y="13"/>
                  </a:lnTo>
                  <a:lnTo>
                    <a:pt x="12" y="4"/>
                  </a:lnTo>
                  <a:lnTo>
                    <a:pt x="19" y="0"/>
                  </a:lnTo>
                  <a:lnTo>
                    <a:pt x="25" y="4"/>
                  </a:lnTo>
                  <a:lnTo>
                    <a:pt x="29" y="13"/>
                  </a:lnTo>
                  <a:lnTo>
                    <a:pt x="32" y="28"/>
                  </a:lnTo>
                  <a:lnTo>
                    <a:pt x="32" y="45"/>
                  </a:lnTo>
                  <a:lnTo>
                    <a:pt x="29" y="62"/>
                  </a:lnTo>
                  <a:lnTo>
                    <a:pt x="25" y="76"/>
                  </a:lnTo>
                  <a:lnTo>
                    <a:pt x="19" y="85"/>
                  </a:lnTo>
                  <a:lnTo>
                    <a:pt x="12" y="88"/>
                  </a:lnTo>
                  <a:close/>
                </a:path>
              </a:pathLst>
            </a:custGeom>
            <a:solidFill>
              <a:srgbClr val="FFFFFF"/>
            </a:solidFill>
            <a:ln w="9525">
              <a:noFill/>
              <a:round/>
              <a:headEnd/>
              <a:tailEnd/>
            </a:ln>
          </p:spPr>
          <p:txBody>
            <a:bodyPr/>
            <a:lstStyle/>
            <a:p>
              <a:endParaRPr lang="ru-RU"/>
            </a:p>
          </p:txBody>
        </p:sp>
        <p:sp>
          <p:nvSpPr>
            <p:cNvPr id="73849" name="Freeform 121"/>
            <p:cNvSpPr>
              <a:spLocks noChangeAspect="1"/>
            </p:cNvSpPr>
            <p:nvPr/>
          </p:nvSpPr>
          <p:spPr bwMode="auto">
            <a:xfrm>
              <a:off x="2282" y="3027"/>
              <a:ext cx="26" cy="17"/>
            </a:xfrm>
            <a:custGeom>
              <a:avLst/>
              <a:gdLst/>
              <a:ahLst/>
              <a:cxnLst>
                <a:cxn ang="0">
                  <a:pos x="26" y="10"/>
                </a:cxn>
                <a:cxn ang="0">
                  <a:pos x="0" y="17"/>
                </a:cxn>
                <a:cxn ang="0">
                  <a:pos x="0" y="15"/>
                </a:cxn>
                <a:cxn ang="0">
                  <a:pos x="0" y="14"/>
                </a:cxn>
                <a:cxn ang="0">
                  <a:pos x="0" y="11"/>
                </a:cxn>
                <a:cxn ang="0">
                  <a:pos x="0" y="10"/>
                </a:cxn>
                <a:cxn ang="0">
                  <a:pos x="0" y="9"/>
                </a:cxn>
                <a:cxn ang="0">
                  <a:pos x="0" y="8"/>
                </a:cxn>
                <a:cxn ang="0">
                  <a:pos x="0" y="7"/>
                </a:cxn>
                <a:cxn ang="0">
                  <a:pos x="0" y="6"/>
                </a:cxn>
                <a:cxn ang="0">
                  <a:pos x="26" y="0"/>
                </a:cxn>
                <a:cxn ang="0">
                  <a:pos x="26" y="2"/>
                </a:cxn>
                <a:cxn ang="0">
                  <a:pos x="26" y="5"/>
                </a:cxn>
                <a:cxn ang="0">
                  <a:pos x="26" y="8"/>
                </a:cxn>
                <a:cxn ang="0">
                  <a:pos x="26" y="10"/>
                </a:cxn>
              </a:cxnLst>
              <a:rect l="0" t="0" r="r" b="b"/>
              <a:pathLst>
                <a:path w="26" h="17">
                  <a:moveTo>
                    <a:pt x="26" y="10"/>
                  </a:moveTo>
                  <a:lnTo>
                    <a:pt x="0" y="17"/>
                  </a:lnTo>
                  <a:lnTo>
                    <a:pt x="0" y="15"/>
                  </a:lnTo>
                  <a:lnTo>
                    <a:pt x="0" y="14"/>
                  </a:lnTo>
                  <a:lnTo>
                    <a:pt x="0" y="11"/>
                  </a:lnTo>
                  <a:lnTo>
                    <a:pt x="0" y="10"/>
                  </a:lnTo>
                  <a:lnTo>
                    <a:pt x="0" y="9"/>
                  </a:lnTo>
                  <a:lnTo>
                    <a:pt x="0" y="8"/>
                  </a:lnTo>
                  <a:lnTo>
                    <a:pt x="0" y="7"/>
                  </a:lnTo>
                  <a:lnTo>
                    <a:pt x="0" y="6"/>
                  </a:lnTo>
                  <a:lnTo>
                    <a:pt x="26" y="0"/>
                  </a:lnTo>
                  <a:lnTo>
                    <a:pt x="26" y="2"/>
                  </a:lnTo>
                  <a:lnTo>
                    <a:pt x="26" y="5"/>
                  </a:lnTo>
                  <a:lnTo>
                    <a:pt x="26" y="8"/>
                  </a:lnTo>
                  <a:lnTo>
                    <a:pt x="26" y="10"/>
                  </a:lnTo>
                  <a:close/>
                </a:path>
              </a:pathLst>
            </a:custGeom>
            <a:solidFill>
              <a:srgbClr val="003D8C"/>
            </a:solidFill>
            <a:ln w="9525">
              <a:noFill/>
              <a:round/>
              <a:headEnd/>
              <a:tailEnd/>
            </a:ln>
          </p:spPr>
          <p:txBody>
            <a:bodyPr/>
            <a:lstStyle/>
            <a:p>
              <a:endParaRPr lang="ru-RU"/>
            </a:p>
          </p:txBody>
        </p:sp>
        <p:sp>
          <p:nvSpPr>
            <p:cNvPr id="73850" name="Freeform 122"/>
            <p:cNvSpPr>
              <a:spLocks noChangeAspect="1"/>
            </p:cNvSpPr>
            <p:nvPr/>
          </p:nvSpPr>
          <p:spPr bwMode="auto">
            <a:xfrm>
              <a:off x="2283" y="3011"/>
              <a:ext cx="25" cy="16"/>
            </a:xfrm>
            <a:custGeom>
              <a:avLst/>
              <a:gdLst/>
              <a:ahLst/>
              <a:cxnLst>
                <a:cxn ang="0">
                  <a:pos x="25" y="10"/>
                </a:cxn>
                <a:cxn ang="0">
                  <a:pos x="0" y="16"/>
                </a:cxn>
                <a:cxn ang="0">
                  <a:pos x="1" y="13"/>
                </a:cxn>
                <a:cxn ang="0">
                  <a:pos x="2" y="10"/>
                </a:cxn>
                <a:cxn ang="0">
                  <a:pos x="2" y="7"/>
                </a:cxn>
                <a:cxn ang="0">
                  <a:pos x="3" y="4"/>
                </a:cxn>
                <a:cxn ang="0">
                  <a:pos x="23" y="0"/>
                </a:cxn>
                <a:cxn ang="0">
                  <a:pos x="24" y="2"/>
                </a:cxn>
                <a:cxn ang="0">
                  <a:pos x="24" y="4"/>
                </a:cxn>
                <a:cxn ang="0">
                  <a:pos x="24" y="8"/>
                </a:cxn>
                <a:cxn ang="0">
                  <a:pos x="25" y="10"/>
                </a:cxn>
              </a:cxnLst>
              <a:rect l="0" t="0" r="r" b="b"/>
              <a:pathLst>
                <a:path w="25" h="16">
                  <a:moveTo>
                    <a:pt x="25" y="10"/>
                  </a:moveTo>
                  <a:lnTo>
                    <a:pt x="0" y="16"/>
                  </a:lnTo>
                  <a:lnTo>
                    <a:pt x="1" y="13"/>
                  </a:lnTo>
                  <a:lnTo>
                    <a:pt x="2" y="10"/>
                  </a:lnTo>
                  <a:lnTo>
                    <a:pt x="2" y="7"/>
                  </a:lnTo>
                  <a:lnTo>
                    <a:pt x="3" y="4"/>
                  </a:lnTo>
                  <a:lnTo>
                    <a:pt x="23" y="0"/>
                  </a:lnTo>
                  <a:lnTo>
                    <a:pt x="24" y="2"/>
                  </a:lnTo>
                  <a:lnTo>
                    <a:pt x="24" y="4"/>
                  </a:lnTo>
                  <a:lnTo>
                    <a:pt x="24" y="8"/>
                  </a:lnTo>
                  <a:lnTo>
                    <a:pt x="25" y="10"/>
                  </a:lnTo>
                  <a:close/>
                </a:path>
              </a:pathLst>
            </a:custGeom>
            <a:solidFill>
              <a:srgbClr val="003D8C"/>
            </a:solidFill>
            <a:ln w="9525">
              <a:noFill/>
              <a:round/>
              <a:headEnd/>
              <a:tailEnd/>
            </a:ln>
          </p:spPr>
          <p:txBody>
            <a:bodyPr/>
            <a:lstStyle/>
            <a:p>
              <a:endParaRPr lang="ru-RU"/>
            </a:p>
          </p:txBody>
        </p:sp>
        <p:sp>
          <p:nvSpPr>
            <p:cNvPr id="73851" name="Freeform 123"/>
            <p:cNvSpPr>
              <a:spLocks noChangeAspect="1"/>
            </p:cNvSpPr>
            <p:nvPr/>
          </p:nvSpPr>
          <p:spPr bwMode="auto">
            <a:xfrm>
              <a:off x="2282" y="3045"/>
              <a:ext cx="25" cy="14"/>
            </a:xfrm>
            <a:custGeom>
              <a:avLst/>
              <a:gdLst/>
              <a:ahLst/>
              <a:cxnLst>
                <a:cxn ang="0">
                  <a:pos x="23" y="9"/>
                </a:cxn>
                <a:cxn ang="0">
                  <a:pos x="1" y="14"/>
                </a:cxn>
                <a:cxn ang="0">
                  <a:pos x="1" y="12"/>
                </a:cxn>
                <a:cxn ang="0">
                  <a:pos x="1" y="10"/>
                </a:cxn>
                <a:cxn ang="0">
                  <a:pos x="0" y="8"/>
                </a:cxn>
                <a:cxn ang="0">
                  <a:pos x="0" y="6"/>
                </a:cxn>
                <a:cxn ang="0">
                  <a:pos x="25" y="0"/>
                </a:cxn>
                <a:cxn ang="0">
                  <a:pos x="25" y="2"/>
                </a:cxn>
                <a:cxn ang="0">
                  <a:pos x="24" y="5"/>
                </a:cxn>
                <a:cxn ang="0">
                  <a:pos x="24" y="7"/>
                </a:cxn>
                <a:cxn ang="0">
                  <a:pos x="23" y="9"/>
                </a:cxn>
              </a:cxnLst>
              <a:rect l="0" t="0" r="r" b="b"/>
              <a:pathLst>
                <a:path w="25" h="14">
                  <a:moveTo>
                    <a:pt x="23" y="9"/>
                  </a:moveTo>
                  <a:lnTo>
                    <a:pt x="1" y="14"/>
                  </a:lnTo>
                  <a:lnTo>
                    <a:pt x="1" y="12"/>
                  </a:lnTo>
                  <a:lnTo>
                    <a:pt x="1" y="10"/>
                  </a:lnTo>
                  <a:lnTo>
                    <a:pt x="0" y="8"/>
                  </a:lnTo>
                  <a:lnTo>
                    <a:pt x="0" y="6"/>
                  </a:lnTo>
                  <a:lnTo>
                    <a:pt x="25" y="0"/>
                  </a:lnTo>
                  <a:lnTo>
                    <a:pt x="25" y="2"/>
                  </a:lnTo>
                  <a:lnTo>
                    <a:pt x="24" y="5"/>
                  </a:lnTo>
                  <a:lnTo>
                    <a:pt x="24" y="7"/>
                  </a:lnTo>
                  <a:lnTo>
                    <a:pt x="23" y="9"/>
                  </a:lnTo>
                  <a:close/>
                </a:path>
              </a:pathLst>
            </a:custGeom>
            <a:solidFill>
              <a:srgbClr val="003D8C"/>
            </a:solidFill>
            <a:ln w="9525">
              <a:noFill/>
              <a:round/>
              <a:headEnd/>
              <a:tailEnd/>
            </a:ln>
          </p:spPr>
          <p:txBody>
            <a:bodyPr/>
            <a:lstStyle/>
            <a:p>
              <a:endParaRPr lang="ru-RU"/>
            </a:p>
          </p:txBody>
        </p:sp>
        <p:sp>
          <p:nvSpPr>
            <p:cNvPr id="73852" name="Freeform 124"/>
            <p:cNvSpPr>
              <a:spLocks noChangeAspect="1"/>
            </p:cNvSpPr>
            <p:nvPr/>
          </p:nvSpPr>
          <p:spPr bwMode="auto">
            <a:xfrm>
              <a:off x="2284" y="3061"/>
              <a:ext cx="19" cy="15"/>
            </a:xfrm>
            <a:custGeom>
              <a:avLst/>
              <a:gdLst/>
              <a:ahLst/>
              <a:cxnLst>
                <a:cxn ang="0">
                  <a:pos x="19" y="0"/>
                </a:cxn>
                <a:cxn ang="0">
                  <a:pos x="17" y="7"/>
                </a:cxn>
                <a:cxn ang="0">
                  <a:pos x="15" y="11"/>
                </a:cxn>
                <a:cxn ang="0">
                  <a:pos x="12" y="14"/>
                </a:cxn>
                <a:cxn ang="0">
                  <a:pos x="8" y="15"/>
                </a:cxn>
                <a:cxn ang="0">
                  <a:pos x="6" y="14"/>
                </a:cxn>
                <a:cxn ang="0">
                  <a:pos x="4" y="12"/>
                </a:cxn>
                <a:cxn ang="0">
                  <a:pos x="2" y="9"/>
                </a:cxn>
                <a:cxn ang="0">
                  <a:pos x="0" y="5"/>
                </a:cxn>
                <a:cxn ang="0">
                  <a:pos x="19" y="0"/>
                </a:cxn>
              </a:cxnLst>
              <a:rect l="0" t="0" r="r" b="b"/>
              <a:pathLst>
                <a:path w="19" h="15">
                  <a:moveTo>
                    <a:pt x="19" y="0"/>
                  </a:moveTo>
                  <a:lnTo>
                    <a:pt x="17" y="7"/>
                  </a:lnTo>
                  <a:lnTo>
                    <a:pt x="15" y="11"/>
                  </a:lnTo>
                  <a:lnTo>
                    <a:pt x="12" y="14"/>
                  </a:lnTo>
                  <a:lnTo>
                    <a:pt x="8" y="15"/>
                  </a:lnTo>
                  <a:lnTo>
                    <a:pt x="6" y="14"/>
                  </a:lnTo>
                  <a:lnTo>
                    <a:pt x="4" y="12"/>
                  </a:lnTo>
                  <a:lnTo>
                    <a:pt x="2" y="9"/>
                  </a:lnTo>
                  <a:lnTo>
                    <a:pt x="0" y="5"/>
                  </a:lnTo>
                  <a:lnTo>
                    <a:pt x="19" y="0"/>
                  </a:lnTo>
                  <a:close/>
                </a:path>
              </a:pathLst>
            </a:custGeom>
            <a:solidFill>
              <a:srgbClr val="003D8C"/>
            </a:solidFill>
            <a:ln w="9525">
              <a:noFill/>
              <a:round/>
              <a:headEnd/>
              <a:tailEnd/>
            </a:ln>
          </p:spPr>
          <p:txBody>
            <a:bodyPr/>
            <a:lstStyle/>
            <a:p>
              <a:endParaRPr lang="ru-RU"/>
            </a:p>
          </p:txBody>
        </p:sp>
        <p:sp>
          <p:nvSpPr>
            <p:cNvPr id="73853" name="Freeform 125"/>
            <p:cNvSpPr>
              <a:spLocks noChangeAspect="1"/>
            </p:cNvSpPr>
            <p:nvPr/>
          </p:nvSpPr>
          <p:spPr bwMode="auto">
            <a:xfrm>
              <a:off x="2288" y="2999"/>
              <a:ext cx="16" cy="9"/>
            </a:xfrm>
            <a:custGeom>
              <a:avLst/>
              <a:gdLst/>
              <a:ahLst/>
              <a:cxnLst>
                <a:cxn ang="0">
                  <a:pos x="0" y="9"/>
                </a:cxn>
                <a:cxn ang="0">
                  <a:pos x="2" y="5"/>
                </a:cxn>
                <a:cxn ang="0">
                  <a:pos x="5" y="2"/>
                </a:cxn>
                <a:cxn ang="0">
                  <a:pos x="8" y="0"/>
                </a:cxn>
                <a:cxn ang="0">
                  <a:pos x="10" y="0"/>
                </a:cxn>
                <a:cxn ang="0">
                  <a:pos x="12" y="0"/>
                </a:cxn>
                <a:cxn ang="0">
                  <a:pos x="13" y="1"/>
                </a:cxn>
                <a:cxn ang="0">
                  <a:pos x="15" y="3"/>
                </a:cxn>
                <a:cxn ang="0">
                  <a:pos x="16" y="6"/>
                </a:cxn>
                <a:cxn ang="0">
                  <a:pos x="0" y="9"/>
                </a:cxn>
              </a:cxnLst>
              <a:rect l="0" t="0" r="r" b="b"/>
              <a:pathLst>
                <a:path w="16" h="9">
                  <a:moveTo>
                    <a:pt x="0" y="9"/>
                  </a:moveTo>
                  <a:lnTo>
                    <a:pt x="2" y="5"/>
                  </a:lnTo>
                  <a:lnTo>
                    <a:pt x="5" y="2"/>
                  </a:lnTo>
                  <a:lnTo>
                    <a:pt x="8" y="0"/>
                  </a:lnTo>
                  <a:lnTo>
                    <a:pt x="10" y="0"/>
                  </a:lnTo>
                  <a:lnTo>
                    <a:pt x="12" y="0"/>
                  </a:lnTo>
                  <a:lnTo>
                    <a:pt x="13" y="1"/>
                  </a:lnTo>
                  <a:lnTo>
                    <a:pt x="15" y="3"/>
                  </a:lnTo>
                  <a:lnTo>
                    <a:pt x="16" y="6"/>
                  </a:lnTo>
                  <a:lnTo>
                    <a:pt x="0" y="9"/>
                  </a:lnTo>
                  <a:close/>
                </a:path>
              </a:pathLst>
            </a:custGeom>
            <a:solidFill>
              <a:srgbClr val="003D8C"/>
            </a:solidFill>
            <a:ln w="9525">
              <a:noFill/>
              <a:round/>
              <a:headEnd/>
              <a:tailEnd/>
            </a:ln>
          </p:spPr>
          <p:txBody>
            <a:bodyPr/>
            <a:lstStyle/>
            <a:p>
              <a:endParaRPr lang="ru-RU"/>
            </a:p>
          </p:txBody>
        </p:sp>
        <p:sp>
          <p:nvSpPr>
            <p:cNvPr id="73854" name="Freeform 126"/>
            <p:cNvSpPr>
              <a:spLocks noChangeAspect="1"/>
            </p:cNvSpPr>
            <p:nvPr/>
          </p:nvSpPr>
          <p:spPr bwMode="auto">
            <a:xfrm>
              <a:off x="2063" y="3716"/>
              <a:ext cx="110" cy="273"/>
            </a:xfrm>
            <a:custGeom>
              <a:avLst/>
              <a:gdLst/>
              <a:ahLst/>
              <a:cxnLst>
                <a:cxn ang="0">
                  <a:pos x="0" y="242"/>
                </a:cxn>
                <a:cxn ang="0">
                  <a:pos x="0" y="0"/>
                </a:cxn>
                <a:cxn ang="0">
                  <a:pos x="109" y="17"/>
                </a:cxn>
                <a:cxn ang="0">
                  <a:pos x="110" y="273"/>
                </a:cxn>
                <a:cxn ang="0">
                  <a:pos x="0" y="242"/>
                </a:cxn>
              </a:cxnLst>
              <a:rect l="0" t="0" r="r" b="b"/>
              <a:pathLst>
                <a:path w="110" h="273">
                  <a:moveTo>
                    <a:pt x="0" y="242"/>
                  </a:moveTo>
                  <a:lnTo>
                    <a:pt x="0" y="0"/>
                  </a:lnTo>
                  <a:lnTo>
                    <a:pt x="109" y="17"/>
                  </a:lnTo>
                  <a:lnTo>
                    <a:pt x="110" y="273"/>
                  </a:lnTo>
                  <a:lnTo>
                    <a:pt x="0" y="242"/>
                  </a:lnTo>
                  <a:close/>
                </a:path>
              </a:pathLst>
            </a:custGeom>
            <a:solidFill>
              <a:srgbClr val="000000"/>
            </a:solidFill>
            <a:ln w="9525">
              <a:noFill/>
              <a:round/>
              <a:headEnd/>
              <a:tailEnd/>
            </a:ln>
          </p:spPr>
          <p:txBody>
            <a:bodyPr/>
            <a:lstStyle/>
            <a:p>
              <a:endParaRPr lang="ru-RU"/>
            </a:p>
          </p:txBody>
        </p:sp>
        <p:sp>
          <p:nvSpPr>
            <p:cNvPr id="73855" name="Freeform 127"/>
            <p:cNvSpPr>
              <a:spLocks noChangeAspect="1"/>
            </p:cNvSpPr>
            <p:nvPr/>
          </p:nvSpPr>
          <p:spPr bwMode="auto">
            <a:xfrm>
              <a:off x="2067" y="3719"/>
              <a:ext cx="101" cy="269"/>
            </a:xfrm>
            <a:custGeom>
              <a:avLst/>
              <a:gdLst/>
              <a:ahLst/>
              <a:cxnLst>
                <a:cxn ang="0">
                  <a:pos x="0" y="240"/>
                </a:cxn>
                <a:cxn ang="0">
                  <a:pos x="0" y="0"/>
                </a:cxn>
                <a:cxn ang="0">
                  <a:pos x="100" y="18"/>
                </a:cxn>
                <a:cxn ang="0">
                  <a:pos x="101" y="269"/>
                </a:cxn>
                <a:cxn ang="0">
                  <a:pos x="0" y="240"/>
                </a:cxn>
              </a:cxnLst>
              <a:rect l="0" t="0" r="r" b="b"/>
              <a:pathLst>
                <a:path w="101" h="269">
                  <a:moveTo>
                    <a:pt x="0" y="240"/>
                  </a:moveTo>
                  <a:lnTo>
                    <a:pt x="0" y="0"/>
                  </a:lnTo>
                  <a:lnTo>
                    <a:pt x="100" y="18"/>
                  </a:lnTo>
                  <a:lnTo>
                    <a:pt x="101" y="269"/>
                  </a:lnTo>
                  <a:lnTo>
                    <a:pt x="0" y="240"/>
                  </a:lnTo>
                  <a:close/>
                </a:path>
              </a:pathLst>
            </a:custGeom>
            <a:solidFill>
              <a:srgbClr val="C9C9C9"/>
            </a:solidFill>
            <a:ln w="9525">
              <a:noFill/>
              <a:round/>
              <a:headEnd/>
              <a:tailEnd/>
            </a:ln>
          </p:spPr>
          <p:txBody>
            <a:bodyPr/>
            <a:lstStyle/>
            <a:p>
              <a:endParaRPr lang="ru-RU"/>
            </a:p>
          </p:txBody>
        </p:sp>
        <p:sp>
          <p:nvSpPr>
            <p:cNvPr id="73856" name="Freeform 128"/>
            <p:cNvSpPr>
              <a:spLocks noChangeAspect="1"/>
            </p:cNvSpPr>
            <p:nvPr/>
          </p:nvSpPr>
          <p:spPr bwMode="auto">
            <a:xfrm>
              <a:off x="2072" y="3724"/>
              <a:ext cx="91" cy="264"/>
            </a:xfrm>
            <a:custGeom>
              <a:avLst/>
              <a:gdLst/>
              <a:ahLst/>
              <a:cxnLst>
                <a:cxn ang="0">
                  <a:pos x="0" y="235"/>
                </a:cxn>
                <a:cxn ang="0">
                  <a:pos x="0" y="0"/>
                </a:cxn>
                <a:cxn ang="0">
                  <a:pos x="89" y="18"/>
                </a:cxn>
                <a:cxn ang="0">
                  <a:pos x="91" y="264"/>
                </a:cxn>
                <a:cxn ang="0">
                  <a:pos x="0" y="235"/>
                </a:cxn>
              </a:cxnLst>
              <a:rect l="0" t="0" r="r" b="b"/>
              <a:pathLst>
                <a:path w="91" h="264">
                  <a:moveTo>
                    <a:pt x="0" y="235"/>
                  </a:moveTo>
                  <a:lnTo>
                    <a:pt x="0" y="0"/>
                  </a:lnTo>
                  <a:lnTo>
                    <a:pt x="89" y="18"/>
                  </a:lnTo>
                  <a:lnTo>
                    <a:pt x="91" y="264"/>
                  </a:lnTo>
                  <a:lnTo>
                    <a:pt x="0" y="235"/>
                  </a:lnTo>
                  <a:close/>
                </a:path>
              </a:pathLst>
            </a:custGeom>
            <a:solidFill>
              <a:srgbClr val="939393"/>
            </a:solidFill>
            <a:ln w="9525">
              <a:noFill/>
              <a:round/>
              <a:headEnd/>
              <a:tailEnd/>
            </a:ln>
          </p:spPr>
          <p:txBody>
            <a:bodyPr/>
            <a:lstStyle/>
            <a:p>
              <a:endParaRPr lang="ru-RU"/>
            </a:p>
          </p:txBody>
        </p:sp>
        <p:sp>
          <p:nvSpPr>
            <p:cNvPr id="73857" name="Freeform 129"/>
            <p:cNvSpPr>
              <a:spLocks noChangeAspect="1"/>
            </p:cNvSpPr>
            <p:nvPr/>
          </p:nvSpPr>
          <p:spPr bwMode="auto">
            <a:xfrm>
              <a:off x="2118" y="3745"/>
              <a:ext cx="36" cy="242"/>
            </a:xfrm>
            <a:custGeom>
              <a:avLst/>
              <a:gdLst/>
              <a:ahLst/>
              <a:cxnLst>
                <a:cxn ang="0">
                  <a:pos x="0" y="230"/>
                </a:cxn>
                <a:cxn ang="0">
                  <a:pos x="36" y="242"/>
                </a:cxn>
                <a:cxn ang="0">
                  <a:pos x="35" y="8"/>
                </a:cxn>
                <a:cxn ang="0">
                  <a:pos x="0" y="0"/>
                </a:cxn>
                <a:cxn ang="0">
                  <a:pos x="0" y="230"/>
                </a:cxn>
              </a:cxnLst>
              <a:rect l="0" t="0" r="r" b="b"/>
              <a:pathLst>
                <a:path w="36" h="242">
                  <a:moveTo>
                    <a:pt x="0" y="230"/>
                  </a:moveTo>
                  <a:lnTo>
                    <a:pt x="36" y="242"/>
                  </a:lnTo>
                  <a:lnTo>
                    <a:pt x="35" y="8"/>
                  </a:lnTo>
                  <a:lnTo>
                    <a:pt x="0" y="0"/>
                  </a:lnTo>
                  <a:lnTo>
                    <a:pt x="0" y="230"/>
                  </a:lnTo>
                  <a:close/>
                </a:path>
              </a:pathLst>
            </a:custGeom>
            <a:solidFill>
              <a:srgbClr val="300000"/>
            </a:solidFill>
            <a:ln w="9525">
              <a:noFill/>
              <a:round/>
              <a:headEnd/>
              <a:tailEnd/>
            </a:ln>
          </p:spPr>
          <p:txBody>
            <a:bodyPr/>
            <a:lstStyle/>
            <a:p>
              <a:endParaRPr lang="ru-RU"/>
            </a:p>
          </p:txBody>
        </p:sp>
        <p:sp>
          <p:nvSpPr>
            <p:cNvPr id="73858" name="Freeform 130"/>
            <p:cNvSpPr>
              <a:spLocks noChangeAspect="1"/>
            </p:cNvSpPr>
            <p:nvPr/>
          </p:nvSpPr>
          <p:spPr bwMode="auto">
            <a:xfrm>
              <a:off x="2079" y="3737"/>
              <a:ext cx="35" cy="237"/>
            </a:xfrm>
            <a:custGeom>
              <a:avLst/>
              <a:gdLst/>
              <a:ahLst/>
              <a:cxnLst>
                <a:cxn ang="0">
                  <a:pos x="35" y="8"/>
                </a:cxn>
                <a:cxn ang="0">
                  <a:pos x="0" y="0"/>
                </a:cxn>
                <a:cxn ang="0">
                  <a:pos x="0" y="226"/>
                </a:cxn>
                <a:cxn ang="0">
                  <a:pos x="35" y="237"/>
                </a:cxn>
                <a:cxn ang="0">
                  <a:pos x="35" y="8"/>
                </a:cxn>
              </a:cxnLst>
              <a:rect l="0" t="0" r="r" b="b"/>
              <a:pathLst>
                <a:path w="35" h="237">
                  <a:moveTo>
                    <a:pt x="35" y="8"/>
                  </a:moveTo>
                  <a:lnTo>
                    <a:pt x="0" y="0"/>
                  </a:lnTo>
                  <a:lnTo>
                    <a:pt x="0" y="226"/>
                  </a:lnTo>
                  <a:lnTo>
                    <a:pt x="35" y="237"/>
                  </a:lnTo>
                  <a:lnTo>
                    <a:pt x="35" y="8"/>
                  </a:lnTo>
                  <a:close/>
                </a:path>
              </a:pathLst>
            </a:custGeom>
            <a:solidFill>
              <a:srgbClr val="300000"/>
            </a:solidFill>
            <a:ln w="9525">
              <a:noFill/>
              <a:round/>
              <a:headEnd/>
              <a:tailEnd/>
            </a:ln>
          </p:spPr>
          <p:txBody>
            <a:bodyPr/>
            <a:lstStyle/>
            <a:p>
              <a:endParaRPr lang="ru-RU"/>
            </a:p>
          </p:txBody>
        </p:sp>
        <p:sp>
          <p:nvSpPr>
            <p:cNvPr id="73859" name="Freeform 131"/>
            <p:cNvSpPr>
              <a:spLocks noChangeAspect="1"/>
            </p:cNvSpPr>
            <p:nvPr/>
          </p:nvSpPr>
          <p:spPr bwMode="auto">
            <a:xfrm>
              <a:off x="2099" y="3301"/>
              <a:ext cx="499" cy="433"/>
            </a:xfrm>
            <a:custGeom>
              <a:avLst/>
              <a:gdLst/>
              <a:ahLst/>
              <a:cxnLst>
                <a:cxn ang="0">
                  <a:pos x="497" y="421"/>
                </a:cxn>
                <a:cxn ang="0">
                  <a:pos x="221" y="150"/>
                </a:cxn>
                <a:cxn ang="0">
                  <a:pos x="169" y="9"/>
                </a:cxn>
                <a:cxn ang="0">
                  <a:pos x="0" y="0"/>
                </a:cxn>
                <a:cxn ang="0">
                  <a:pos x="106" y="433"/>
                </a:cxn>
                <a:cxn ang="0">
                  <a:pos x="499" y="422"/>
                </a:cxn>
                <a:cxn ang="0">
                  <a:pos x="497" y="421"/>
                </a:cxn>
              </a:cxnLst>
              <a:rect l="0" t="0" r="r" b="b"/>
              <a:pathLst>
                <a:path w="499" h="433">
                  <a:moveTo>
                    <a:pt x="497" y="421"/>
                  </a:moveTo>
                  <a:lnTo>
                    <a:pt x="221" y="150"/>
                  </a:lnTo>
                  <a:lnTo>
                    <a:pt x="169" y="9"/>
                  </a:lnTo>
                  <a:lnTo>
                    <a:pt x="0" y="0"/>
                  </a:lnTo>
                  <a:lnTo>
                    <a:pt x="106" y="433"/>
                  </a:lnTo>
                  <a:lnTo>
                    <a:pt x="499" y="422"/>
                  </a:lnTo>
                  <a:lnTo>
                    <a:pt x="497" y="421"/>
                  </a:lnTo>
                  <a:close/>
                </a:path>
              </a:pathLst>
            </a:custGeom>
            <a:solidFill>
              <a:srgbClr val="000000"/>
            </a:solidFill>
            <a:ln w="9525">
              <a:noFill/>
              <a:round/>
              <a:headEnd/>
              <a:tailEnd/>
            </a:ln>
          </p:spPr>
          <p:txBody>
            <a:bodyPr/>
            <a:lstStyle/>
            <a:p>
              <a:endParaRPr lang="ru-RU"/>
            </a:p>
          </p:txBody>
        </p:sp>
        <p:sp>
          <p:nvSpPr>
            <p:cNvPr id="73860" name="Freeform 132"/>
            <p:cNvSpPr>
              <a:spLocks noChangeAspect="1"/>
            </p:cNvSpPr>
            <p:nvPr/>
          </p:nvSpPr>
          <p:spPr bwMode="auto">
            <a:xfrm>
              <a:off x="2320" y="3451"/>
              <a:ext cx="286" cy="272"/>
            </a:xfrm>
            <a:custGeom>
              <a:avLst/>
              <a:gdLst/>
              <a:ahLst/>
              <a:cxnLst>
                <a:cxn ang="0">
                  <a:pos x="278" y="272"/>
                </a:cxn>
                <a:cxn ang="0">
                  <a:pos x="286" y="272"/>
                </a:cxn>
                <a:cxn ang="0">
                  <a:pos x="204" y="12"/>
                </a:cxn>
                <a:cxn ang="0">
                  <a:pos x="0" y="0"/>
                </a:cxn>
                <a:cxn ang="0">
                  <a:pos x="276" y="271"/>
                </a:cxn>
                <a:cxn ang="0">
                  <a:pos x="278" y="272"/>
                </a:cxn>
              </a:cxnLst>
              <a:rect l="0" t="0" r="r" b="b"/>
              <a:pathLst>
                <a:path w="286" h="272">
                  <a:moveTo>
                    <a:pt x="278" y="272"/>
                  </a:moveTo>
                  <a:lnTo>
                    <a:pt x="286" y="272"/>
                  </a:lnTo>
                  <a:lnTo>
                    <a:pt x="204" y="12"/>
                  </a:lnTo>
                  <a:lnTo>
                    <a:pt x="0" y="0"/>
                  </a:lnTo>
                  <a:lnTo>
                    <a:pt x="276" y="271"/>
                  </a:lnTo>
                  <a:lnTo>
                    <a:pt x="278" y="272"/>
                  </a:lnTo>
                  <a:close/>
                </a:path>
              </a:pathLst>
            </a:custGeom>
            <a:solidFill>
              <a:srgbClr val="000000"/>
            </a:solidFill>
            <a:ln w="9525">
              <a:noFill/>
              <a:round/>
              <a:headEnd/>
              <a:tailEnd/>
            </a:ln>
          </p:spPr>
          <p:txBody>
            <a:bodyPr/>
            <a:lstStyle/>
            <a:p>
              <a:endParaRPr lang="ru-RU"/>
            </a:p>
          </p:txBody>
        </p:sp>
        <p:sp>
          <p:nvSpPr>
            <p:cNvPr id="73861" name="Freeform 133"/>
            <p:cNvSpPr>
              <a:spLocks noChangeAspect="1"/>
            </p:cNvSpPr>
            <p:nvPr/>
          </p:nvSpPr>
          <p:spPr bwMode="auto">
            <a:xfrm>
              <a:off x="2206" y="3105"/>
              <a:ext cx="123" cy="58"/>
            </a:xfrm>
            <a:custGeom>
              <a:avLst/>
              <a:gdLst/>
              <a:ahLst/>
              <a:cxnLst>
                <a:cxn ang="0">
                  <a:pos x="45" y="32"/>
                </a:cxn>
                <a:cxn ang="0">
                  <a:pos x="0" y="58"/>
                </a:cxn>
                <a:cxn ang="0">
                  <a:pos x="104" y="25"/>
                </a:cxn>
                <a:cxn ang="0">
                  <a:pos x="113" y="26"/>
                </a:cxn>
                <a:cxn ang="0">
                  <a:pos x="123" y="0"/>
                </a:cxn>
                <a:cxn ang="0">
                  <a:pos x="45" y="32"/>
                </a:cxn>
              </a:cxnLst>
              <a:rect l="0" t="0" r="r" b="b"/>
              <a:pathLst>
                <a:path w="123" h="58">
                  <a:moveTo>
                    <a:pt x="45" y="32"/>
                  </a:moveTo>
                  <a:lnTo>
                    <a:pt x="0" y="58"/>
                  </a:lnTo>
                  <a:lnTo>
                    <a:pt x="104" y="25"/>
                  </a:lnTo>
                  <a:lnTo>
                    <a:pt x="113" y="26"/>
                  </a:lnTo>
                  <a:lnTo>
                    <a:pt x="123" y="0"/>
                  </a:lnTo>
                  <a:lnTo>
                    <a:pt x="45" y="32"/>
                  </a:lnTo>
                  <a:close/>
                </a:path>
              </a:pathLst>
            </a:custGeom>
            <a:solidFill>
              <a:srgbClr val="000000"/>
            </a:solidFill>
            <a:ln w="9525">
              <a:noFill/>
              <a:round/>
              <a:headEnd/>
              <a:tailEnd/>
            </a:ln>
          </p:spPr>
          <p:txBody>
            <a:bodyPr/>
            <a:lstStyle/>
            <a:p>
              <a:endParaRPr lang="ru-RU"/>
            </a:p>
          </p:txBody>
        </p:sp>
        <p:sp>
          <p:nvSpPr>
            <p:cNvPr id="73862" name="Freeform 134"/>
            <p:cNvSpPr>
              <a:spLocks noChangeAspect="1"/>
            </p:cNvSpPr>
            <p:nvPr/>
          </p:nvSpPr>
          <p:spPr bwMode="auto">
            <a:xfrm>
              <a:off x="2319" y="3105"/>
              <a:ext cx="233" cy="38"/>
            </a:xfrm>
            <a:custGeom>
              <a:avLst/>
              <a:gdLst/>
              <a:ahLst/>
              <a:cxnLst>
                <a:cxn ang="0">
                  <a:pos x="191" y="14"/>
                </a:cxn>
                <a:cxn ang="0">
                  <a:pos x="11" y="0"/>
                </a:cxn>
                <a:cxn ang="0">
                  <a:pos x="10" y="0"/>
                </a:cxn>
                <a:cxn ang="0">
                  <a:pos x="0" y="26"/>
                </a:cxn>
                <a:cxn ang="0">
                  <a:pos x="233" y="38"/>
                </a:cxn>
                <a:cxn ang="0">
                  <a:pos x="191" y="14"/>
                </a:cxn>
              </a:cxnLst>
              <a:rect l="0" t="0" r="r" b="b"/>
              <a:pathLst>
                <a:path w="233" h="38">
                  <a:moveTo>
                    <a:pt x="191" y="14"/>
                  </a:moveTo>
                  <a:lnTo>
                    <a:pt x="11" y="0"/>
                  </a:lnTo>
                  <a:lnTo>
                    <a:pt x="10" y="0"/>
                  </a:lnTo>
                  <a:lnTo>
                    <a:pt x="0" y="26"/>
                  </a:lnTo>
                  <a:lnTo>
                    <a:pt x="233" y="38"/>
                  </a:lnTo>
                  <a:lnTo>
                    <a:pt x="191" y="14"/>
                  </a:lnTo>
                  <a:close/>
                </a:path>
              </a:pathLst>
            </a:custGeom>
            <a:solidFill>
              <a:srgbClr val="000000"/>
            </a:solidFill>
            <a:ln w="9525">
              <a:noFill/>
              <a:round/>
              <a:headEnd/>
              <a:tailEnd/>
            </a:ln>
          </p:spPr>
          <p:txBody>
            <a:bodyPr/>
            <a:lstStyle/>
            <a:p>
              <a:endParaRPr lang="ru-RU"/>
            </a:p>
          </p:txBody>
        </p:sp>
        <p:sp>
          <p:nvSpPr>
            <p:cNvPr id="73863" name="Freeform 135"/>
            <p:cNvSpPr>
              <a:spLocks noChangeAspect="1"/>
            </p:cNvSpPr>
            <p:nvPr/>
          </p:nvSpPr>
          <p:spPr bwMode="auto">
            <a:xfrm>
              <a:off x="2353" y="2843"/>
              <a:ext cx="94" cy="75"/>
            </a:xfrm>
            <a:custGeom>
              <a:avLst/>
              <a:gdLst/>
              <a:ahLst/>
              <a:cxnLst>
                <a:cxn ang="0">
                  <a:pos x="37" y="12"/>
                </a:cxn>
                <a:cxn ang="0">
                  <a:pos x="0" y="74"/>
                </a:cxn>
                <a:cxn ang="0">
                  <a:pos x="17" y="75"/>
                </a:cxn>
                <a:cxn ang="0">
                  <a:pos x="79" y="11"/>
                </a:cxn>
                <a:cxn ang="0">
                  <a:pos x="94" y="33"/>
                </a:cxn>
                <a:cxn ang="0">
                  <a:pos x="77" y="0"/>
                </a:cxn>
                <a:cxn ang="0">
                  <a:pos x="37" y="12"/>
                </a:cxn>
              </a:cxnLst>
              <a:rect l="0" t="0" r="r" b="b"/>
              <a:pathLst>
                <a:path w="94" h="75">
                  <a:moveTo>
                    <a:pt x="37" y="12"/>
                  </a:moveTo>
                  <a:lnTo>
                    <a:pt x="0" y="74"/>
                  </a:lnTo>
                  <a:lnTo>
                    <a:pt x="17" y="75"/>
                  </a:lnTo>
                  <a:lnTo>
                    <a:pt x="79" y="11"/>
                  </a:lnTo>
                  <a:lnTo>
                    <a:pt x="94" y="33"/>
                  </a:lnTo>
                  <a:lnTo>
                    <a:pt x="77" y="0"/>
                  </a:lnTo>
                  <a:lnTo>
                    <a:pt x="37" y="12"/>
                  </a:lnTo>
                  <a:close/>
                </a:path>
              </a:pathLst>
            </a:custGeom>
            <a:solidFill>
              <a:srgbClr val="000000"/>
            </a:solidFill>
            <a:ln w="9525">
              <a:noFill/>
              <a:round/>
              <a:headEnd/>
              <a:tailEnd/>
            </a:ln>
          </p:spPr>
          <p:txBody>
            <a:bodyPr/>
            <a:lstStyle/>
            <a:p>
              <a:endParaRPr lang="ru-RU"/>
            </a:p>
          </p:txBody>
        </p:sp>
        <p:sp>
          <p:nvSpPr>
            <p:cNvPr id="73864" name="Freeform 136"/>
            <p:cNvSpPr>
              <a:spLocks noChangeAspect="1"/>
            </p:cNvSpPr>
            <p:nvPr/>
          </p:nvSpPr>
          <p:spPr bwMode="auto">
            <a:xfrm>
              <a:off x="2276" y="2280"/>
              <a:ext cx="161" cy="648"/>
            </a:xfrm>
            <a:custGeom>
              <a:avLst/>
              <a:gdLst/>
              <a:ahLst/>
              <a:cxnLst>
                <a:cxn ang="0">
                  <a:pos x="130" y="154"/>
                </a:cxn>
                <a:cxn ang="0">
                  <a:pos x="137" y="125"/>
                </a:cxn>
                <a:cxn ang="0">
                  <a:pos x="129" y="102"/>
                </a:cxn>
                <a:cxn ang="0">
                  <a:pos x="128" y="102"/>
                </a:cxn>
                <a:cxn ang="0">
                  <a:pos x="152" y="30"/>
                </a:cxn>
                <a:cxn ang="0">
                  <a:pos x="155" y="33"/>
                </a:cxn>
                <a:cxn ang="0">
                  <a:pos x="160" y="32"/>
                </a:cxn>
                <a:cxn ang="0">
                  <a:pos x="161" y="28"/>
                </a:cxn>
                <a:cxn ang="0">
                  <a:pos x="158" y="26"/>
                </a:cxn>
                <a:cxn ang="0">
                  <a:pos x="159" y="24"/>
                </a:cxn>
                <a:cxn ang="0">
                  <a:pos x="158" y="19"/>
                </a:cxn>
                <a:cxn ang="0">
                  <a:pos x="154" y="18"/>
                </a:cxn>
                <a:cxn ang="0">
                  <a:pos x="151" y="23"/>
                </a:cxn>
                <a:cxn ang="0">
                  <a:pos x="151" y="25"/>
                </a:cxn>
                <a:cxn ang="0">
                  <a:pos x="130" y="8"/>
                </a:cxn>
                <a:cxn ang="0">
                  <a:pos x="130" y="8"/>
                </a:cxn>
                <a:cxn ang="0">
                  <a:pos x="130" y="8"/>
                </a:cxn>
                <a:cxn ang="0">
                  <a:pos x="131" y="8"/>
                </a:cxn>
                <a:cxn ang="0">
                  <a:pos x="135" y="4"/>
                </a:cxn>
                <a:cxn ang="0">
                  <a:pos x="131" y="0"/>
                </a:cxn>
                <a:cxn ang="0">
                  <a:pos x="129" y="1"/>
                </a:cxn>
                <a:cxn ang="0">
                  <a:pos x="127" y="2"/>
                </a:cxn>
                <a:cxn ang="0">
                  <a:pos x="124" y="4"/>
                </a:cxn>
                <a:cxn ang="0">
                  <a:pos x="123" y="3"/>
                </a:cxn>
                <a:cxn ang="0">
                  <a:pos x="119" y="4"/>
                </a:cxn>
                <a:cxn ang="0">
                  <a:pos x="118" y="8"/>
                </a:cxn>
                <a:cxn ang="0">
                  <a:pos x="122" y="11"/>
                </a:cxn>
                <a:cxn ang="0">
                  <a:pos x="122" y="11"/>
                </a:cxn>
                <a:cxn ang="0">
                  <a:pos x="122" y="11"/>
                </a:cxn>
                <a:cxn ang="0">
                  <a:pos x="122" y="35"/>
                </a:cxn>
                <a:cxn ang="0">
                  <a:pos x="102" y="40"/>
                </a:cxn>
                <a:cxn ang="0">
                  <a:pos x="98" y="39"/>
                </a:cxn>
                <a:cxn ang="0">
                  <a:pos x="96" y="43"/>
                </a:cxn>
                <a:cxn ang="0">
                  <a:pos x="96" y="46"/>
                </a:cxn>
                <a:cxn ang="0">
                  <a:pos x="97" y="47"/>
                </a:cxn>
                <a:cxn ang="0">
                  <a:pos x="96" y="50"/>
                </a:cxn>
                <a:cxn ang="0">
                  <a:pos x="100" y="53"/>
                </a:cxn>
                <a:cxn ang="0">
                  <a:pos x="104" y="50"/>
                </a:cxn>
                <a:cxn ang="0">
                  <a:pos x="104" y="48"/>
                </a:cxn>
                <a:cxn ang="0">
                  <a:pos x="121" y="40"/>
                </a:cxn>
                <a:cxn ang="0">
                  <a:pos x="117" y="104"/>
                </a:cxn>
                <a:cxn ang="0">
                  <a:pos x="115" y="106"/>
                </a:cxn>
                <a:cxn ang="0">
                  <a:pos x="98" y="124"/>
                </a:cxn>
                <a:cxn ang="0">
                  <a:pos x="99" y="149"/>
                </a:cxn>
                <a:cxn ang="0">
                  <a:pos x="20" y="570"/>
                </a:cxn>
                <a:cxn ang="0">
                  <a:pos x="56" y="636"/>
                </a:cxn>
                <a:cxn ang="0">
                  <a:pos x="122" y="162"/>
                </a:cxn>
              </a:cxnLst>
              <a:rect l="0" t="0" r="r" b="b"/>
              <a:pathLst>
                <a:path w="161" h="648">
                  <a:moveTo>
                    <a:pt x="122" y="162"/>
                  </a:moveTo>
                  <a:lnTo>
                    <a:pt x="124" y="159"/>
                  </a:lnTo>
                  <a:lnTo>
                    <a:pt x="130" y="154"/>
                  </a:lnTo>
                  <a:lnTo>
                    <a:pt x="136" y="146"/>
                  </a:lnTo>
                  <a:lnTo>
                    <a:pt x="138" y="136"/>
                  </a:lnTo>
                  <a:lnTo>
                    <a:pt x="137" y="125"/>
                  </a:lnTo>
                  <a:lnTo>
                    <a:pt x="133" y="115"/>
                  </a:lnTo>
                  <a:lnTo>
                    <a:pt x="130" y="105"/>
                  </a:lnTo>
                  <a:lnTo>
                    <a:pt x="129" y="102"/>
                  </a:lnTo>
                  <a:lnTo>
                    <a:pt x="128" y="102"/>
                  </a:lnTo>
                  <a:lnTo>
                    <a:pt x="128" y="102"/>
                  </a:lnTo>
                  <a:lnTo>
                    <a:pt x="128" y="102"/>
                  </a:lnTo>
                  <a:lnTo>
                    <a:pt x="128" y="102"/>
                  </a:lnTo>
                  <a:lnTo>
                    <a:pt x="129" y="38"/>
                  </a:lnTo>
                  <a:lnTo>
                    <a:pt x="152" y="30"/>
                  </a:lnTo>
                  <a:lnTo>
                    <a:pt x="153" y="31"/>
                  </a:lnTo>
                  <a:lnTo>
                    <a:pt x="154" y="32"/>
                  </a:lnTo>
                  <a:lnTo>
                    <a:pt x="155" y="33"/>
                  </a:lnTo>
                  <a:lnTo>
                    <a:pt x="156" y="33"/>
                  </a:lnTo>
                  <a:lnTo>
                    <a:pt x="158" y="33"/>
                  </a:lnTo>
                  <a:lnTo>
                    <a:pt x="160" y="32"/>
                  </a:lnTo>
                  <a:lnTo>
                    <a:pt x="161" y="30"/>
                  </a:lnTo>
                  <a:lnTo>
                    <a:pt x="161" y="29"/>
                  </a:lnTo>
                  <a:lnTo>
                    <a:pt x="161" y="28"/>
                  </a:lnTo>
                  <a:lnTo>
                    <a:pt x="160" y="27"/>
                  </a:lnTo>
                  <a:lnTo>
                    <a:pt x="159" y="26"/>
                  </a:lnTo>
                  <a:lnTo>
                    <a:pt x="158" y="26"/>
                  </a:lnTo>
                  <a:lnTo>
                    <a:pt x="159" y="25"/>
                  </a:lnTo>
                  <a:lnTo>
                    <a:pt x="159" y="24"/>
                  </a:lnTo>
                  <a:lnTo>
                    <a:pt x="159" y="24"/>
                  </a:lnTo>
                  <a:lnTo>
                    <a:pt x="159" y="23"/>
                  </a:lnTo>
                  <a:lnTo>
                    <a:pt x="159" y="21"/>
                  </a:lnTo>
                  <a:lnTo>
                    <a:pt x="158" y="19"/>
                  </a:lnTo>
                  <a:lnTo>
                    <a:pt x="156" y="18"/>
                  </a:lnTo>
                  <a:lnTo>
                    <a:pt x="155" y="18"/>
                  </a:lnTo>
                  <a:lnTo>
                    <a:pt x="154" y="18"/>
                  </a:lnTo>
                  <a:lnTo>
                    <a:pt x="152" y="19"/>
                  </a:lnTo>
                  <a:lnTo>
                    <a:pt x="151" y="21"/>
                  </a:lnTo>
                  <a:lnTo>
                    <a:pt x="151" y="23"/>
                  </a:lnTo>
                  <a:lnTo>
                    <a:pt x="151" y="24"/>
                  </a:lnTo>
                  <a:lnTo>
                    <a:pt x="151" y="24"/>
                  </a:lnTo>
                  <a:lnTo>
                    <a:pt x="151" y="25"/>
                  </a:lnTo>
                  <a:lnTo>
                    <a:pt x="151" y="25"/>
                  </a:lnTo>
                  <a:lnTo>
                    <a:pt x="129" y="33"/>
                  </a:lnTo>
                  <a:lnTo>
                    <a:pt x="130" y="8"/>
                  </a:lnTo>
                  <a:lnTo>
                    <a:pt x="130" y="8"/>
                  </a:lnTo>
                  <a:lnTo>
                    <a:pt x="130" y="8"/>
                  </a:lnTo>
                  <a:lnTo>
                    <a:pt x="130" y="8"/>
                  </a:lnTo>
                  <a:lnTo>
                    <a:pt x="130" y="8"/>
                  </a:lnTo>
                  <a:lnTo>
                    <a:pt x="130" y="8"/>
                  </a:lnTo>
                  <a:lnTo>
                    <a:pt x="130" y="8"/>
                  </a:lnTo>
                  <a:lnTo>
                    <a:pt x="130" y="8"/>
                  </a:lnTo>
                  <a:lnTo>
                    <a:pt x="130" y="8"/>
                  </a:lnTo>
                  <a:lnTo>
                    <a:pt x="131" y="8"/>
                  </a:lnTo>
                  <a:lnTo>
                    <a:pt x="133" y="7"/>
                  </a:lnTo>
                  <a:lnTo>
                    <a:pt x="135" y="5"/>
                  </a:lnTo>
                  <a:lnTo>
                    <a:pt x="135" y="4"/>
                  </a:lnTo>
                  <a:lnTo>
                    <a:pt x="135" y="3"/>
                  </a:lnTo>
                  <a:lnTo>
                    <a:pt x="133" y="1"/>
                  </a:lnTo>
                  <a:lnTo>
                    <a:pt x="131" y="0"/>
                  </a:lnTo>
                  <a:lnTo>
                    <a:pt x="130" y="0"/>
                  </a:lnTo>
                  <a:lnTo>
                    <a:pt x="129" y="1"/>
                  </a:lnTo>
                  <a:lnTo>
                    <a:pt x="129" y="1"/>
                  </a:lnTo>
                  <a:lnTo>
                    <a:pt x="128" y="1"/>
                  </a:lnTo>
                  <a:lnTo>
                    <a:pt x="128" y="2"/>
                  </a:lnTo>
                  <a:lnTo>
                    <a:pt x="127" y="2"/>
                  </a:lnTo>
                  <a:lnTo>
                    <a:pt x="126" y="3"/>
                  </a:lnTo>
                  <a:lnTo>
                    <a:pt x="125" y="3"/>
                  </a:lnTo>
                  <a:lnTo>
                    <a:pt x="124" y="4"/>
                  </a:lnTo>
                  <a:lnTo>
                    <a:pt x="123" y="3"/>
                  </a:lnTo>
                  <a:lnTo>
                    <a:pt x="123" y="3"/>
                  </a:lnTo>
                  <a:lnTo>
                    <a:pt x="123" y="3"/>
                  </a:lnTo>
                  <a:lnTo>
                    <a:pt x="122" y="3"/>
                  </a:lnTo>
                  <a:lnTo>
                    <a:pt x="121" y="3"/>
                  </a:lnTo>
                  <a:lnTo>
                    <a:pt x="119" y="4"/>
                  </a:lnTo>
                  <a:lnTo>
                    <a:pt x="118" y="6"/>
                  </a:lnTo>
                  <a:lnTo>
                    <a:pt x="118" y="7"/>
                  </a:lnTo>
                  <a:lnTo>
                    <a:pt x="118" y="8"/>
                  </a:lnTo>
                  <a:lnTo>
                    <a:pt x="119" y="10"/>
                  </a:lnTo>
                  <a:lnTo>
                    <a:pt x="121" y="11"/>
                  </a:lnTo>
                  <a:lnTo>
                    <a:pt x="122" y="11"/>
                  </a:lnTo>
                  <a:lnTo>
                    <a:pt x="122" y="11"/>
                  </a:lnTo>
                  <a:lnTo>
                    <a:pt x="122" y="11"/>
                  </a:lnTo>
                  <a:lnTo>
                    <a:pt x="122" y="11"/>
                  </a:lnTo>
                  <a:lnTo>
                    <a:pt x="122" y="11"/>
                  </a:lnTo>
                  <a:lnTo>
                    <a:pt x="122" y="11"/>
                  </a:lnTo>
                  <a:lnTo>
                    <a:pt x="122" y="11"/>
                  </a:lnTo>
                  <a:lnTo>
                    <a:pt x="122" y="11"/>
                  </a:lnTo>
                  <a:lnTo>
                    <a:pt x="122" y="11"/>
                  </a:lnTo>
                  <a:lnTo>
                    <a:pt x="122" y="35"/>
                  </a:lnTo>
                  <a:lnTo>
                    <a:pt x="103" y="41"/>
                  </a:lnTo>
                  <a:lnTo>
                    <a:pt x="103" y="40"/>
                  </a:lnTo>
                  <a:lnTo>
                    <a:pt x="102" y="40"/>
                  </a:lnTo>
                  <a:lnTo>
                    <a:pt x="101" y="39"/>
                  </a:lnTo>
                  <a:lnTo>
                    <a:pt x="100" y="39"/>
                  </a:lnTo>
                  <a:lnTo>
                    <a:pt x="98" y="39"/>
                  </a:lnTo>
                  <a:lnTo>
                    <a:pt x="97" y="40"/>
                  </a:lnTo>
                  <a:lnTo>
                    <a:pt x="96" y="41"/>
                  </a:lnTo>
                  <a:lnTo>
                    <a:pt x="96" y="43"/>
                  </a:lnTo>
                  <a:lnTo>
                    <a:pt x="96" y="44"/>
                  </a:lnTo>
                  <a:lnTo>
                    <a:pt x="96" y="44"/>
                  </a:lnTo>
                  <a:lnTo>
                    <a:pt x="96" y="46"/>
                  </a:lnTo>
                  <a:lnTo>
                    <a:pt x="97" y="46"/>
                  </a:lnTo>
                  <a:lnTo>
                    <a:pt x="97" y="47"/>
                  </a:lnTo>
                  <a:lnTo>
                    <a:pt x="97" y="47"/>
                  </a:lnTo>
                  <a:lnTo>
                    <a:pt x="96" y="48"/>
                  </a:lnTo>
                  <a:lnTo>
                    <a:pt x="96" y="49"/>
                  </a:lnTo>
                  <a:lnTo>
                    <a:pt x="96" y="50"/>
                  </a:lnTo>
                  <a:lnTo>
                    <a:pt x="97" y="52"/>
                  </a:lnTo>
                  <a:lnTo>
                    <a:pt x="99" y="53"/>
                  </a:lnTo>
                  <a:lnTo>
                    <a:pt x="100" y="53"/>
                  </a:lnTo>
                  <a:lnTo>
                    <a:pt x="101" y="53"/>
                  </a:lnTo>
                  <a:lnTo>
                    <a:pt x="103" y="52"/>
                  </a:lnTo>
                  <a:lnTo>
                    <a:pt x="104" y="50"/>
                  </a:lnTo>
                  <a:lnTo>
                    <a:pt x="104" y="49"/>
                  </a:lnTo>
                  <a:lnTo>
                    <a:pt x="104" y="48"/>
                  </a:lnTo>
                  <a:lnTo>
                    <a:pt x="104" y="48"/>
                  </a:lnTo>
                  <a:lnTo>
                    <a:pt x="104" y="48"/>
                  </a:lnTo>
                  <a:lnTo>
                    <a:pt x="104" y="47"/>
                  </a:lnTo>
                  <a:lnTo>
                    <a:pt x="121" y="40"/>
                  </a:lnTo>
                  <a:lnTo>
                    <a:pt x="120" y="104"/>
                  </a:lnTo>
                  <a:lnTo>
                    <a:pt x="117" y="104"/>
                  </a:lnTo>
                  <a:lnTo>
                    <a:pt x="117" y="104"/>
                  </a:lnTo>
                  <a:lnTo>
                    <a:pt x="116" y="105"/>
                  </a:lnTo>
                  <a:lnTo>
                    <a:pt x="116" y="105"/>
                  </a:lnTo>
                  <a:lnTo>
                    <a:pt x="115" y="106"/>
                  </a:lnTo>
                  <a:lnTo>
                    <a:pt x="107" y="110"/>
                  </a:lnTo>
                  <a:lnTo>
                    <a:pt x="102" y="117"/>
                  </a:lnTo>
                  <a:lnTo>
                    <a:pt x="98" y="124"/>
                  </a:lnTo>
                  <a:lnTo>
                    <a:pt x="97" y="133"/>
                  </a:lnTo>
                  <a:lnTo>
                    <a:pt x="97" y="142"/>
                  </a:lnTo>
                  <a:lnTo>
                    <a:pt x="99" y="149"/>
                  </a:lnTo>
                  <a:lnTo>
                    <a:pt x="102" y="155"/>
                  </a:lnTo>
                  <a:lnTo>
                    <a:pt x="108" y="156"/>
                  </a:lnTo>
                  <a:lnTo>
                    <a:pt x="20" y="570"/>
                  </a:lnTo>
                  <a:lnTo>
                    <a:pt x="0" y="574"/>
                  </a:lnTo>
                  <a:lnTo>
                    <a:pt x="34" y="648"/>
                  </a:lnTo>
                  <a:lnTo>
                    <a:pt x="56" y="636"/>
                  </a:lnTo>
                  <a:lnTo>
                    <a:pt x="64" y="636"/>
                  </a:lnTo>
                  <a:lnTo>
                    <a:pt x="75" y="612"/>
                  </a:lnTo>
                  <a:lnTo>
                    <a:pt x="122" y="162"/>
                  </a:lnTo>
                  <a:close/>
                </a:path>
              </a:pathLst>
            </a:custGeom>
            <a:solidFill>
              <a:srgbClr val="000000"/>
            </a:solidFill>
            <a:ln w="9525">
              <a:noFill/>
              <a:round/>
              <a:headEnd/>
              <a:tailEnd/>
            </a:ln>
          </p:spPr>
          <p:txBody>
            <a:bodyPr/>
            <a:lstStyle/>
            <a:p>
              <a:endParaRPr lang="ru-RU"/>
            </a:p>
          </p:txBody>
        </p:sp>
        <p:sp>
          <p:nvSpPr>
            <p:cNvPr id="73865" name="Freeform 137"/>
            <p:cNvSpPr>
              <a:spLocks noChangeAspect="1"/>
            </p:cNvSpPr>
            <p:nvPr/>
          </p:nvSpPr>
          <p:spPr bwMode="auto">
            <a:xfrm>
              <a:off x="2336" y="2916"/>
              <a:ext cx="17" cy="11"/>
            </a:xfrm>
            <a:custGeom>
              <a:avLst/>
              <a:gdLst/>
              <a:ahLst/>
              <a:cxnLst>
                <a:cxn ang="0">
                  <a:pos x="0" y="11"/>
                </a:cxn>
                <a:cxn ang="0">
                  <a:pos x="17" y="1"/>
                </a:cxn>
                <a:cxn ang="0">
                  <a:pos x="17" y="1"/>
                </a:cxn>
                <a:cxn ang="0">
                  <a:pos x="4" y="0"/>
                </a:cxn>
                <a:cxn ang="0">
                  <a:pos x="0" y="11"/>
                </a:cxn>
              </a:cxnLst>
              <a:rect l="0" t="0" r="r" b="b"/>
              <a:pathLst>
                <a:path w="17" h="11">
                  <a:moveTo>
                    <a:pt x="0" y="11"/>
                  </a:moveTo>
                  <a:lnTo>
                    <a:pt x="17" y="1"/>
                  </a:lnTo>
                  <a:lnTo>
                    <a:pt x="17" y="1"/>
                  </a:lnTo>
                  <a:lnTo>
                    <a:pt x="4" y="0"/>
                  </a:lnTo>
                  <a:lnTo>
                    <a:pt x="0" y="11"/>
                  </a:lnTo>
                  <a:close/>
                </a:path>
              </a:pathLst>
            </a:custGeom>
            <a:solidFill>
              <a:srgbClr val="000000"/>
            </a:solidFill>
            <a:ln w="9525">
              <a:noFill/>
              <a:round/>
              <a:headEnd/>
              <a:tailEnd/>
            </a:ln>
          </p:spPr>
          <p:txBody>
            <a:bodyPr/>
            <a:lstStyle/>
            <a:p>
              <a:endParaRPr lang="ru-RU"/>
            </a:p>
          </p:txBody>
        </p:sp>
        <p:sp>
          <p:nvSpPr>
            <p:cNvPr id="73866" name="Freeform 138"/>
            <p:cNvSpPr>
              <a:spLocks noChangeAspect="1"/>
            </p:cNvSpPr>
            <p:nvPr/>
          </p:nvSpPr>
          <p:spPr bwMode="auto">
            <a:xfrm>
              <a:off x="2340" y="2382"/>
              <a:ext cx="188" cy="561"/>
            </a:xfrm>
            <a:custGeom>
              <a:avLst/>
              <a:gdLst/>
              <a:ahLst/>
              <a:cxnLst>
                <a:cxn ang="0">
                  <a:pos x="188" y="561"/>
                </a:cxn>
                <a:cxn ang="0">
                  <a:pos x="153" y="529"/>
                </a:cxn>
                <a:cxn ang="0">
                  <a:pos x="149" y="503"/>
                </a:cxn>
                <a:cxn ang="0">
                  <a:pos x="133" y="491"/>
                </a:cxn>
                <a:cxn ang="0">
                  <a:pos x="68" y="58"/>
                </a:cxn>
                <a:cxn ang="0">
                  <a:pos x="77" y="54"/>
                </a:cxn>
                <a:cxn ang="0">
                  <a:pos x="84" y="47"/>
                </a:cxn>
                <a:cxn ang="0">
                  <a:pos x="88" y="39"/>
                </a:cxn>
                <a:cxn ang="0">
                  <a:pos x="90" y="29"/>
                </a:cxn>
                <a:cxn ang="0">
                  <a:pos x="88" y="20"/>
                </a:cxn>
                <a:cxn ang="0">
                  <a:pos x="84" y="11"/>
                </a:cxn>
                <a:cxn ang="0">
                  <a:pos x="77" y="5"/>
                </a:cxn>
                <a:cxn ang="0">
                  <a:pos x="68" y="2"/>
                </a:cxn>
                <a:cxn ang="0">
                  <a:pos x="68" y="1"/>
                </a:cxn>
                <a:cxn ang="0">
                  <a:pos x="67" y="1"/>
                </a:cxn>
                <a:cxn ang="0">
                  <a:pos x="66" y="0"/>
                </a:cxn>
                <a:cxn ang="0">
                  <a:pos x="65" y="0"/>
                </a:cxn>
                <a:cxn ang="0">
                  <a:pos x="66" y="3"/>
                </a:cxn>
                <a:cxn ang="0">
                  <a:pos x="69" y="13"/>
                </a:cxn>
                <a:cxn ang="0">
                  <a:pos x="73" y="23"/>
                </a:cxn>
                <a:cxn ang="0">
                  <a:pos x="74" y="34"/>
                </a:cxn>
                <a:cxn ang="0">
                  <a:pos x="72" y="44"/>
                </a:cxn>
                <a:cxn ang="0">
                  <a:pos x="66" y="52"/>
                </a:cxn>
                <a:cxn ang="0">
                  <a:pos x="60" y="57"/>
                </a:cxn>
                <a:cxn ang="0">
                  <a:pos x="58" y="60"/>
                </a:cxn>
                <a:cxn ang="0">
                  <a:pos x="11" y="510"/>
                </a:cxn>
                <a:cxn ang="0">
                  <a:pos x="0" y="534"/>
                </a:cxn>
                <a:cxn ang="0">
                  <a:pos x="13" y="535"/>
                </a:cxn>
                <a:cxn ang="0">
                  <a:pos x="50" y="473"/>
                </a:cxn>
                <a:cxn ang="0">
                  <a:pos x="90" y="461"/>
                </a:cxn>
                <a:cxn ang="0">
                  <a:pos x="107" y="494"/>
                </a:cxn>
                <a:cxn ang="0">
                  <a:pos x="147" y="552"/>
                </a:cxn>
                <a:cxn ang="0">
                  <a:pos x="188" y="561"/>
                </a:cxn>
              </a:cxnLst>
              <a:rect l="0" t="0" r="r" b="b"/>
              <a:pathLst>
                <a:path w="188" h="561">
                  <a:moveTo>
                    <a:pt x="188" y="561"/>
                  </a:moveTo>
                  <a:lnTo>
                    <a:pt x="153" y="529"/>
                  </a:lnTo>
                  <a:lnTo>
                    <a:pt x="149" y="503"/>
                  </a:lnTo>
                  <a:lnTo>
                    <a:pt x="133" y="491"/>
                  </a:lnTo>
                  <a:lnTo>
                    <a:pt x="68" y="58"/>
                  </a:lnTo>
                  <a:lnTo>
                    <a:pt x="77" y="54"/>
                  </a:lnTo>
                  <a:lnTo>
                    <a:pt x="84" y="47"/>
                  </a:lnTo>
                  <a:lnTo>
                    <a:pt x="88" y="39"/>
                  </a:lnTo>
                  <a:lnTo>
                    <a:pt x="90" y="29"/>
                  </a:lnTo>
                  <a:lnTo>
                    <a:pt x="88" y="20"/>
                  </a:lnTo>
                  <a:lnTo>
                    <a:pt x="84" y="11"/>
                  </a:lnTo>
                  <a:lnTo>
                    <a:pt x="77" y="5"/>
                  </a:lnTo>
                  <a:lnTo>
                    <a:pt x="68" y="2"/>
                  </a:lnTo>
                  <a:lnTo>
                    <a:pt x="68" y="1"/>
                  </a:lnTo>
                  <a:lnTo>
                    <a:pt x="67" y="1"/>
                  </a:lnTo>
                  <a:lnTo>
                    <a:pt x="66" y="0"/>
                  </a:lnTo>
                  <a:lnTo>
                    <a:pt x="65" y="0"/>
                  </a:lnTo>
                  <a:lnTo>
                    <a:pt x="66" y="3"/>
                  </a:lnTo>
                  <a:lnTo>
                    <a:pt x="69" y="13"/>
                  </a:lnTo>
                  <a:lnTo>
                    <a:pt x="73" y="23"/>
                  </a:lnTo>
                  <a:lnTo>
                    <a:pt x="74" y="34"/>
                  </a:lnTo>
                  <a:lnTo>
                    <a:pt x="72" y="44"/>
                  </a:lnTo>
                  <a:lnTo>
                    <a:pt x="66" y="52"/>
                  </a:lnTo>
                  <a:lnTo>
                    <a:pt x="60" y="57"/>
                  </a:lnTo>
                  <a:lnTo>
                    <a:pt x="58" y="60"/>
                  </a:lnTo>
                  <a:lnTo>
                    <a:pt x="11" y="510"/>
                  </a:lnTo>
                  <a:lnTo>
                    <a:pt x="0" y="534"/>
                  </a:lnTo>
                  <a:lnTo>
                    <a:pt x="13" y="535"/>
                  </a:lnTo>
                  <a:lnTo>
                    <a:pt x="50" y="473"/>
                  </a:lnTo>
                  <a:lnTo>
                    <a:pt x="90" y="461"/>
                  </a:lnTo>
                  <a:lnTo>
                    <a:pt x="107" y="494"/>
                  </a:lnTo>
                  <a:lnTo>
                    <a:pt x="147" y="552"/>
                  </a:lnTo>
                  <a:lnTo>
                    <a:pt x="188" y="561"/>
                  </a:lnTo>
                  <a:close/>
                </a:path>
              </a:pathLst>
            </a:custGeom>
            <a:solidFill>
              <a:srgbClr val="000000"/>
            </a:solidFill>
            <a:ln w="9525">
              <a:noFill/>
              <a:round/>
              <a:headEnd/>
              <a:tailEnd/>
            </a:ln>
          </p:spPr>
          <p:txBody>
            <a:bodyPr/>
            <a:lstStyle/>
            <a:p>
              <a:endParaRPr lang="ru-RU"/>
            </a:p>
          </p:txBody>
        </p:sp>
        <p:sp>
          <p:nvSpPr>
            <p:cNvPr id="73867" name="Freeform 139"/>
            <p:cNvSpPr>
              <a:spLocks noChangeAspect="1"/>
            </p:cNvSpPr>
            <p:nvPr/>
          </p:nvSpPr>
          <p:spPr bwMode="auto">
            <a:xfrm>
              <a:off x="2552" y="3143"/>
              <a:ext cx="1217" cy="454"/>
            </a:xfrm>
            <a:custGeom>
              <a:avLst/>
              <a:gdLst/>
              <a:ahLst/>
              <a:cxnLst>
                <a:cxn ang="0">
                  <a:pos x="1089" y="229"/>
                </a:cxn>
                <a:cxn ang="0">
                  <a:pos x="818" y="211"/>
                </a:cxn>
                <a:cxn ang="0">
                  <a:pos x="736" y="56"/>
                </a:cxn>
                <a:cxn ang="0">
                  <a:pos x="0" y="0"/>
                </a:cxn>
                <a:cxn ang="0">
                  <a:pos x="0" y="3"/>
                </a:cxn>
                <a:cxn ang="0">
                  <a:pos x="231" y="269"/>
                </a:cxn>
                <a:cxn ang="0">
                  <a:pos x="299" y="295"/>
                </a:cxn>
                <a:cxn ang="0">
                  <a:pos x="282" y="316"/>
                </a:cxn>
                <a:cxn ang="0">
                  <a:pos x="359" y="354"/>
                </a:cxn>
                <a:cxn ang="0">
                  <a:pos x="425" y="418"/>
                </a:cxn>
                <a:cxn ang="0">
                  <a:pos x="874" y="425"/>
                </a:cxn>
                <a:cxn ang="0">
                  <a:pos x="874" y="453"/>
                </a:cxn>
                <a:cxn ang="0">
                  <a:pos x="1217" y="454"/>
                </a:cxn>
                <a:cxn ang="0">
                  <a:pos x="1089" y="229"/>
                </a:cxn>
              </a:cxnLst>
              <a:rect l="0" t="0" r="r" b="b"/>
              <a:pathLst>
                <a:path w="1217" h="454">
                  <a:moveTo>
                    <a:pt x="1089" y="229"/>
                  </a:moveTo>
                  <a:lnTo>
                    <a:pt x="818" y="211"/>
                  </a:lnTo>
                  <a:lnTo>
                    <a:pt x="736" y="56"/>
                  </a:lnTo>
                  <a:lnTo>
                    <a:pt x="0" y="0"/>
                  </a:lnTo>
                  <a:lnTo>
                    <a:pt x="0" y="3"/>
                  </a:lnTo>
                  <a:lnTo>
                    <a:pt x="231" y="269"/>
                  </a:lnTo>
                  <a:lnTo>
                    <a:pt x="299" y="295"/>
                  </a:lnTo>
                  <a:lnTo>
                    <a:pt x="282" y="316"/>
                  </a:lnTo>
                  <a:lnTo>
                    <a:pt x="359" y="354"/>
                  </a:lnTo>
                  <a:lnTo>
                    <a:pt x="425" y="418"/>
                  </a:lnTo>
                  <a:lnTo>
                    <a:pt x="874" y="425"/>
                  </a:lnTo>
                  <a:lnTo>
                    <a:pt x="874" y="453"/>
                  </a:lnTo>
                  <a:lnTo>
                    <a:pt x="1217" y="454"/>
                  </a:lnTo>
                  <a:lnTo>
                    <a:pt x="1089" y="229"/>
                  </a:lnTo>
                  <a:close/>
                </a:path>
              </a:pathLst>
            </a:custGeom>
            <a:solidFill>
              <a:srgbClr val="000000"/>
            </a:solidFill>
            <a:ln w="9525">
              <a:noFill/>
              <a:round/>
              <a:headEnd/>
              <a:tailEnd/>
            </a:ln>
          </p:spPr>
          <p:txBody>
            <a:bodyPr/>
            <a:lstStyle/>
            <a:p>
              <a:endParaRPr lang="ru-RU"/>
            </a:p>
          </p:txBody>
        </p:sp>
        <p:sp>
          <p:nvSpPr>
            <p:cNvPr id="73868" name="Freeform 140"/>
            <p:cNvSpPr>
              <a:spLocks noChangeAspect="1"/>
            </p:cNvSpPr>
            <p:nvPr/>
          </p:nvSpPr>
          <p:spPr bwMode="auto">
            <a:xfrm>
              <a:off x="2493" y="3146"/>
              <a:ext cx="484" cy="415"/>
            </a:xfrm>
            <a:custGeom>
              <a:avLst/>
              <a:gdLst/>
              <a:ahLst/>
              <a:cxnLst>
                <a:cxn ang="0">
                  <a:pos x="341" y="313"/>
                </a:cxn>
                <a:cxn ang="0">
                  <a:pos x="358" y="292"/>
                </a:cxn>
                <a:cxn ang="0">
                  <a:pos x="290" y="266"/>
                </a:cxn>
                <a:cxn ang="0">
                  <a:pos x="59" y="0"/>
                </a:cxn>
                <a:cxn ang="0">
                  <a:pos x="59" y="7"/>
                </a:cxn>
                <a:cxn ang="0">
                  <a:pos x="35" y="8"/>
                </a:cxn>
                <a:cxn ang="0">
                  <a:pos x="35" y="116"/>
                </a:cxn>
                <a:cxn ang="0">
                  <a:pos x="0" y="117"/>
                </a:cxn>
                <a:cxn ang="0">
                  <a:pos x="93" y="409"/>
                </a:cxn>
                <a:cxn ang="0">
                  <a:pos x="484" y="415"/>
                </a:cxn>
                <a:cxn ang="0">
                  <a:pos x="418" y="351"/>
                </a:cxn>
                <a:cxn ang="0">
                  <a:pos x="341" y="313"/>
                </a:cxn>
              </a:cxnLst>
              <a:rect l="0" t="0" r="r" b="b"/>
              <a:pathLst>
                <a:path w="484" h="415">
                  <a:moveTo>
                    <a:pt x="341" y="313"/>
                  </a:moveTo>
                  <a:lnTo>
                    <a:pt x="358" y="292"/>
                  </a:lnTo>
                  <a:lnTo>
                    <a:pt x="290" y="266"/>
                  </a:lnTo>
                  <a:lnTo>
                    <a:pt x="59" y="0"/>
                  </a:lnTo>
                  <a:lnTo>
                    <a:pt x="59" y="7"/>
                  </a:lnTo>
                  <a:lnTo>
                    <a:pt x="35" y="8"/>
                  </a:lnTo>
                  <a:lnTo>
                    <a:pt x="35" y="116"/>
                  </a:lnTo>
                  <a:lnTo>
                    <a:pt x="0" y="117"/>
                  </a:lnTo>
                  <a:lnTo>
                    <a:pt x="93" y="409"/>
                  </a:lnTo>
                  <a:lnTo>
                    <a:pt x="484" y="415"/>
                  </a:lnTo>
                  <a:lnTo>
                    <a:pt x="418" y="351"/>
                  </a:lnTo>
                  <a:lnTo>
                    <a:pt x="341" y="313"/>
                  </a:lnTo>
                  <a:close/>
                </a:path>
              </a:pathLst>
            </a:custGeom>
            <a:solidFill>
              <a:srgbClr val="000000"/>
            </a:solidFill>
            <a:ln w="9525">
              <a:noFill/>
              <a:round/>
              <a:headEnd/>
              <a:tailEnd/>
            </a:ln>
          </p:spPr>
          <p:txBody>
            <a:bodyPr/>
            <a:lstStyle/>
            <a:p>
              <a:endParaRPr lang="ru-RU"/>
            </a:p>
          </p:txBody>
        </p:sp>
        <p:sp>
          <p:nvSpPr>
            <p:cNvPr id="73869" name="Freeform 141"/>
            <p:cNvSpPr>
              <a:spLocks noChangeAspect="1"/>
            </p:cNvSpPr>
            <p:nvPr/>
          </p:nvSpPr>
          <p:spPr bwMode="auto">
            <a:xfrm>
              <a:off x="3378" y="3369"/>
              <a:ext cx="192" cy="227"/>
            </a:xfrm>
            <a:custGeom>
              <a:avLst/>
              <a:gdLst/>
              <a:ahLst/>
              <a:cxnLst>
                <a:cxn ang="0">
                  <a:pos x="0" y="0"/>
                </a:cxn>
                <a:cxn ang="0">
                  <a:pos x="192" y="227"/>
                </a:cxn>
                <a:cxn ang="0">
                  <a:pos x="48" y="227"/>
                </a:cxn>
                <a:cxn ang="0">
                  <a:pos x="48" y="199"/>
                </a:cxn>
                <a:cxn ang="0">
                  <a:pos x="104" y="199"/>
                </a:cxn>
                <a:cxn ang="0">
                  <a:pos x="105" y="191"/>
                </a:cxn>
                <a:cxn ang="0">
                  <a:pos x="0" y="0"/>
                </a:cxn>
              </a:cxnLst>
              <a:rect l="0" t="0" r="r" b="b"/>
              <a:pathLst>
                <a:path w="192" h="227">
                  <a:moveTo>
                    <a:pt x="0" y="0"/>
                  </a:moveTo>
                  <a:lnTo>
                    <a:pt x="192" y="227"/>
                  </a:lnTo>
                  <a:lnTo>
                    <a:pt x="48" y="227"/>
                  </a:lnTo>
                  <a:lnTo>
                    <a:pt x="48" y="199"/>
                  </a:lnTo>
                  <a:lnTo>
                    <a:pt x="104" y="199"/>
                  </a:lnTo>
                  <a:lnTo>
                    <a:pt x="105" y="191"/>
                  </a:lnTo>
                  <a:lnTo>
                    <a:pt x="0" y="0"/>
                  </a:lnTo>
                  <a:close/>
                </a:path>
              </a:pathLst>
            </a:custGeom>
            <a:solidFill>
              <a:srgbClr val="000000"/>
            </a:solidFill>
            <a:ln w="9525">
              <a:noFill/>
              <a:round/>
              <a:headEnd/>
              <a:tailEnd/>
            </a:ln>
          </p:spPr>
          <p:txBody>
            <a:bodyPr/>
            <a:lstStyle/>
            <a:p>
              <a:endParaRPr lang="ru-RU"/>
            </a:p>
          </p:txBody>
        </p:sp>
      </p:grpSp>
      <p:grpSp>
        <p:nvGrpSpPr>
          <p:cNvPr id="73870" name="Group 142"/>
          <p:cNvGrpSpPr>
            <a:grpSpLocks/>
          </p:cNvGrpSpPr>
          <p:nvPr/>
        </p:nvGrpSpPr>
        <p:grpSpPr bwMode="auto">
          <a:xfrm>
            <a:off x="2819400" y="3429000"/>
            <a:ext cx="5257800" cy="3124200"/>
            <a:chOff x="1440" y="2160"/>
            <a:chExt cx="3312" cy="1968"/>
          </a:xfrm>
        </p:grpSpPr>
        <p:pic>
          <p:nvPicPr>
            <p:cNvPr id="73871" name="Picture 143" descr="pe02097_"/>
            <p:cNvPicPr>
              <a:picLocks noChangeAspect="1" noChangeArrowheads="1"/>
            </p:cNvPicPr>
            <p:nvPr/>
          </p:nvPicPr>
          <p:blipFill>
            <a:blip r:embed="rId3" cstate="print"/>
            <a:srcRect/>
            <a:stretch>
              <a:fillRect/>
            </a:stretch>
          </p:blipFill>
          <p:spPr bwMode="auto">
            <a:xfrm>
              <a:off x="1920" y="2448"/>
              <a:ext cx="1152" cy="922"/>
            </a:xfrm>
            <a:prstGeom prst="rect">
              <a:avLst/>
            </a:prstGeom>
            <a:noFill/>
          </p:spPr>
        </p:pic>
        <p:pic>
          <p:nvPicPr>
            <p:cNvPr id="73872" name="Picture 144" descr="pe02097_"/>
            <p:cNvPicPr>
              <a:picLocks noChangeAspect="1" noChangeArrowheads="1"/>
            </p:cNvPicPr>
            <p:nvPr/>
          </p:nvPicPr>
          <p:blipFill>
            <a:blip r:embed="rId3" cstate="print"/>
            <a:srcRect/>
            <a:stretch>
              <a:fillRect/>
            </a:stretch>
          </p:blipFill>
          <p:spPr bwMode="auto">
            <a:xfrm>
              <a:off x="2544" y="3168"/>
              <a:ext cx="1152" cy="922"/>
            </a:xfrm>
            <a:prstGeom prst="rect">
              <a:avLst/>
            </a:prstGeom>
            <a:noFill/>
          </p:spPr>
        </p:pic>
        <p:pic>
          <p:nvPicPr>
            <p:cNvPr id="73873" name="Picture 145" descr="pe02097_"/>
            <p:cNvPicPr>
              <a:picLocks noChangeAspect="1" noChangeArrowheads="1"/>
            </p:cNvPicPr>
            <p:nvPr/>
          </p:nvPicPr>
          <p:blipFill>
            <a:blip r:embed="rId3" cstate="print"/>
            <a:srcRect/>
            <a:stretch>
              <a:fillRect/>
            </a:stretch>
          </p:blipFill>
          <p:spPr bwMode="auto">
            <a:xfrm>
              <a:off x="3360" y="2496"/>
              <a:ext cx="1152" cy="922"/>
            </a:xfrm>
            <a:prstGeom prst="rect">
              <a:avLst/>
            </a:prstGeom>
            <a:noFill/>
          </p:spPr>
        </p:pic>
        <p:sp>
          <p:nvSpPr>
            <p:cNvPr id="73874" name="Oval 146"/>
            <p:cNvSpPr>
              <a:spLocks noChangeArrowheads="1"/>
            </p:cNvSpPr>
            <p:nvPr/>
          </p:nvSpPr>
          <p:spPr bwMode="auto">
            <a:xfrm>
              <a:off x="1440" y="2160"/>
              <a:ext cx="3312" cy="1968"/>
            </a:xfrm>
            <a:prstGeom prst="ellipse">
              <a:avLst/>
            </a:prstGeom>
            <a:noFill/>
            <a:ln w="76200">
              <a:solidFill>
                <a:srgbClr val="0099FF"/>
              </a:solidFill>
              <a:prstDash val="dash"/>
              <a:round/>
              <a:headEnd type="none" w="sm" len="sm"/>
              <a:tailEnd type="none" w="sm" len="sm"/>
            </a:ln>
            <a:effectLst/>
          </p:spPr>
          <p:txBody>
            <a:bodyPr wrap="none" anchor="ctr"/>
            <a:lstStyle/>
            <a:p>
              <a:endParaRPr lang="ru-RU"/>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73732"/>
                                        </p:tgtEl>
                                        <p:attrNameLst>
                                          <p:attrName>style.visibility</p:attrName>
                                        </p:attrNameLst>
                                      </p:cBhvr>
                                      <p:to>
                                        <p:strVal val="visible"/>
                                      </p:to>
                                    </p:set>
                                    <p:animEffect transition="in" filter="slide(fromLeft)">
                                      <p:cBhvr>
                                        <p:cTn id="7" dur="500"/>
                                        <p:tgtEl>
                                          <p:spTgt spid="7373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73735"/>
                                        </p:tgtEl>
                                        <p:attrNameLst>
                                          <p:attrName>style.visibility</p:attrName>
                                        </p:attrNameLst>
                                      </p:cBhvr>
                                      <p:to>
                                        <p:strVal val="visible"/>
                                      </p:to>
                                    </p:set>
                                    <p:animEffect transition="in" filter="box(out)">
                                      <p:cBhvr>
                                        <p:cTn id="12" dur="500"/>
                                        <p:tgtEl>
                                          <p:spTgt spid="7373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3730"/>
                                        </p:tgtEl>
                                        <p:attrNameLst>
                                          <p:attrName>style.visibility</p:attrName>
                                        </p:attrNameLst>
                                      </p:cBhvr>
                                      <p:to>
                                        <p:strVal val="visible"/>
                                      </p:to>
                                    </p:set>
                                    <p:animEffect transition="in" filter="dissolve">
                                      <p:cBhvr>
                                        <p:cTn id="17" dur="500"/>
                                        <p:tgtEl>
                                          <p:spTgt spid="7373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nodePh="1">
                                  <p:stCondLst>
                                    <p:cond delay="0"/>
                                  </p:stCondLst>
                                  <p:endCondLst>
                                    <p:cond evt="begin" delay="0">
                                      <p:tn val="20"/>
                                    </p:cond>
                                  </p:endCondLst>
                                  <p:childTnLst>
                                    <p:set>
                                      <p:cBhvr>
                                        <p:cTn id="21" dur="1" fill="hold">
                                          <p:stCondLst>
                                            <p:cond delay="0"/>
                                          </p:stCondLst>
                                        </p:cTn>
                                        <p:tgtEl>
                                          <p:spTgt spid="73738"/>
                                        </p:tgtEl>
                                        <p:attrNameLst>
                                          <p:attrName>style.visibility</p:attrName>
                                        </p:attrNameLst>
                                      </p:cBhvr>
                                      <p:to>
                                        <p:strVal val="visible"/>
                                      </p:to>
                                    </p:set>
                                    <p:animEffect transition="in" filter="blinds(horizontal)">
                                      <p:cBhvr>
                                        <p:cTn id="22" dur="500"/>
                                        <p:tgtEl>
                                          <p:spTgt spid="7373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nodePh="1">
                                  <p:stCondLst>
                                    <p:cond delay="0"/>
                                  </p:stCondLst>
                                  <p:endCondLst>
                                    <p:cond evt="begin" delay="0">
                                      <p:tn val="25"/>
                                    </p:cond>
                                  </p:endCondLst>
                                  <p:childTnLst>
                                    <p:set>
                                      <p:cBhvr>
                                        <p:cTn id="26" dur="1" fill="hold">
                                          <p:stCondLst>
                                            <p:cond delay="0"/>
                                          </p:stCondLst>
                                        </p:cTn>
                                        <p:tgtEl>
                                          <p:spTgt spid="73739"/>
                                        </p:tgtEl>
                                        <p:attrNameLst>
                                          <p:attrName>style.visibility</p:attrName>
                                        </p:attrNameLst>
                                      </p:cBhvr>
                                      <p:to>
                                        <p:strVal val="visible"/>
                                      </p:to>
                                    </p:set>
                                    <p:animEffect transition="in" filter="blinds(horizontal)">
                                      <p:cBhvr>
                                        <p:cTn id="27" dur="500"/>
                                        <p:tgtEl>
                                          <p:spTgt spid="7373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7374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73741"/>
                                        </p:tgtEl>
                                        <p:attrNameLst>
                                          <p:attrName>style.visibility</p:attrName>
                                        </p:attrNameLst>
                                      </p:cBhvr>
                                      <p:to>
                                        <p:strVal val="visible"/>
                                      </p:to>
                                    </p:set>
                                    <p:anim calcmode="lin" valueType="num">
                                      <p:cBhvr>
                                        <p:cTn id="36" dur="500" fill="hold"/>
                                        <p:tgtEl>
                                          <p:spTgt spid="73741"/>
                                        </p:tgtEl>
                                        <p:attrNameLst>
                                          <p:attrName>ppt_w</p:attrName>
                                        </p:attrNameLst>
                                      </p:cBhvr>
                                      <p:tavLst>
                                        <p:tav tm="0">
                                          <p:val>
                                            <p:fltVal val="0"/>
                                          </p:val>
                                        </p:tav>
                                        <p:tav tm="100000">
                                          <p:val>
                                            <p:strVal val="#ppt_w"/>
                                          </p:val>
                                        </p:tav>
                                      </p:tavLst>
                                    </p:anim>
                                    <p:anim calcmode="lin" valueType="num">
                                      <p:cBhvr>
                                        <p:cTn id="37" dur="500" fill="hold"/>
                                        <p:tgtEl>
                                          <p:spTgt spid="73741"/>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12" presetClass="entr" presetSubtype="2" fill="hold" nodeType="clickEffect">
                                  <p:stCondLst>
                                    <p:cond delay="0"/>
                                  </p:stCondLst>
                                  <p:childTnLst>
                                    <p:set>
                                      <p:cBhvr>
                                        <p:cTn id="41" dur="1" fill="hold">
                                          <p:stCondLst>
                                            <p:cond delay="0"/>
                                          </p:stCondLst>
                                        </p:cTn>
                                        <p:tgtEl>
                                          <p:spTgt spid="73870"/>
                                        </p:tgtEl>
                                        <p:attrNameLst>
                                          <p:attrName>style.visibility</p:attrName>
                                        </p:attrNameLst>
                                      </p:cBhvr>
                                      <p:to>
                                        <p:strVal val="visible"/>
                                      </p:to>
                                    </p:set>
                                    <p:animEffect transition="in" filter="slide(fromRight)">
                                      <p:cBhvr>
                                        <p:cTn id="42" dur="500"/>
                                        <p:tgtEl>
                                          <p:spTgt spid="73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nimBg="1" autoUpdateAnimBg="0"/>
      <p:bldP spid="73738" grpId="0" autoUpdateAnimBg="0"/>
      <p:bldP spid="73739" grpId="0" autoUpdateAnimBg="0"/>
      <p:bldP spid="73740"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4756" name="Group 4"/>
          <p:cNvGrpSpPr>
            <a:grpSpLocks/>
          </p:cNvGrpSpPr>
          <p:nvPr/>
        </p:nvGrpSpPr>
        <p:grpSpPr bwMode="auto">
          <a:xfrm>
            <a:off x="1752600" y="533400"/>
            <a:ext cx="1143000" cy="1600200"/>
            <a:chOff x="1056" y="384"/>
            <a:chExt cx="720" cy="1008"/>
          </a:xfrm>
        </p:grpSpPr>
        <p:sp>
          <p:nvSpPr>
            <p:cNvPr id="74757" name="AutoShape 5"/>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74758" name="Text Box 6"/>
            <p:cNvSpPr txBox="1">
              <a:spLocks noChangeArrowheads="1"/>
            </p:cNvSpPr>
            <p:nvPr/>
          </p:nvSpPr>
          <p:spPr bwMode="auto">
            <a:xfrm>
              <a:off x="1056" y="528"/>
              <a:ext cx="576" cy="749"/>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7200">
                  <a:solidFill>
                    <a:srgbClr val="FAFD00"/>
                  </a:solidFill>
                  <a:latin typeface="Lithograph" pitchFamily="2" charset="0"/>
                </a:rPr>
                <a:t>7</a:t>
              </a:r>
            </a:p>
          </p:txBody>
        </p:sp>
      </p:grpSp>
      <p:grpSp>
        <p:nvGrpSpPr>
          <p:cNvPr id="74759" name="Group 7"/>
          <p:cNvGrpSpPr>
            <a:grpSpLocks/>
          </p:cNvGrpSpPr>
          <p:nvPr/>
        </p:nvGrpSpPr>
        <p:grpSpPr bwMode="auto">
          <a:xfrm>
            <a:off x="3810000" y="609600"/>
            <a:ext cx="4724400" cy="2020888"/>
            <a:chOff x="2256" y="384"/>
            <a:chExt cx="2976" cy="1273"/>
          </a:xfrm>
        </p:grpSpPr>
        <p:sp>
          <p:nvSpPr>
            <p:cNvPr id="74760" name="Rectangle 8"/>
            <p:cNvSpPr>
              <a:spLocks noChangeArrowheads="1"/>
            </p:cNvSpPr>
            <p:nvPr/>
          </p:nvSpPr>
          <p:spPr bwMode="auto">
            <a:xfrm>
              <a:off x="2256" y="384"/>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74761" name="Rectangle 9"/>
            <p:cNvSpPr>
              <a:spLocks noChangeArrowheads="1"/>
            </p:cNvSpPr>
            <p:nvPr/>
          </p:nvSpPr>
          <p:spPr bwMode="auto">
            <a:xfrm>
              <a:off x="2496" y="528"/>
              <a:ext cx="2448" cy="1129"/>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3600" b="1">
                  <a:solidFill>
                    <a:schemeClr val="bg2"/>
                  </a:solidFill>
                  <a:effectLst>
                    <a:outerShdw blurRad="38100" dist="38100" dir="2700000" algn="tl">
                      <a:srgbClr val="000000"/>
                    </a:outerShdw>
                  </a:effectLst>
                  <a:latin typeface="Arial" charset="0"/>
                </a:rPr>
                <a:t>Организация</a:t>
              </a:r>
              <a:endParaRPr lang="ru-RU" sz="3600" b="1" i="1">
                <a:solidFill>
                  <a:schemeClr val="bg2"/>
                </a:solidFill>
                <a:effectLst>
                  <a:outerShdw blurRad="38100" dist="38100" dir="2700000" algn="tl">
                    <a:srgbClr val="000000"/>
                  </a:outerShdw>
                </a:effectLst>
                <a:latin typeface="Arial" charset="0"/>
              </a:endParaRPr>
            </a:p>
            <a:p>
              <a:pPr algn="ctr">
                <a:lnSpc>
                  <a:spcPct val="90000"/>
                </a:lnSpc>
                <a:spcBef>
                  <a:spcPct val="20000"/>
                </a:spcBef>
                <a:buClr>
                  <a:schemeClr val="tx2"/>
                </a:buClr>
                <a:buSzPct val="90000"/>
                <a:buFont typeface="Symbol" pitchFamily="18" charset="2"/>
                <a:buNone/>
              </a:pPr>
              <a:r>
                <a:rPr lang="ru-RU" sz="3600" b="1" i="1">
                  <a:solidFill>
                    <a:schemeClr val="bg2"/>
                  </a:solidFill>
                  <a:effectLst>
                    <a:outerShdw blurRad="38100" dist="38100" dir="2700000" algn="tl">
                      <a:srgbClr val="000000"/>
                    </a:outerShdw>
                  </a:effectLst>
                  <a:latin typeface="Arial" charset="0"/>
                </a:rPr>
                <a:t>класса СШ</a:t>
              </a:r>
              <a:endParaRPr lang="en-US" sz="3600" b="1" i="1">
                <a:solidFill>
                  <a:schemeClr val="bg2"/>
                </a:solidFill>
                <a:effectLst>
                  <a:outerShdw blurRad="38100" dist="38100" dir="2700000" algn="tl">
                    <a:srgbClr val="000000"/>
                  </a:outerShdw>
                </a:effectLst>
                <a:latin typeface="Arial" charset="0"/>
              </a:endParaRPr>
            </a:p>
            <a:p>
              <a:pPr algn="ctr">
                <a:lnSpc>
                  <a:spcPct val="90000"/>
                </a:lnSpc>
                <a:spcBef>
                  <a:spcPct val="20000"/>
                </a:spcBef>
                <a:buClr>
                  <a:schemeClr val="tx2"/>
                </a:buClr>
                <a:buSzPct val="90000"/>
                <a:buFont typeface="Symbol" pitchFamily="18" charset="2"/>
                <a:buNone/>
              </a:pPr>
              <a:endParaRPr lang="en-US" sz="3600" b="1">
                <a:solidFill>
                  <a:schemeClr val="bg2"/>
                </a:solidFill>
                <a:effectLst>
                  <a:outerShdw blurRad="38100" dist="38100" dir="2700000" algn="tl">
                    <a:srgbClr val="000000"/>
                  </a:outerShdw>
                </a:effectLst>
                <a:latin typeface="Arial" charset="0"/>
              </a:endParaRPr>
            </a:p>
          </p:txBody>
        </p:sp>
      </p:grpSp>
      <p:sp>
        <p:nvSpPr>
          <p:cNvPr id="74762" name="Text Box 10"/>
          <p:cNvSpPr txBox="1">
            <a:spLocks noChangeArrowheads="1"/>
          </p:cNvSpPr>
          <p:nvPr/>
        </p:nvSpPr>
        <p:spPr bwMode="auto">
          <a:xfrm>
            <a:off x="1957388" y="3168650"/>
            <a:ext cx="6211887" cy="914400"/>
          </a:xfrm>
          <a:prstGeom prst="rect">
            <a:avLst/>
          </a:prstGeom>
          <a:noFill/>
          <a:ln w="12700" cap="sq">
            <a:noFill/>
            <a:miter lim="800000"/>
            <a:headEnd type="none" w="sm" len="sm"/>
            <a:tailEnd type="none" w="sm" len="sm"/>
          </a:ln>
          <a:effectLst/>
        </p:spPr>
        <p:txBody>
          <a:bodyPr>
            <a:spAutoFit/>
          </a:bodyPr>
          <a:lstStyle/>
          <a:p>
            <a:pPr algn="ctr">
              <a:spcBef>
                <a:spcPct val="50000"/>
              </a:spcBef>
            </a:pPr>
            <a:endParaRPr lang="es-ES_tradnl" sz="5400" b="1">
              <a:solidFill>
                <a:schemeClr val="bg2"/>
              </a:solidFill>
            </a:endParaRPr>
          </a:p>
        </p:txBody>
      </p:sp>
      <p:sp>
        <p:nvSpPr>
          <p:cNvPr id="74763" name="Text Box 11"/>
          <p:cNvSpPr txBox="1">
            <a:spLocks noChangeArrowheads="1"/>
          </p:cNvSpPr>
          <p:nvPr/>
        </p:nvSpPr>
        <p:spPr bwMode="auto">
          <a:xfrm>
            <a:off x="1812925" y="2819400"/>
            <a:ext cx="6356350" cy="579438"/>
          </a:xfrm>
          <a:prstGeom prst="rect">
            <a:avLst/>
          </a:prstGeom>
          <a:noFill/>
          <a:ln w="12700" cap="sq">
            <a:noFill/>
            <a:miter lim="800000"/>
            <a:headEnd type="none" w="sm" len="sm"/>
            <a:tailEnd type="none" w="sm" len="sm"/>
          </a:ln>
          <a:effectLst/>
        </p:spPr>
        <p:txBody>
          <a:bodyPr>
            <a:spAutoFit/>
          </a:bodyPr>
          <a:lstStyle/>
          <a:p>
            <a:pPr algn="ctr">
              <a:spcBef>
                <a:spcPct val="20000"/>
              </a:spcBef>
              <a:buClr>
                <a:schemeClr val="tx2"/>
              </a:buClr>
              <a:buSzPct val="90000"/>
              <a:buFont typeface="Symbol" pitchFamily="18" charset="2"/>
              <a:buNone/>
            </a:pPr>
            <a:endParaRPr lang="es-ES_tradnl" sz="3200" b="1">
              <a:solidFill>
                <a:schemeClr val="bg2"/>
              </a:solidFill>
            </a:endParaRPr>
          </a:p>
        </p:txBody>
      </p:sp>
      <p:sp>
        <p:nvSpPr>
          <p:cNvPr id="74765" name="Freeform 13"/>
          <p:cNvSpPr>
            <a:spLocks/>
          </p:cNvSpPr>
          <p:nvPr/>
        </p:nvSpPr>
        <p:spPr bwMode="auto">
          <a:xfrm>
            <a:off x="2852738" y="3983038"/>
            <a:ext cx="239712" cy="242887"/>
          </a:xfrm>
          <a:custGeom>
            <a:avLst/>
            <a:gdLst/>
            <a:ahLst/>
            <a:cxnLst>
              <a:cxn ang="0">
                <a:pos x="0" y="0"/>
              </a:cxn>
              <a:cxn ang="0">
                <a:pos x="117" y="0"/>
              </a:cxn>
              <a:cxn ang="0">
                <a:pos x="303" y="306"/>
              </a:cxn>
              <a:cxn ang="0">
                <a:pos x="117" y="48"/>
              </a:cxn>
              <a:cxn ang="0">
                <a:pos x="0" y="0"/>
              </a:cxn>
            </a:cxnLst>
            <a:rect l="0" t="0" r="r" b="b"/>
            <a:pathLst>
              <a:path w="303" h="306">
                <a:moveTo>
                  <a:pt x="0" y="0"/>
                </a:moveTo>
                <a:lnTo>
                  <a:pt x="117" y="0"/>
                </a:lnTo>
                <a:lnTo>
                  <a:pt x="303" y="306"/>
                </a:lnTo>
                <a:lnTo>
                  <a:pt x="117" y="48"/>
                </a:lnTo>
                <a:lnTo>
                  <a:pt x="0" y="0"/>
                </a:lnTo>
                <a:close/>
              </a:path>
            </a:pathLst>
          </a:custGeom>
          <a:solidFill>
            <a:srgbClr val="000000"/>
          </a:solidFill>
          <a:ln w="1588">
            <a:solidFill>
              <a:srgbClr val="000000"/>
            </a:solidFill>
            <a:prstDash val="solid"/>
            <a:round/>
            <a:headEnd/>
            <a:tailEnd/>
          </a:ln>
        </p:spPr>
        <p:txBody>
          <a:bodyPr/>
          <a:lstStyle/>
          <a:p>
            <a:endParaRPr lang="ru-RU"/>
          </a:p>
        </p:txBody>
      </p:sp>
      <p:grpSp>
        <p:nvGrpSpPr>
          <p:cNvPr id="74782" name="Group 30"/>
          <p:cNvGrpSpPr>
            <a:grpSpLocks/>
          </p:cNvGrpSpPr>
          <p:nvPr/>
        </p:nvGrpSpPr>
        <p:grpSpPr bwMode="auto">
          <a:xfrm>
            <a:off x="1524000" y="1752600"/>
            <a:ext cx="7086600" cy="5105400"/>
            <a:chOff x="960" y="1104"/>
            <a:chExt cx="4464" cy="3216"/>
          </a:xfrm>
        </p:grpSpPr>
        <p:sp>
          <p:nvSpPr>
            <p:cNvPr id="74754" name="Rectangle 2"/>
            <p:cNvSpPr>
              <a:spLocks noChangeArrowheads="1"/>
            </p:cNvSpPr>
            <p:nvPr/>
          </p:nvSpPr>
          <p:spPr bwMode="auto">
            <a:xfrm>
              <a:off x="960" y="1584"/>
              <a:ext cx="4464" cy="2736"/>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pPr algn="ctr"/>
              <a:r>
                <a:rPr lang="en-US" sz="3200"/>
                <a:t>Time</a:t>
              </a:r>
              <a:endParaRPr lang="en-US" sz="3200">
                <a:solidFill>
                  <a:schemeClr val="bg2"/>
                </a:solidFill>
              </a:endParaRPr>
            </a:p>
          </p:txBody>
        </p:sp>
        <p:sp>
          <p:nvSpPr>
            <p:cNvPr id="74764" name="Text Box 12"/>
            <p:cNvSpPr txBox="1">
              <a:spLocks noChangeArrowheads="1"/>
            </p:cNvSpPr>
            <p:nvPr/>
          </p:nvSpPr>
          <p:spPr bwMode="auto">
            <a:xfrm>
              <a:off x="2381" y="2568"/>
              <a:ext cx="3039" cy="1454"/>
            </a:xfrm>
            <a:prstGeom prst="rect">
              <a:avLst/>
            </a:prstGeom>
            <a:noFill/>
            <a:ln w="12700" cap="sq">
              <a:noFill/>
              <a:miter lim="800000"/>
              <a:headEnd type="none" w="sm" len="sm"/>
              <a:tailEnd type="none" w="sm" len="sm"/>
            </a:ln>
            <a:effectLst/>
          </p:spPr>
          <p:txBody>
            <a:bodyPr wrap="square">
              <a:spAutoFit/>
            </a:bodyPr>
            <a:lstStyle/>
            <a:p>
              <a:pPr algn="ctr">
                <a:spcBef>
                  <a:spcPct val="50000"/>
                </a:spcBef>
              </a:pPr>
              <a:r>
                <a:rPr lang="ru-RU" sz="3600" b="1" dirty="0">
                  <a:solidFill>
                    <a:schemeClr val="bg2"/>
                  </a:solidFill>
                  <a:effectLst>
                    <a:outerShdw blurRad="38100" dist="38100" dir="2700000" algn="tl">
                      <a:srgbClr val="000000"/>
                    </a:outerShdw>
                  </a:effectLst>
                </a:rPr>
                <a:t>Ежемесячное дружеское общение на дому</a:t>
              </a:r>
              <a:r>
                <a:rPr lang="en-US" sz="3600" b="1" dirty="0">
                  <a:solidFill>
                    <a:schemeClr val="bg2"/>
                  </a:solidFill>
                  <a:effectLst>
                    <a:outerShdw blurRad="38100" dist="38100" dir="2700000" algn="tl">
                      <a:srgbClr val="000000"/>
                    </a:outerShdw>
                  </a:effectLst>
                </a:rPr>
                <a:t>/ </a:t>
              </a:r>
              <a:r>
                <a:rPr lang="ru-RU" sz="3600" b="1" dirty="0">
                  <a:solidFill>
                    <a:schemeClr val="bg2"/>
                  </a:solidFill>
                  <a:effectLst>
                    <a:outerShdw blurRad="38100" dist="38100" dir="2700000" algn="tl">
                      <a:srgbClr val="000000"/>
                    </a:outerShdw>
                  </a:effectLst>
                </a:rPr>
                <a:t>Оценка деятельности</a:t>
              </a:r>
              <a:endParaRPr lang="en-US" sz="3600" b="1" dirty="0">
                <a:solidFill>
                  <a:schemeClr val="bg2"/>
                </a:solidFill>
                <a:effectLst>
                  <a:outerShdw blurRad="38100" dist="38100" dir="2700000" algn="tl">
                    <a:srgbClr val="000000"/>
                  </a:outerShdw>
                </a:effectLst>
              </a:endParaRPr>
            </a:p>
          </p:txBody>
        </p:sp>
        <p:grpSp>
          <p:nvGrpSpPr>
            <p:cNvPr id="74766" name="Group 14"/>
            <p:cNvGrpSpPr>
              <a:grpSpLocks/>
            </p:cNvGrpSpPr>
            <p:nvPr/>
          </p:nvGrpSpPr>
          <p:grpSpPr bwMode="auto">
            <a:xfrm>
              <a:off x="1152" y="1104"/>
              <a:ext cx="1550" cy="1903"/>
              <a:chOff x="1152" y="1104"/>
              <a:chExt cx="1550" cy="1903"/>
            </a:xfrm>
          </p:grpSpPr>
          <p:pic>
            <p:nvPicPr>
              <p:cNvPr id="74767" name="Picture 15" descr="hh01669_"/>
              <p:cNvPicPr>
                <a:picLocks noChangeAspect="1" noChangeArrowheads="1"/>
              </p:cNvPicPr>
              <p:nvPr/>
            </p:nvPicPr>
            <p:blipFill>
              <a:blip r:embed="rId3" cstate="print"/>
              <a:srcRect/>
              <a:stretch>
                <a:fillRect/>
              </a:stretch>
            </p:blipFill>
            <p:spPr bwMode="auto">
              <a:xfrm>
                <a:off x="1152" y="1872"/>
                <a:ext cx="1301" cy="1135"/>
              </a:xfrm>
              <a:prstGeom prst="rect">
                <a:avLst/>
              </a:prstGeom>
              <a:noFill/>
            </p:spPr>
          </p:pic>
          <p:grpSp>
            <p:nvGrpSpPr>
              <p:cNvPr id="74768" name="Group 16"/>
              <p:cNvGrpSpPr>
                <a:grpSpLocks/>
              </p:cNvGrpSpPr>
              <p:nvPr/>
            </p:nvGrpSpPr>
            <p:grpSpPr bwMode="auto">
              <a:xfrm>
                <a:off x="1584" y="1104"/>
                <a:ext cx="1118" cy="1835"/>
                <a:chOff x="2483" y="1525"/>
                <a:chExt cx="1423" cy="2335"/>
              </a:xfrm>
            </p:grpSpPr>
            <p:sp>
              <p:nvSpPr>
                <p:cNvPr id="74769" name="Freeform 17"/>
                <p:cNvSpPr>
                  <a:spLocks/>
                </p:cNvSpPr>
                <p:nvPr/>
              </p:nvSpPr>
              <p:spPr bwMode="auto">
                <a:xfrm>
                  <a:off x="2495" y="2172"/>
                  <a:ext cx="1179" cy="1555"/>
                </a:xfrm>
                <a:custGeom>
                  <a:avLst/>
                  <a:gdLst/>
                  <a:ahLst/>
                  <a:cxnLst>
                    <a:cxn ang="0">
                      <a:pos x="780" y="0"/>
                    </a:cxn>
                    <a:cxn ang="0">
                      <a:pos x="226" y="307"/>
                    </a:cxn>
                    <a:cxn ang="0">
                      <a:pos x="0" y="1074"/>
                    </a:cxn>
                    <a:cxn ang="0">
                      <a:pos x="51" y="1300"/>
                    </a:cxn>
                    <a:cxn ang="0">
                      <a:pos x="226" y="1320"/>
                    </a:cxn>
                    <a:cxn ang="0">
                      <a:pos x="522" y="1909"/>
                    </a:cxn>
                    <a:cxn ang="0">
                      <a:pos x="1150" y="1970"/>
                    </a:cxn>
                    <a:cxn ang="0">
                      <a:pos x="1292" y="2536"/>
                    </a:cxn>
                    <a:cxn ang="0">
                      <a:pos x="1303" y="3109"/>
                    </a:cxn>
                    <a:cxn ang="0">
                      <a:pos x="1723" y="2872"/>
                    </a:cxn>
                    <a:cxn ang="0">
                      <a:pos x="1672" y="1748"/>
                    </a:cxn>
                    <a:cxn ang="0">
                      <a:pos x="2141" y="2258"/>
                    </a:cxn>
                    <a:cxn ang="0">
                      <a:pos x="2358" y="1868"/>
                    </a:cxn>
                    <a:cxn ang="0">
                      <a:pos x="1756" y="930"/>
                    </a:cxn>
                    <a:cxn ang="0">
                      <a:pos x="1505" y="859"/>
                    </a:cxn>
                    <a:cxn ang="0">
                      <a:pos x="1034" y="75"/>
                    </a:cxn>
                    <a:cxn ang="0">
                      <a:pos x="780" y="0"/>
                    </a:cxn>
                  </a:cxnLst>
                  <a:rect l="0" t="0" r="r" b="b"/>
                  <a:pathLst>
                    <a:path w="2358" h="3109">
                      <a:moveTo>
                        <a:pt x="780" y="0"/>
                      </a:moveTo>
                      <a:lnTo>
                        <a:pt x="226" y="307"/>
                      </a:lnTo>
                      <a:lnTo>
                        <a:pt x="0" y="1074"/>
                      </a:lnTo>
                      <a:lnTo>
                        <a:pt x="51" y="1300"/>
                      </a:lnTo>
                      <a:lnTo>
                        <a:pt x="226" y="1320"/>
                      </a:lnTo>
                      <a:lnTo>
                        <a:pt x="522" y="1909"/>
                      </a:lnTo>
                      <a:lnTo>
                        <a:pt x="1150" y="1970"/>
                      </a:lnTo>
                      <a:lnTo>
                        <a:pt x="1292" y="2536"/>
                      </a:lnTo>
                      <a:lnTo>
                        <a:pt x="1303" y="3109"/>
                      </a:lnTo>
                      <a:lnTo>
                        <a:pt x="1723" y="2872"/>
                      </a:lnTo>
                      <a:lnTo>
                        <a:pt x="1672" y="1748"/>
                      </a:lnTo>
                      <a:lnTo>
                        <a:pt x="2141" y="2258"/>
                      </a:lnTo>
                      <a:lnTo>
                        <a:pt x="2358" y="1868"/>
                      </a:lnTo>
                      <a:lnTo>
                        <a:pt x="1756" y="930"/>
                      </a:lnTo>
                      <a:lnTo>
                        <a:pt x="1505" y="859"/>
                      </a:lnTo>
                      <a:lnTo>
                        <a:pt x="1034" y="75"/>
                      </a:lnTo>
                      <a:lnTo>
                        <a:pt x="780" y="0"/>
                      </a:lnTo>
                      <a:close/>
                    </a:path>
                  </a:pathLst>
                </a:custGeom>
                <a:solidFill>
                  <a:srgbClr val="4F4F4F"/>
                </a:solidFill>
                <a:ln w="1588">
                  <a:solidFill>
                    <a:srgbClr val="4F4F4F"/>
                  </a:solidFill>
                  <a:prstDash val="solid"/>
                  <a:round/>
                  <a:headEnd/>
                  <a:tailEnd/>
                </a:ln>
              </p:spPr>
              <p:txBody>
                <a:bodyPr/>
                <a:lstStyle/>
                <a:p>
                  <a:endParaRPr lang="ru-RU"/>
                </a:p>
              </p:txBody>
            </p:sp>
            <p:sp>
              <p:nvSpPr>
                <p:cNvPr id="74770" name="Freeform 18"/>
                <p:cNvSpPr>
                  <a:spLocks/>
                </p:cNvSpPr>
                <p:nvPr/>
              </p:nvSpPr>
              <p:spPr bwMode="auto">
                <a:xfrm>
                  <a:off x="2808" y="2501"/>
                  <a:ext cx="250" cy="311"/>
                </a:xfrm>
                <a:custGeom>
                  <a:avLst/>
                  <a:gdLst/>
                  <a:ahLst/>
                  <a:cxnLst>
                    <a:cxn ang="0">
                      <a:pos x="237" y="0"/>
                    </a:cxn>
                    <a:cxn ang="0">
                      <a:pos x="53" y="211"/>
                    </a:cxn>
                    <a:cxn ang="0">
                      <a:pos x="0" y="508"/>
                    </a:cxn>
                    <a:cxn ang="0">
                      <a:pos x="84" y="622"/>
                    </a:cxn>
                    <a:cxn ang="0">
                      <a:pos x="297" y="598"/>
                    </a:cxn>
                    <a:cxn ang="0">
                      <a:pos x="448" y="429"/>
                    </a:cxn>
                    <a:cxn ang="0">
                      <a:pos x="501" y="223"/>
                    </a:cxn>
                    <a:cxn ang="0">
                      <a:pos x="316" y="192"/>
                    </a:cxn>
                    <a:cxn ang="0">
                      <a:pos x="237" y="0"/>
                    </a:cxn>
                  </a:cxnLst>
                  <a:rect l="0" t="0" r="r" b="b"/>
                  <a:pathLst>
                    <a:path w="501" h="622">
                      <a:moveTo>
                        <a:pt x="237" y="0"/>
                      </a:moveTo>
                      <a:lnTo>
                        <a:pt x="53" y="211"/>
                      </a:lnTo>
                      <a:lnTo>
                        <a:pt x="0" y="508"/>
                      </a:lnTo>
                      <a:lnTo>
                        <a:pt x="84" y="622"/>
                      </a:lnTo>
                      <a:lnTo>
                        <a:pt x="297" y="598"/>
                      </a:lnTo>
                      <a:lnTo>
                        <a:pt x="448" y="429"/>
                      </a:lnTo>
                      <a:lnTo>
                        <a:pt x="501" y="223"/>
                      </a:lnTo>
                      <a:lnTo>
                        <a:pt x="316" y="192"/>
                      </a:lnTo>
                      <a:lnTo>
                        <a:pt x="237" y="0"/>
                      </a:lnTo>
                      <a:close/>
                    </a:path>
                  </a:pathLst>
                </a:custGeom>
                <a:solidFill>
                  <a:srgbClr val="FFC281"/>
                </a:solidFill>
                <a:ln w="1588">
                  <a:solidFill>
                    <a:srgbClr val="FFC281"/>
                  </a:solidFill>
                  <a:prstDash val="solid"/>
                  <a:round/>
                  <a:headEnd/>
                  <a:tailEnd/>
                </a:ln>
              </p:spPr>
              <p:txBody>
                <a:bodyPr/>
                <a:lstStyle/>
                <a:p>
                  <a:endParaRPr lang="ru-RU"/>
                </a:p>
              </p:txBody>
            </p:sp>
            <p:sp>
              <p:nvSpPr>
                <p:cNvPr id="74771" name="Freeform 19"/>
                <p:cNvSpPr>
                  <a:spLocks/>
                </p:cNvSpPr>
                <p:nvPr/>
              </p:nvSpPr>
              <p:spPr bwMode="auto">
                <a:xfrm>
                  <a:off x="2674" y="2592"/>
                  <a:ext cx="176" cy="266"/>
                </a:xfrm>
                <a:custGeom>
                  <a:avLst/>
                  <a:gdLst/>
                  <a:ahLst/>
                  <a:cxnLst>
                    <a:cxn ang="0">
                      <a:pos x="342" y="0"/>
                    </a:cxn>
                    <a:cxn ang="0">
                      <a:pos x="290" y="248"/>
                    </a:cxn>
                    <a:cxn ang="0">
                      <a:pos x="290" y="350"/>
                    </a:cxn>
                    <a:cxn ang="0">
                      <a:pos x="351" y="492"/>
                    </a:cxn>
                    <a:cxn ang="0">
                      <a:pos x="143" y="533"/>
                    </a:cxn>
                    <a:cxn ang="0">
                      <a:pos x="0" y="318"/>
                    </a:cxn>
                    <a:cxn ang="0">
                      <a:pos x="113" y="81"/>
                    </a:cxn>
                    <a:cxn ang="0">
                      <a:pos x="342" y="0"/>
                    </a:cxn>
                  </a:cxnLst>
                  <a:rect l="0" t="0" r="r" b="b"/>
                  <a:pathLst>
                    <a:path w="351" h="533">
                      <a:moveTo>
                        <a:pt x="342" y="0"/>
                      </a:moveTo>
                      <a:lnTo>
                        <a:pt x="290" y="248"/>
                      </a:lnTo>
                      <a:lnTo>
                        <a:pt x="290" y="350"/>
                      </a:lnTo>
                      <a:lnTo>
                        <a:pt x="351" y="492"/>
                      </a:lnTo>
                      <a:lnTo>
                        <a:pt x="143" y="533"/>
                      </a:lnTo>
                      <a:lnTo>
                        <a:pt x="0" y="318"/>
                      </a:lnTo>
                      <a:lnTo>
                        <a:pt x="113" y="81"/>
                      </a:lnTo>
                      <a:lnTo>
                        <a:pt x="342" y="0"/>
                      </a:lnTo>
                      <a:close/>
                    </a:path>
                  </a:pathLst>
                </a:custGeom>
                <a:solidFill>
                  <a:srgbClr val="FFFFFF"/>
                </a:solidFill>
                <a:ln w="1588">
                  <a:solidFill>
                    <a:srgbClr val="FFFFFF"/>
                  </a:solidFill>
                  <a:prstDash val="solid"/>
                  <a:round/>
                  <a:headEnd/>
                  <a:tailEnd/>
                </a:ln>
              </p:spPr>
              <p:txBody>
                <a:bodyPr/>
                <a:lstStyle/>
                <a:p>
                  <a:endParaRPr lang="ru-RU"/>
                </a:p>
              </p:txBody>
            </p:sp>
            <p:sp>
              <p:nvSpPr>
                <p:cNvPr id="74772" name="Freeform 20"/>
                <p:cNvSpPr>
                  <a:spLocks/>
                </p:cNvSpPr>
                <p:nvPr/>
              </p:nvSpPr>
              <p:spPr bwMode="auto">
                <a:xfrm>
                  <a:off x="2808" y="2203"/>
                  <a:ext cx="762" cy="522"/>
                </a:xfrm>
                <a:custGeom>
                  <a:avLst/>
                  <a:gdLst/>
                  <a:ahLst/>
                  <a:cxnLst>
                    <a:cxn ang="0">
                      <a:pos x="0" y="0"/>
                    </a:cxn>
                    <a:cxn ang="0">
                      <a:pos x="165" y="347"/>
                    </a:cxn>
                    <a:cxn ang="0">
                      <a:pos x="267" y="777"/>
                    </a:cxn>
                    <a:cxn ang="0">
                      <a:pos x="460" y="819"/>
                    </a:cxn>
                    <a:cxn ang="0">
                      <a:pos x="439" y="890"/>
                    </a:cxn>
                    <a:cxn ang="0">
                      <a:pos x="307" y="951"/>
                    </a:cxn>
                    <a:cxn ang="0">
                      <a:pos x="460" y="1044"/>
                    </a:cxn>
                    <a:cxn ang="0">
                      <a:pos x="931" y="798"/>
                    </a:cxn>
                    <a:cxn ang="0">
                      <a:pos x="1069" y="828"/>
                    </a:cxn>
                    <a:cxn ang="0">
                      <a:pos x="1261" y="470"/>
                    </a:cxn>
                    <a:cxn ang="0">
                      <a:pos x="1525" y="155"/>
                    </a:cxn>
                    <a:cxn ang="0">
                      <a:pos x="1261" y="195"/>
                    </a:cxn>
                    <a:cxn ang="0">
                      <a:pos x="1363" y="14"/>
                    </a:cxn>
                    <a:cxn ang="0">
                      <a:pos x="567" y="116"/>
                    </a:cxn>
                    <a:cxn ang="0">
                      <a:pos x="388" y="35"/>
                    </a:cxn>
                    <a:cxn ang="0">
                      <a:pos x="0" y="0"/>
                    </a:cxn>
                  </a:cxnLst>
                  <a:rect l="0" t="0" r="r" b="b"/>
                  <a:pathLst>
                    <a:path w="1525" h="1044">
                      <a:moveTo>
                        <a:pt x="0" y="0"/>
                      </a:moveTo>
                      <a:lnTo>
                        <a:pt x="165" y="347"/>
                      </a:lnTo>
                      <a:lnTo>
                        <a:pt x="267" y="777"/>
                      </a:lnTo>
                      <a:lnTo>
                        <a:pt x="460" y="819"/>
                      </a:lnTo>
                      <a:lnTo>
                        <a:pt x="439" y="890"/>
                      </a:lnTo>
                      <a:lnTo>
                        <a:pt x="307" y="951"/>
                      </a:lnTo>
                      <a:lnTo>
                        <a:pt x="460" y="1044"/>
                      </a:lnTo>
                      <a:lnTo>
                        <a:pt x="931" y="798"/>
                      </a:lnTo>
                      <a:lnTo>
                        <a:pt x="1069" y="828"/>
                      </a:lnTo>
                      <a:lnTo>
                        <a:pt x="1261" y="470"/>
                      </a:lnTo>
                      <a:lnTo>
                        <a:pt x="1525" y="155"/>
                      </a:lnTo>
                      <a:lnTo>
                        <a:pt x="1261" y="195"/>
                      </a:lnTo>
                      <a:lnTo>
                        <a:pt x="1363" y="14"/>
                      </a:lnTo>
                      <a:lnTo>
                        <a:pt x="567" y="116"/>
                      </a:lnTo>
                      <a:lnTo>
                        <a:pt x="388" y="35"/>
                      </a:lnTo>
                      <a:lnTo>
                        <a:pt x="0" y="0"/>
                      </a:lnTo>
                      <a:close/>
                    </a:path>
                  </a:pathLst>
                </a:custGeom>
                <a:solidFill>
                  <a:srgbClr val="FFFFFF"/>
                </a:solidFill>
                <a:ln w="1588">
                  <a:solidFill>
                    <a:srgbClr val="FFFFFF"/>
                  </a:solidFill>
                  <a:prstDash val="solid"/>
                  <a:round/>
                  <a:headEnd/>
                  <a:tailEnd/>
                </a:ln>
              </p:spPr>
              <p:txBody>
                <a:bodyPr/>
                <a:lstStyle/>
                <a:p>
                  <a:endParaRPr lang="ru-RU"/>
                </a:p>
              </p:txBody>
            </p:sp>
            <p:sp>
              <p:nvSpPr>
                <p:cNvPr id="74773" name="Freeform 21"/>
                <p:cNvSpPr>
                  <a:spLocks/>
                </p:cNvSpPr>
                <p:nvPr/>
              </p:nvSpPr>
              <p:spPr bwMode="auto">
                <a:xfrm>
                  <a:off x="2741" y="1646"/>
                  <a:ext cx="365" cy="640"/>
                </a:xfrm>
                <a:custGeom>
                  <a:avLst/>
                  <a:gdLst/>
                  <a:ahLst/>
                  <a:cxnLst>
                    <a:cxn ang="0">
                      <a:pos x="247" y="0"/>
                    </a:cxn>
                    <a:cxn ang="0">
                      <a:pos x="449" y="0"/>
                    </a:cxn>
                    <a:cxn ang="0">
                      <a:pos x="491" y="179"/>
                    </a:cxn>
                    <a:cxn ang="0">
                      <a:pos x="532" y="359"/>
                    </a:cxn>
                    <a:cxn ang="0">
                      <a:pos x="709" y="521"/>
                    </a:cxn>
                    <a:cxn ang="0">
                      <a:pos x="730" y="582"/>
                    </a:cxn>
                    <a:cxn ang="0">
                      <a:pos x="709" y="648"/>
                    </a:cxn>
                    <a:cxn ang="0">
                      <a:pos x="581" y="708"/>
                    </a:cxn>
                    <a:cxn ang="0">
                      <a:pos x="532" y="873"/>
                    </a:cxn>
                    <a:cxn ang="0">
                      <a:pos x="511" y="1269"/>
                    </a:cxn>
                    <a:cxn ang="0">
                      <a:pos x="379" y="1279"/>
                    </a:cxn>
                    <a:cxn ang="0">
                      <a:pos x="208" y="1149"/>
                    </a:cxn>
                    <a:cxn ang="0">
                      <a:pos x="90" y="657"/>
                    </a:cxn>
                    <a:cxn ang="0">
                      <a:pos x="9" y="602"/>
                    </a:cxn>
                    <a:cxn ang="0">
                      <a:pos x="0" y="369"/>
                    </a:cxn>
                    <a:cxn ang="0">
                      <a:pos x="19" y="318"/>
                    </a:cxn>
                    <a:cxn ang="0">
                      <a:pos x="100" y="318"/>
                    </a:cxn>
                    <a:cxn ang="0">
                      <a:pos x="186" y="102"/>
                    </a:cxn>
                    <a:cxn ang="0">
                      <a:pos x="247" y="0"/>
                    </a:cxn>
                  </a:cxnLst>
                  <a:rect l="0" t="0" r="r" b="b"/>
                  <a:pathLst>
                    <a:path w="730" h="1279">
                      <a:moveTo>
                        <a:pt x="247" y="0"/>
                      </a:moveTo>
                      <a:lnTo>
                        <a:pt x="449" y="0"/>
                      </a:lnTo>
                      <a:lnTo>
                        <a:pt x="491" y="179"/>
                      </a:lnTo>
                      <a:lnTo>
                        <a:pt x="532" y="359"/>
                      </a:lnTo>
                      <a:lnTo>
                        <a:pt x="709" y="521"/>
                      </a:lnTo>
                      <a:lnTo>
                        <a:pt x="730" y="582"/>
                      </a:lnTo>
                      <a:lnTo>
                        <a:pt x="709" y="648"/>
                      </a:lnTo>
                      <a:lnTo>
                        <a:pt x="581" y="708"/>
                      </a:lnTo>
                      <a:lnTo>
                        <a:pt x="532" y="873"/>
                      </a:lnTo>
                      <a:lnTo>
                        <a:pt x="511" y="1269"/>
                      </a:lnTo>
                      <a:lnTo>
                        <a:pt x="379" y="1279"/>
                      </a:lnTo>
                      <a:lnTo>
                        <a:pt x="208" y="1149"/>
                      </a:lnTo>
                      <a:lnTo>
                        <a:pt x="90" y="657"/>
                      </a:lnTo>
                      <a:lnTo>
                        <a:pt x="9" y="602"/>
                      </a:lnTo>
                      <a:lnTo>
                        <a:pt x="0" y="369"/>
                      </a:lnTo>
                      <a:lnTo>
                        <a:pt x="19" y="318"/>
                      </a:lnTo>
                      <a:lnTo>
                        <a:pt x="100" y="318"/>
                      </a:lnTo>
                      <a:lnTo>
                        <a:pt x="186" y="102"/>
                      </a:lnTo>
                      <a:lnTo>
                        <a:pt x="247" y="0"/>
                      </a:lnTo>
                      <a:close/>
                    </a:path>
                  </a:pathLst>
                </a:custGeom>
                <a:solidFill>
                  <a:srgbClr val="FFC281"/>
                </a:solidFill>
                <a:ln w="1588">
                  <a:solidFill>
                    <a:srgbClr val="FFC281"/>
                  </a:solidFill>
                  <a:prstDash val="solid"/>
                  <a:round/>
                  <a:headEnd/>
                  <a:tailEnd/>
                </a:ln>
              </p:spPr>
              <p:txBody>
                <a:bodyPr/>
                <a:lstStyle/>
                <a:p>
                  <a:endParaRPr lang="ru-RU"/>
                </a:p>
              </p:txBody>
            </p:sp>
            <p:sp>
              <p:nvSpPr>
                <p:cNvPr id="74774" name="Freeform 22"/>
                <p:cNvSpPr>
                  <a:spLocks/>
                </p:cNvSpPr>
                <p:nvPr/>
              </p:nvSpPr>
              <p:spPr bwMode="auto">
                <a:xfrm>
                  <a:off x="2837" y="1546"/>
                  <a:ext cx="180" cy="126"/>
                </a:xfrm>
                <a:custGeom>
                  <a:avLst/>
                  <a:gdLst/>
                  <a:ahLst/>
                  <a:cxnLst>
                    <a:cxn ang="0">
                      <a:pos x="0" y="252"/>
                    </a:cxn>
                    <a:cxn ang="0">
                      <a:pos x="218" y="201"/>
                    </a:cxn>
                    <a:cxn ang="0">
                      <a:pos x="361" y="50"/>
                    </a:cxn>
                    <a:cxn ang="0">
                      <a:pos x="227" y="80"/>
                    </a:cxn>
                    <a:cxn ang="0">
                      <a:pos x="197" y="0"/>
                    </a:cxn>
                    <a:cxn ang="0">
                      <a:pos x="67" y="80"/>
                    </a:cxn>
                    <a:cxn ang="0">
                      <a:pos x="0" y="252"/>
                    </a:cxn>
                  </a:cxnLst>
                  <a:rect l="0" t="0" r="r" b="b"/>
                  <a:pathLst>
                    <a:path w="361" h="252">
                      <a:moveTo>
                        <a:pt x="0" y="252"/>
                      </a:moveTo>
                      <a:lnTo>
                        <a:pt x="218" y="201"/>
                      </a:lnTo>
                      <a:lnTo>
                        <a:pt x="361" y="50"/>
                      </a:lnTo>
                      <a:lnTo>
                        <a:pt x="227" y="80"/>
                      </a:lnTo>
                      <a:lnTo>
                        <a:pt x="197" y="0"/>
                      </a:lnTo>
                      <a:lnTo>
                        <a:pt x="67" y="80"/>
                      </a:lnTo>
                      <a:lnTo>
                        <a:pt x="0" y="252"/>
                      </a:lnTo>
                      <a:close/>
                    </a:path>
                  </a:pathLst>
                </a:custGeom>
                <a:solidFill>
                  <a:srgbClr val="FF0000"/>
                </a:solidFill>
                <a:ln w="1588">
                  <a:solidFill>
                    <a:srgbClr val="FF0000"/>
                  </a:solidFill>
                  <a:prstDash val="solid"/>
                  <a:round/>
                  <a:headEnd/>
                  <a:tailEnd/>
                </a:ln>
              </p:spPr>
              <p:txBody>
                <a:bodyPr/>
                <a:lstStyle/>
                <a:p>
                  <a:endParaRPr lang="ru-RU"/>
                </a:p>
              </p:txBody>
            </p:sp>
            <p:sp>
              <p:nvSpPr>
                <p:cNvPr id="74775" name="Freeform 23"/>
                <p:cNvSpPr>
                  <a:spLocks/>
                </p:cNvSpPr>
                <p:nvPr/>
              </p:nvSpPr>
              <p:spPr bwMode="auto">
                <a:xfrm>
                  <a:off x="2829" y="2066"/>
                  <a:ext cx="178" cy="55"/>
                </a:xfrm>
                <a:custGeom>
                  <a:avLst/>
                  <a:gdLst/>
                  <a:ahLst/>
                  <a:cxnLst>
                    <a:cxn ang="0">
                      <a:pos x="0" y="30"/>
                    </a:cxn>
                    <a:cxn ang="0">
                      <a:pos x="17" y="111"/>
                    </a:cxn>
                    <a:cxn ang="0">
                      <a:pos x="346" y="82"/>
                    </a:cxn>
                    <a:cxn ang="0">
                      <a:pos x="357" y="0"/>
                    </a:cxn>
                    <a:cxn ang="0">
                      <a:pos x="0" y="30"/>
                    </a:cxn>
                  </a:cxnLst>
                  <a:rect l="0" t="0" r="r" b="b"/>
                  <a:pathLst>
                    <a:path w="357" h="111">
                      <a:moveTo>
                        <a:pt x="0" y="30"/>
                      </a:moveTo>
                      <a:lnTo>
                        <a:pt x="17" y="111"/>
                      </a:lnTo>
                      <a:lnTo>
                        <a:pt x="346" y="82"/>
                      </a:lnTo>
                      <a:lnTo>
                        <a:pt x="357" y="0"/>
                      </a:lnTo>
                      <a:lnTo>
                        <a:pt x="0" y="30"/>
                      </a:lnTo>
                      <a:close/>
                    </a:path>
                  </a:pathLst>
                </a:custGeom>
                <a:solidFill>
                  <a:srgbClr val="FFFFFF"/>
                </a:solidFill>
                <a:ln w="1588">
                  <a:solidFill>
                    <a:srgbClr val="FFFFFF"/>
                  </a:solidFill>
                  <a:prstDash val="solid"/>
                  <a:round/>
                  <a:headEnd/>
                  <a:tailEnd/>
                </a:ln>
              </p:spPr>
              <p:txBody>
                <a:bodyPr/>
                <a:lstStyle/>
                <a:p>
                  <a:endParaRPr lang="ru-RU"/>
                </a:p>
              </p:txBody>
            </p:sp>
            <p:sp>
              <p:nvSpPr>
                <p:cNvPr id="74776" name="Freeform 24"/>
                <p:cNvSpPr>
                  <a:spLocks/>
                </p:cNvSpPr>
                <p:nvPr/>
              </p:nvSpPr>
              <p:spPr bwMode="auto">
                <a:xfrm>
                  <a:off x="2732" y="1525"/>
                  <a:ext cx="297" cy="773"/>
                </a:xfrm>
                <a:custGeom>
                  <a:avLst/>
                  <a:gdLst/>
                  <a:ahLst/>
                  <a:cxnLst>
                    <a:cxn ang="0">
                      <a:pos x="421" y="0"/>
                    </a:cxn>
                    <a:cxn ang="0">
                      <a:pos x="271" y="99"/>
                    </a:cxn>
                    <a:cxn ang="0">
                      <a:pos x="211" y="250"/>
                    </a:cxn>
                    <a:cxn ang="0">
                      <a:pos x="144" y="331"/>
                    </a:cxn>
                    <a:cxn ang="0">
                      <a:pos x="87" y="552"/>
                    </a:cxn>
                    <a:cxn ang="0">
                      <a:pos x="40" y="544"/>
                    </a:cxn>
                    <a:cxn ang="0">
                      <a:pos x="0" y="576"/>
                    </a:cxn>
                    <a:cxn ang="0">
                      <a:pos x="19" y="873"/>
                    </a:cxn>
                    <a:cxn ang="0">
                      <a:pos x="87" y="937"/>
                    </a:cxn>
                    <a:cxn ang="0">
                      <a:pos x="177" y="1384"/>
                    </a:cxn>
                    <a:cxn ang="0">
                      <a:pos x="391" y="1546"/>
                    </a:cxn>
                    <a:cxn ang="0">
                      <a:pos x="587" y="1508"/>
                    </a:cxn>
                    <a:cxn ang="0">
                      <a:pos x="298" y="1421"/>
                    </a:cxn>
                    <a:cxn ang="0">
                      <a:pos x="214" y="1186"/>
                    </a:cxn>
                    <a:cxn ang="0">
                      <a:pos x="330" y="1148"/>
                    </a:cxn>
                    <a:cxn ang="0">
                      <a:pos x="214" y="1111"/>
                    </a:cxn>
                    <a:cxn ang="0">
                      <a:pos x="169" y="994"/>
                    </a:cxn>
                    <a:cxn ang="0">
                      <a:pos x="154" y="727"/>
                    </a:cxn>
                    <a:cxn ang="0">
                      <a:pos x="139" y="784"/>
                    </a:cxn>
                    <a:cxn ang="0">
                      <a:pos x="87" y="814"/>
                    </a:cxn>
                    <a:cxn ang="0">
                      <a:pos x="52" y="757"/>
                    </a:cxn>
                    <a:cxn ang="0">
                      <a:pos x="79" y="696"/>
                    </a:cxn>
                    <a:cxn ang="0">
                      <a:pos x="27" y="634"/>
                    </a:cxn>
                    <a:cxn ang="0">
                      <a:pos x="27" y="583"/>
                    </a:cxn>
                    <a:cxn ang="0">
                      <a:pos x="60" y="576"/>
                    </a:cxn>
                    <a:cxn ang="0">
                      <a:pos x="144" y="628"/>
                    </a:cxn>
                    <a:cxn ang="0">
                      <a:pos x="163" y="682"/>
                    </a:cxn>
                    <a:cxn ang="0">
                      <a:pos x="259" y="670"/>
                    </a:cxn>
                    <a:cxn ang="0">
                      <a:pos x="253" y="634"/>
                    </a:cxn>
                    <a:cxn ang="0">
                      <a:pos x="183" y="634"/>
                    </a:cxn>
                    <a:cxn ang="0">
                      <a:pos x="211" y="406"/>
                    </a:cxn>
                    <a:cxn ang="0">
                      <a:pos x="298" y="292"/>
                    </a:cxn>
                    <a:cxn ang="0">
                      <a:pos x="449" y="231"/>
                    </a:cxn>
                    <a:cxn ang="0">
                      <a:pos x="246" y="256"/>
                    </a:cxn>
                    <a:cxn ang="0">
                      <a:pos x="306" y="118"/>
                    </a:cxn>
                    <a:cxn ang="0">
                      <a:pos x="410" y="69"/>
                    </a:cxn>
                    <a:cxn ang="0">
                      <a:pos x="403" y="174"/>
                    </a:cxn>
                    <a:cxn ang="0">
                      <a:pos x="593" y="75"/>
                    </a:cxn>
                    <a:cxn ang="0">
                      <a:pos x="560" y="69"/>
                    </a:cxn>
                    <a:cxn ang="0">
                      <a:pos x="455" y="105"/>
                    </a:cxn>
                    <a:cxn ang="0">
                      <a:pos x="421" y="0"/>
                    </a:cxn>
                  </a:cxnLst>
                  <a:rect l="0" t="0" r="r" b="b"/>
                  <a:pathLst>
                    <a:path w="593" h="1546">
                      <a:moveTo>
                        <a:pt x="421" y="0"/>
                      </a:moveTo>
                      <a:lnTo>
                        <a:pt x="271" y="99"/>
                      </a:lnTo>
                      <a:lnTo>
                        <a:pt x="211" y="250"/>
                      </a:lnTo>
                      <a:lnTo>
                        <a:pt x="144" y="331"/>
                      </a:lnTo>
                      <a:lnTo>
                        <a:pt x="87" y="552"/>
                      </a:lnTo>
                      <a:lnTo>
                        <a:pt x="40" y="544"/>
                      </a:lnTo>
                      <a:lnTo>
                        <a:pt x="0" y="576"/>
                      </a:lnTo>
                      <a:lnTo>
                        <a:pt x="19" y="873"/>
                      </a:lnTo>
                      <a:lnTo>
                        <a:pt x="87" y="937"/>
                      </a:lnTo>
                      <a:lnTo>
                        <a:pt x="177" y="1384"/>
                      </a:lnTo>
                      <a:lnTo>
                        <a:pt x="391" y="1546"/>
                      </a:lnTo>
                      <a:lnTo>
                        <a:pt x="587" y="1508"/>
                      </a:lnTo>
                      <a:lnTo>
                        <a:pt x="298" y="1421"/>
                      </a:lnTo>
                      <a:lnTo>
                        <a:pt x="214" y="1186"/>
                      </a:lnTo>
                      <a:lnTo>
                        <a:pt x="330" y="1148"/>
                      </a:lnTo>
                      <a:lnTo>
                        <a:pt x="214" y="1111"/>
                      </a:lnTo>
                      <a:lnTo>
                        <a:pt x="169" y="994"/>
                      </a:lnTo>
                      <a:lnTo>
                        <a:pt x="154" y="727"/>
                      </a:lnTo>
                      <a:lnTo>
                        <a:pt x="139" y="784"/>
                      </a:lnTo>
                      <a:lnTo>
                        <a:pt x="87" y="814"/>
                      </a:lnTo>
                      <a:lnTo>
                        <a:pt x="52" y="757"/>
                      </a:lnTo>
                      <a:lnTo>
                        <a:pt x="79" y="696"/>
                      </a:lnTo>
                      <a:lnTo>
                        <a:pt x="27" y="634"/>
                      </a:lnTo>
                      <a:lnTo>
                        <a:pt x="27" y="583"/>
                      </a:lnTo>
                      <a:lnTo>
                        <a:pt x="60" y="576"/>
                      </a:lnTo>
                      <a:lnTo>
                        <a:pt x="144" y="628"/>
                      </a:lnTo>
                      <a:lnTo>
                        <a:pt x="163" y="682"/>
                      </a:lnTo>
                      <a:lnTo>
                        <a:pt x="259" y="670"/>
                      </a:lnTo>
                      <a:lnTo>
                        <a:pt x="253" y="634"/>
                      </a:lnTo>
                      <a:lnTo>
                        <a:pt x="183" y="634"/>
                      </a:lnTo>
                      <a:lnTo>
                        <a:pt x="211" y="406"/>
                      </a:lnTo>
                      <a:lnTo>
                        <a:pt x="298" y="292"/>
                      </a:lnTo>
                      <a:lnTo>
                        <a:pt x="449" y="231"/>
                      </a:lnTo>
                      <a:lnTo>
                        <a:pt x="246" y="256"/>
                      </a:lnTo>
                      <a:lnTo>
                        <a:pt x="306" y="118"/>
                      </a:lnTo>
                      <a:lnTo>
                        <a:pt x="410" y="69"/>
                      </a:lnTo>
                      <a:lnTo>
                        <a:pt x="403" y="174"/>
                      </a:lnTo>
                      <a:lnTo>
                        <a:pt x="593" y="75"/>
                      </a:lnTo>
                      <a:lnTo>
                        <a:pt x="560" y="69"/>
                      </a:lnTo>
                      <a:lnTo>
                        <a:pt x="455" y="105"/>
                      </a:lnTo>
                      <a:lnTo>
                        <a:pt x="421" y="0"/>
                      </a:lnTo>
                      <a:close/>
                    </a:path>
                  </a:pathLst>
                </a:custGeom>
                <a:solidFill>
                  <a:srgbClr val="000000"/>
                </a:solidFill>
                <a:ln w="1588">
                  <a:solidFill>
                    <a:srgbClr val="000000"/>
                  </a:solidFill>
                  <a:prstDash val="solid"/>
                  <a:round/>
                  <a:headEnd/>
                  <a:tailEnd/>
                </a:ln>
              </p:spPr>
              <p:txBody>
                <a:bodyPr/>
                <a:lstStyle/>
                <a:p>
                  <a:endParaRPr lang="ru-RU"/>
                </a:p>
              </p:txBody>
            </p:sp>
            <p:sp>
              <p:nvSpPr>
                <p:cNvPr id="74777" name="Freeform 25"/>
                <p:cNvSpPr>
                  <a:spLocks/>
                </p:cNvSpPr>
                <p:nvPr/>
              </p:nvSpPr>
              <p:spPr bwMode="auto">
                <a:xfrm>
                  <a:off x="2752" y="1563"/>
                  <a:ext cx="810" cy="1113"/>
                </a:xfrm>
                <a:custGeom>
                  <a:avLst/>
                  <a:gdLst/>
                  <a:ahLst/>
                  <a:cxnLst>
                    <a:cxn ang="0">
                      <a:pos x="456" y="321"/>
                    </a:cxn>
                    <a:cxn ang="0">
                      <a:pos x="675" y="702"/>
                    </a:cxn>
                    <a:cxn ang="0">
                      <a:pos x="688" y="784"/>
                    </a:cxn>
                    <a:cxn ang="0">
                      <a:pos x="481" y="838"/>
                    </a:cxn>
                    <a:cxn ang="0">
                      <a:pos x="290" y="838"/>
                    </a:cxn>
                    <a:cxn ang="0">
                      <a:pos x="237" y="862"/>
                    </a:cxn>
                    <a:cxn ang="0">
                      <a:pos x="303" y="881"/>
                    </a:cxn>
                    <a:cxn ang="0">
                      <a:pos x="168" y="1036"/>
                    </a:cxn>
                    <a:cxn ang="0">
                      <a:pos x="475" y="1067"/>
                    </a:cxn>
                    <a:cxn ang="0">
                      <a:pos x="427" y="1105"/>
                    </a:cxn>
                    <a:cxn ang="0">
                      <a:pos x="547" y="1528"/>
                    </a:cxn>
                    <a:cxn ang="0">
                      <a:pos x="317" y="1558"/>
                    </a:cxn>
                    <a:cxn ang="0">
                      <a:pos x="0" y="1378"/>
                    </a:cxn>
                    <a:cxn ang="0">
                      <a:pos x="66" y="1684"/>
                    </a:cxn>
                    <a:cxn ang="0">
                      <a:pos x="355" y="1919"/>
                    </a:cxn>
                    <a:cxn ang="0">
                      <a:pos x="565" y="2111"/>
                    </a:cxn>
                    <a:cxn ang="0">
                      <a:pos x="415" y="2225"/>
                    </a:cxn>
                    <a:cxn ang="0">
                      <a:pos x="592" y="2107"/>
                    </a:cxn>
                    <a:cxn ang="0">
                      <a:pos x="627" y="1754"/>
                    </a:cxn>
                    <a:cxn ang="0">
                      <a:pos x="1544" y="1471"/>
                    </a:cxn>
                    <a:cxn ang="0">
                      <a:pos x="1170" y="2107"/>
                    </a:cxn>
                    <a:cxn ang="0">
                      <a:pos x="1360" y="1805"/>
                    </a:cxn>
                    <a:cxn ang="0">
                      <a:pos x="1621" y="1415"/>
                    </a:cxn>
                    <a:cxn ang="0">
                      <a:pos x="1426" y="1378"/>
                    </a:cxn>
                    <a:cxn ang="0">
                      <a:pos x="760" y="1535"/>
                    </a:cxn>
                    <a:cxn ang="0">
                      <a:pos x="415" y="2006"/>
                    </a:cxn>
                    <a:cxn ang="0">
                      <a:pos x="1446" y="1327"/>
                    </a:cxn>
                    <a:cxn ang="0">
                      <a:pos x="1484" y="1280"/>
                    </a:cxn>
                    <a:cxn ang="0">
                      <a:pos x="742" y="1288"/>
                    </a:cxn>
                    <a:cxn ang="0">
                      <a:pos x="553" y="1054"/>
                    </a:cxn>
                    <a:cxn ang="0">
                      <a:pos x="553" y="983"/>
                    </a:cxn>
                    <a:cxn ang="0">
                      <a:pos x="708" y="820"/>
                    </a:cxn>
                    <a:cxn ang="0">
                      <a:pos x="727" y="747"/>
                    </a:cxn>
                    <a:cxn ang="0">
                      <a:pos x="612" y="607"/>
                    </a:cxn>
                    <a:cxn ang="0">
                      <a:pos x="487" y="321"/>
                    </a:cxn>
                    <a:cxn ang="0">
                      <a:pos x="493" y="105"/>
                    </a:cxn>
                    <a:cxn ang="0">
                      <a:pos x="507" y="24"/>
                    </a:cxn>
                  </a:cxnLst>
                  <a:rect l="0" t="0" r="r" b="b"/>
                  <a:pathLst>
                    <a:path w="1621" h="2225">
                      <a:moveTo>
                        <a:pt x="375" y="168"/>
                      </a:moveTo>
                      <a:lnTo>
                        <a:pt x="456" y="321"/>
                      </a:lnTo>
                      <a:lnTo>
                        <a:pt x="493" y="514"/>
                      </a:lnTo>
                      <a:lnTo>
                        <a:pt x="675" y="702"/>
                      </a:lnTo>
                      <a:lnTo>
                        <a:pt x="688" y="739"/>
                      </a:lnTo>
                      <a:lnTo>
                        <a:pt x="688" y="784"/>
                      </a:lnTo>
                      <a:lnTo>
                        <a:pt x="669" y="798"/>
                      </a:lnTo>
                      <a:lnTo>
                        <a:pt x="481" y="838"/>
                      </a:lnTo>
                      <a:lnTo>
                        <a:pt x="297" y="869"/>
                      </a:lnTo>
                      <a:lnTo>
                        <a:pt x="290" y="838"/>
                      </a:lnTo>
                      <a:lnTo>
                        <a:pt x="311" y="753"/>
                      </a:lnTo>
                      <a:lnTo>
                        <a:pt x="237" y="862"/>
                      </a:lnTo>
                      <a:lnTo>
                        <a:pt x="155" y="1031"/>
                      </a:lnTo>
                      <a:lnTo>
                        <a:pt x="303" y="881"/>
                      </a:lnTo>
                      <a:lnTo>
                        <a:pt x="507" y="976"/>
                      </a:lnTo>
                      <a:lnTo>
                        <a:pt x="168" y="1036"/>
                      </a:lnTo>
                      <a:lnTo>
                        <a:pt x="493" y="1013"/>
                      </a:lnTo>
                      <a:lnTo>
                        <a:pt x="475" y="1067"/>
                      </a:lnTo>
                      <a:lnTo>
                        <a:pt x="155" y="1123"/>
                      </a:lnTo>
                      <a:lnTo>
                        <a:pt x="427" y="1105"/>
                      </a:lnTo>
                      <a:lnTo>
                        <a:pt x="456" y="1433"/>
                      </a:lnTo>
                      <a:lnTo>
                        <a:pt x="547" y="1528"/>
                      </a:lnTo>
                      <a:lnTo>
                        <a:pt x="402" y="1936"/>
                      </a:lnTo>
                      <a:lnTo>
                        <a:pt x="317" y="1558"/>
                      </a:lnTo>
                      <a:lnTo>
                        <a:pt x="143" y="1288"/>
                      </a:lnTo>
                      <a:lnTo>
                        <a:pt x="0" y="1378"/>
                      </a:lnTo>
                      <a:lnTo>
                        <a:pt x="174" y="1616"/>
                      </a:lnTo>
                      <a:lnTo>
                        <a:pt x="66" y="1684"/>
                      </a:lnTo>
                      <a:lnTo>
                        <a:pt x="251" y="1754"/>
                      </a:lnTo>
                      <a:lnTo>
                        <a:pt x="355" y="1919"/>
                      </a:lnTo>
                      <a:lnTo>
                        <a:pt x="336" y="2087"/>
                      </a:lnTo>
                      <a:lnTo>
                        <a:pt x="565" y="2111"/>
                      </a:lnTo>
                      <a:lnTo>
                        <a:pt x="541" y="2182"/>
                      </a:lnTo>
                      <a:lnTo>
                        <a:pt x="415" y="2225"/>
                      </a:lnTo>
                      <a:lnTo>
                        <a:pt x="565" y="2182"/>
                      </a:lnTo>
                      <a:lnTo>
                        <a:pt x="592" y="2107"/>
                      </a:lnTo>
                      <a:lnTo>
                        <a:pt x="415" y="2068"/>
                      </a:lnTo>
                      <a:lnTo>
                        <a:pt x="627" y="1754"/>
                      </a:lnTo>
                      <a:lnTo>
                        <a:pt x="793" y="1558"/>
                      </a:lnTo>
                      <a:lnTo>
                        <a:pt x="1544" y="1471"/>
                      </a:lnTo>
                      <a:lnTo>
                        <a:pt x="1360" y="1696"/>
                      </a:lnTo>
                      <a:lnTo>
                        <a:pt x="1170" y="2107"/>
                      </a:lnTo>
                      <a:lnTo>
                        <a:pt x="1236" y="2150"/>
                      </a:lnTo>
                      <a:lnTo>
                        <a:pt x="1360" y="1805"/>
                      </a:lnTo>
                      <a:lnTo>
                        <a:pt x="1480" y="1609"/>
                      </a:lnTo>
                      <a:lnTo>
                        <a:pt x="1621" y="1415"/>
                      </a:lnTo>
                      <a:lnTo>
                        <a:pt x="1393" y="1445"/>
                      </a:lnTo>
                      <a:lnTo>
                        <a:pt x="1426" y="1378"/>
                      </a:lnTo>
                      <a:lnTo>
                        <a:pt x="1366" y="1445"/>
                      </a:lnTo>
                      <a:lnTo>
                        <a:pt x="760" y="1535"/>
                      </a:lnTo>
                      <a:lnTo>
                        <a:pt x="579" y="1757"/>
                      </a:lnTo>
                      <a:lnTo>
                        <a:pt x="415" y="2006"/>
                      </a:lnTo>
                      <a:lnTo>
                        <a:pt x="657" y="1445"/>
                      </a:lnTo>
                      <a:lnTo>
                        <a:pt x="1446" y="1327"/>
                      </a:lnTo>
                      <a:lnTo>
                        <a:pt x="1446" y="1358"/>
                      </a:lnTo>
                      <a:lnTo>
                        <a:pt x="1484" y="1280"/>
                      </a:lnTo>
                      <a:lnTo>
                        <a:pt x="787" y="1364"/>
                      </a:lnTo>
                      <a:lnTo>
                        <a:pt x="742" y="1288"/>
                      </a:lnTo>
                      <a:lnTo>
                        <a:pt x="520" y="1235"/>
                      </a:lnTo>
                      <a:lnTo>
                        <a:pt x="553" y="1054"/>
                      </a:lnTo>
                      <a:lnTo>
                        <a:pt x="534" y="1021"/>
                      </a:lnTo>
                      <a:lnTo>
                        <a:pt x="553" y="983"/>
                      </a:lnTo>
                      <a:lnTo>
                        <a:pt x="579" y="875"/>
                      </a:lnTo>
                      <a:lnTo>
                        <a:pt x="708" y="820"/>
                      </a:lnTo>
                      <a:lnTo>
                        <a:pt x="735" y="777"/>
                      </a:lnTo>
                      <a:lnTo>
                        <a:pt x="727" y="747"/>
                      </a:lnTo>
                      <a:lnTo>
                        <a:pt x="708" y="702"/>
                      </a:lnTo>
                      <a:lnTo>
                        <a:pt x="612" y="607"/>
                      </a:lnTo>
                      <a:lnTo>
                        <a:pt x="541" y="520"/>
                      </a:lnTo>
                      <a:lnTo>
                        <a:pt x="487" y="321"/>
                      </a:lnTo>
                      <a:lnTo>
                        <a:pt x="565" y="136"/>
                      </a:lnTo>
                      <a:lnTo>
                        <a:pt x="493" y="105"/>
                      </a:lnTo>
                      <a:lnTo>
                        <a:pt x="553" y="0"/>
                      </a:lnTo>
                      <a:lnTo>
                        <a:pt x="507" y="24"/>
                      </a:lnTo>
                      <a:lnTo>
                        <a:pt x="375" y="168"/>
                      </a:lnTo>
                      <a:close/>
                    </a:path>
                  </a:pathLst>
                </a:custGeom>
                <a:solidFill>
                  <a:srgbClr val="000000"/>
                </a:solidFill>
                <a:ln w="1588">
                  <a:solidFill>
                    <a:srgbClr val="000000"/>
                  </a:solidFill>
                  <a:prstDash val="solid"/>
                  <a:round/>
                  <a:headEnd/>
                  <a:tailEnd/>
                </a:ln>
              </p:spPr>
              <p:txBody>
                <a:bodyPr/>
                <a:lstStyle/>
                <a:p>
                  <a:endParaRPr lang="ru-RU"/>
                </a:p>
              </p:txBody>
            </p:sp>
            <p:sp>
              <p:nvSpPr>
                <p:cNvPr id="74778" name="Freeform 26"/>
                <p:cNvSpPr>
                  <a:spLocks/>
                </p:cNvSpPr>
                <p:nvPr/>
              </p:nvSpPr>
              <p:spPr bwMode="auto">
                <a:xfrm>
                  <a:off x="2845" y="1738"/>
                  <a:ext cx="261" cy="161"/>
                </a:xfrm>
                <a:custGeom>
                  <a:avLst/>
                  <a:gdLst/>
                  <a:ahLst/>
                  <a:cxnLst>
                    <a:cxn ang="0">
                      <a:pos x="276" y="189"/>
                    </a:cxn>
                    <a:cxn ang="0">
                      <a:pos x="216" y="264"/>
                    </a:cxn>
                    <a:cxn ang="0">
                      <a:pos x="138" y="294"/>
                    </a:cxn>
                    <a:cxn ang="0">
                      <a:pos x="72" y="283"/>
                    </a:cxn>
                    <a:cxn ang="0">
                      <a:pos x="45" y="214"/>
                    </a:cxn>
                    <a:cxn ang="0">
                      <a:pos x="33" y="126"/>
                    </a:cxn>
                    <a:cxn ang="0">
                      <a:pos x="59" y="76"/>
                    </a:cxn>
                    <a:cxn ang="0">
                      <a:pos x="117" y="43"/>
                    </a:cxn>
                    <a:cxn ang="0">
                      <a:pos x="184" y="31"/>
                    </a:cxn>
                    <a:cxn ang="0">
                      <a:pos x="270" y="118"/>
                    </a:cxn>
                    <a:cxn ang="0">
                      <a:pos x="321" y="126"/>
                    </a:cxn>
                    <a:cxn ang="0">
                      <a:pos x="373" y="43"/>
                    </a:cxn>
                    <a:cxn ang="0">
                      <a:pos x="465" y="43"/>
                    </a:cxn>
                    <a:cxn ang="0">
                      <a:pos x="496" y="82"/>
                    </a:cxn>
                    <a:cxn ang="0">
                      <a:pos x="483" y="181"/>
                    </a:cxn>
                    <a:cxn ang="0">
                      <a:pos x="441" y="276"/>
                    </a:cxn>
                    <a:cxn ang="0">
                      <a:pos x="456" y="283"/>
                    </a:cxn>
                    <a:cxn ang="0">
                      <a:pos x="502" y="195"/>
                    </a:cxn>
                    <a:cxn ang="0">
                      <a:pos x="522" y="82"/>
                    </a:cxn>
                    <a:cxn ang="0">
                      <a:pos x="489" y="19"/>
                    </a:cxn>
                    <a:cxn ang="0">
                      <a:pos x="418" y="6"/>
                    </a:cxn>
                    <a:cxn ang="0">
                      <a:pos x="340" y="31"/>
                    </a:cxn>
                    <a:cxn ang="0">
                      <a:pos x="295" y="76"/>
                    </a:cxn>
                    <a:cxn ang="0">
                      <a:pos x="262" y="76"/>
                    </a:cxn>
                    <a:cxn ang="0">
                      <a:pos x="189" y="0"/>
                    </a:cxn>
                    <a:cxn ang="0">
                      <a:pos x="99" y="6"/>
                    </a:cxn>
                    <a:cxn ang="0">
                      <a:pos x="14" y="82"/>
                    </a:cxn>
                    <a:cxn ang="0">
                      <a:pos x="0" y="157"/>
                    </a:cxn>
                    <a:cxn ang="0">
                      <a:pos x="27" y="283"/>
                    </a:cxn>
                    <a:cxn ang="0">
                      <a:pos x="99" y="321"/>
                    </a:cxn>
                    <a:cxn ang="0">
                      <a:pos x="169" y="321"/>
                    </a:cxn>
                    <a:cxn ang="0">
                      <a:pos x="241" y="264"/>
                    </a:cxn>
                    <a:cxn ang="0">
                      <a:pos x="276" y="189"/>
                    </a:cxn>
                  </a:cxnLst>
                  <a:rect l="0" t="0" r="r" b="b"/>
                  <a:pathLst>
                    <a:path w="522" h="321">
                      <a:moveTo>
                        <a:pt x="276" y="189"/>
                      </a:moveTo>
                      <a:lnTo>
                        <a:pt x="216" y="264"/>
                      </a:lnTo>
                      <a:lnTo>
                        <a:pt x="138" y="294"/>
                      </a:lnTo>
                      <a:lnTo>
                        <a:pt x="72" y="283"/>
                      </a:lnTo>
                      <a:lnTo>
                        <a:pt x="45" y="214"/>
                      </a:lnTo>
                      <a:lnTo>
                        <a:pt x="33" y="126"/>
                      </a:lnTo>
                      <a:lnTo>
                        <a:pt x="59" y="76"/>
                      </a:lnTo>
                      <a:lnTo>
                        <a:pt x="117" y="43"/>
                      </a:lnTo>
                      <a:lnTo>
                        <a:pt x="184" y="31"/>
                      </a:lnTo>
                      <a:lnTo>
                        <a:pt x="270" y="118"/>
                      </a:lnTo>
                      <a:lnTo>
                        <a:pt x="321" y="126"/>
                      </a:lnTo>
                      <a:lnTo>
                        <a:pt x="373" y="43"/>
                      </a:lnTo>
                      <a:lnTo>
                        <a:pt x="465" y="43"/>
                      </a:lnTo>
                      <a:lnTo>
                        <a:pt x="496" y="82"/>
                      </a:lnTo>
                      <a:lnTo>
                        <a:pt x="483" y="181"/>
                      </a:lnTo>
                      <a:lnTo>
                        <a:pt x="441" y="276"/>
                      </a:lnTo>
                      <a:lnTo>
                        <a:pt x="456" y="283"/>
                      </a:lnTo>
                      <a:lnTo>
                        <a:pt x="502" y="195"/>
                      </a:lnTo>
                      <a:lnTo>
                        <a:pt x="522" y="82"/>
                      </a:lnTo>
                      <a:lnTo>
                        <a:pt x="489" y="19"/>
                      </a:lnTo>
                      <a:lnTo>
                        <a:pt x="418" y="6"/>
                      </a:lnTo>
                      <a:lnTo>
                        <a:pt x="340" y="31"/>
                      </a:lnTo>
                      <a:lnTo>
                        <a:pt x="295" y="76"/>
                      </a:lnTo>
                      <a:lnTo>
                        <a:pt x="262" y="76"/>
                      </a:lnTo>
                      <a:lnTo>
                        <a:pt x="189" y="0"/>
                      </a:lnTo>
                      <a:lnTo>
                        <a:pt x="99" y="6"/>
                      </a:lnTo>
                      <a:lnTo>
                        <a:pt x="14" y="82"/>
                      </a:lnTo>
                      <a:lnTo>
                        <a:pt x="0" y="157"/>
                      </a:lnTo>
                      <a:lnTo>
                        <a:pt x="27" y="283"/>
                      </a:lnTo>
                      <a:lnTo>
                        <a:pt x="99" y="321"/>
                      </a:lnTo>
                      <a:lnTo>
                        <a:pt x="169" y="321"/>
                      </a:lnTo>
                      <a:lnTo>
                        <a:pt x="241" y="264"/>
                      </a:lnTo>
                      <a:lnTo>
                        <a:pt x="276" y="189"/>
                      </a:lnTo>
                      <a:close/>
                    </a:path>
                  </a:pathLst>
                </a:custGeom>
                <a:solidFill>
                  <a:srgbClr val="000000"/>
                </a:solidFill>
                <a:ln w="1588">
                  <a:solidFill>
                    <a:srgbClr val="000000"/>
                  </a:solidFill>
                  <a:prstDash val="solid"/>
                  <a:round/>
                  <a:headEnd/>
                  <a:tailEnd/>
                </a:ln>
              </p:spPr>
              <p:txBody>
                <a:bodyPr/>
                <a:lstStyle/>
                <a:p>
                  <a:endParaRPr lang="ru-RU"/>
                </a:p>
              </p:txBody>
            </p:sp>
            <p:sp>
              <p:nvSpPr>
                <p:cNvPr id="74779" name="Freeform 27"/>
                <p:cNvSpPr>
                  <a:spLocks/>
                </p:cNvSpPr>
                <p:nvPr/>
              </p:nvSpPr>
              <p:spPr bwMode="auto">
                <a:xfrm>
                  <a:off x="2483" y="2175"/>
                  <a:ext cx="355" cy="645"/>
                </a:xfrm>
                <a:custGeom>
                  <a:avLst/>
                  <a:gdLst/>
                  <a:ahLst/>
                  <a:cxnLst>
                    <a:cxn ang="0">
                      <a:pos x="87" y="1290"/>
                    </a:cxn>
                    <a:cxn ang="0">
                      <a:pos x="0" y="1048"/>
                    </a:cxn>
                    <a:cxn ang="0">
                      <a:pos x="255" y="234"/>
                    </a:cxn>
                    <a:cxn ang="0">
                      <a:pos x="693" y="0"/>
                    </a:cxn>
                    <a:cxn ang="0">
                      <a:pos x="709" y="76"/>
                    </a:cxn>
                    <a:cxn ang="0">
                      <a:pos x="283" y="333"/>
                    </a:cxn>
                    <a:cxn ang="0">
                      <a:pos x="48" y="1054"/>
                    </a:cxn>
                    <a:cxn ang="0">
                      <a:pos x="87" y="1290"/>
                    </a:cxn>
                  </a:cxnLst>
                  <a:rect l="0" t="0" r="r" b="b"/>
                  <a:pathLst>
                    <a:path w="709" h="1290">
                      <a:moveTo>
                        <a:pt x="87" y="1290"/>
                      </a:moveTo>
                      <a:lnTo>
                        <a:pt x="0" y="1048"/>
                      </a:lnTo>
                      <a:lnTo>
                        <a:pt x="255" y="234"/>
                      </a:lnTo>
                      <a:lnTo>
                        <a:pt x="693" y="0"/>
                      </a:lnTo>
                      <a:lnTo>
                        <a:pt x="709" y="76"/>
                      </a:lnTo>
                      <a:lnTo>
                        <a:pt x="283" y="333"/>
                      </a:lnTo>
                      <a:lnTo>
                        <a:pt x="48" y="1054"/>
                      </a:lnTo>
                      <a:lnTo>
                        <a:pt x="87" y="1290"/>
                      </a:lnTo>
                      <a:close/>
                    </a:path>
                  </a:pathLst>
                </a:custGeom>
                <a:solidFill>
                  <a:srgbClr val="000000"/>
                </a:solidFill>
                <a:ln w="1588">
                  <a:solidFill>
                    <a:srgbClr val="000000"/>
                  </a:solidFill>
                  <a:prstDash val="solid"/>
                  <a:round/>
                  <a:headEnd/>
                  <a:tailEnd/>
                </a:ln>
              </p:spPr>
              <p:txBody>
                <a:bodyPr/>
                <a:lstStyle/>
                <a:p>
                  <a:endParaRPr lang="ru-RU"/>
                </a:p>
              </p:txBody>
            </p:sp>
            <p:sp>
              <p:nvSpPr>
                <p:cNvPr id="74780" name="Freeform 28"/>
                <p:cNvSpPr>
                  <a:spLocks/>
                </p:cNvSpPr>
                <p:nvPr/>
              </p:nvSpPr>
              <p:spPr bwMode="auto">
                <a:xfrm>
                  <a:off x="2532" y="2422"/>
                  <a:ext cx="1188" cy="1438"/>
                </a:xfrm>
                <a:custGeom>
                  <a:avLst/>
                  <a:gdLst/>
                  <a:ahLst/>
                  <a:cxnLst>
                    <a:cxn ang="0">
                      <a:pos x="700" y="0"/>
                    </a:cxn>
                    <a:cxn ang="0">
                      <a:pos x="588" y="260"/>
                    </a:cxn>
                    <a:cxn ang="0">
                      <a:pos x="390" y="296"/>
                    </a:cxn>
                    <a:cxn ang="0">
                      <a:pos x="313" y="128"/>
                    </a:cxn>
                    <a:cxn ang="0">
                      <a:pos x="129" y="398"/>
                    </a:cxn>
                    <a:cxn ang="0">
                      <a:pos x="304" y="398"/>
                    </a:cxn>
                    <a:cxn ang="0">
                      <a:pos x="159" y="534"/>
                    </a:cxn>
                    <a:cxn ang="0">
                      <a:pos x="237" y="806"/>
                    </a:cxn>
                    <a:cxn ang="0">
                      <a:pos x="90" y="806"/>
                    </a:cxn>
                    <a:cxn ang="0">
                      <a:pos x="0" y="1183"/>
                    </a:cxn>
                    <a:cxn ang="0">
                      <a:pos x="291" y="1213"/>
                    </a:cxn>
                    <a:cxn ang="0">
                      <a:pos x="382" y="1411"/>
                    </a:cxn>
                    <a:cxn ang="0">
                      <a:pos x="507" y="1474"/>
                    </a:cxn>
                    <a:cxn ang="0">
                      <a:pos x="1024" y="1471"/>
                    </a:cxn>
                    <a:cxn ang="0">
                      <a:pos x="1189" y="2028"/>
                    </a:cxn>
                    <a:cxn ang="0">
                      <a:pos x="1207" y="2727"/>
                    </a:cxn>
                    <a:cxn ang="0">
                      <a:pos x="1313" y="2713"/>
                    </a:cxn>
                    <a:cxn ang="0">
                      <a:pos x="1343" y="2875"/>
                    </a:cxn>
                    <a:cxn ang="0">
                      <a:pos x="2112" y="2292"/>
                    </a:cxn>
                    <a:cxn ang="0">
                      <a:pos x="2061" y="2197"/>
                    </a:cxn>
                    <a:cxn ang="0">
                      <a:pos x="1558" y="2371"/>
                    </a:cxn>
                    <a:cxn ang="0">
                      <a:pos x="1267" y="2575"/>
                    </a:cxn>
                    <a:cxn ang="0">
                      <a:pos x="1244" y="1323"/>
                    </a:cxn>
                    <a:cxn ang="0">
                      <a:pos x="1136" y="1471"/>
                    </a:cxn>
                    <a:cxn ang="0">
                      <a:pos x="994" y="1396"/>
                    </a:cxn>
                    <a:cxn ang="0">
                      <a:pos x="1435" y="1038"/>
                    </a:cxn>
                    <a:cxn ang="0">
                      <a:pos x="1373" y="755"/>
                    </a:cxn>
                    <a:cxn ang="0">
                      <a:pos x="1289" y="1038"/>
                    </a:cxn>
                    <a:cxn ang="0">
                      <a:pos x="1166" y="902"/>
                    </a:cxn>
                    <a:cxn ang="0">
                      <a:pos x="1160" y="1074"/>
                    </a:cxn>
                    <a:cxn ang="0">
                      <a:pos x="770" y="1338"/>
                    </a:cxn>
                    <a:cxn ang="0">
                      <a:pos x="474" y="1381"/>
                    </a:cxn>
                    <a:cxn ang="0">
                      <a:pos x="412" y="1213"/>
                    </a:cxn>
                    <a:cxn ang="0">
                      <a:pos x="832" y="938"/>
                    </a:cxn>
                    <a:cxn ang="0">
                      <a:pos x="1457" y="413"/>
                    </a:cxn>
                    <a:cxn ang="0">
                      <a:pos x="1601" y="450"/>
                    </a:cxn>
                    <a:cxn ang="0">
                      <a:pos x="2250" y="1411"/>
                    </a:cxn>
                    <a:cxn ang="0">
                      <a:pos x="2375" y="1204"/>
                    </a:cxn>
                    <a:cxn ang="0">
                      <a:pos x="1840" y="486"/>
                    </a:cxn>
                    <a:cxn ang="0">
                      <a:pos x="1616" y="318"/>
                    </a:cxn>
                    <a:cxn ang="0">
                      <a:pos x="1435" y="260"/>
                    </a:cxn>
                    <a:cxn ang="0">
                      <a:pos x="994" y="572"/>
                    </a:cxn>
                    <a:cxn ang="0">
                      <a:pos x="901" y="542"/>
                    </a:cxn>
                    <a:cxn ang="0">
                      <a:pos x="940" y="587"/>
                    </a:cxn>
                    <a:cxn ang="0">
                      <a:pos x="809" y="741"/>
                    </a:cxn>
                    <a:cxn ang="0">
                      <a:pos x="613" y="762"/>
                    </a:cxn>
                    <a:cxn ang="0">
                      <a:pos x="571" y="668"/>
                    </a:cxn>
                    <a:cxn ang="0">
                      <a:pos x="588" y="798"/>
                    </a:cxn>
                    <a:cxn ang="0">
                      <a:pos x="444" y="843"/>
                    </a:cxn>
                    <a:cxn ang="0">
                      <a:pos x="343" y="639"/>
                    </a:cxn>
                    <a:cxn ang="0">
                      <a:pos x="429" y="450"/>
                    </a:cxn>
                    <a:cxn ang="0">
                      <a:pos x="588" y="398"/>
                    </a:cxn>
                    <a:cxn ang="0">
                      <a:pos x="571" y="594"/>
                    </a:cxn>
                    <a:cxn ang="0">
                      <a:pos x="633" y="362"/>
                    </a:cxn>
                    <a:cxn ang="0">
                      <a:pos x="800" y="194"/>
                    </a:cxn>
                    <a:cxn ang="0">
                      <a:pos x="700" y="0"/>
                    </a:cxn>
                  </a:cxnLst>
                  <a:rect l="0" t="0" r="r" b="b"/>
                  <a:pathLst>
                    <a:path w="2375" h="2875">
                      <a:moveTo>
                        <a:pt x="700" y="0"/>
                      </a:moveTo>
                      <a:lnTo>
                        <a:pt x="588" y="260"/>
                      </a:lnTo>
                      <a:lnTo>
                        <a:pt x="390" y="296"/>
                      </a:lnTo>
                      <a:lnTo>
                        <a:pt x="313" y="128"/>
                      </a:lnTo>
                      <a:lnTo>
                        <a:pt x="129" y="398"/>
                      </a:lnTo>
                      <a:lnTo>
                        <a:pt x="304" y="398"/>
                      </a:lnTo>
                      <a:lnTo>
                        <a:pt x="159" y="534"/>
                      </a:lnTo>
                      <a:lnTo>
                        <a:pt x="237" y="806"/>
                      </a:lnTo>
                      <a:lnTo>
                        <a:pt x="90" y="806"/>
                      </a:lnTo>
                      <a:lnTo>
                        <a:pt x="0" y="1183"/>
                      </a:lnTo>
                      <a:lnTo>
                        <a:pt x="291" y="1213"/>
                      </a:lnTo>
                      <a:lnTo>
                        <a:pt x="382" y="1411"/>
                      </a:lnTo>
                      <a:lnTo>
                        <a:pt x="507" y="1474"/>
                      </a:lnTo>
                      <a:lnTo>
                        <a:pt x="1024" y="1471"/>
                      </a:lnTo>
                      <a:lnTo>
                        <a:pt x="1189" y="2028"/>
                      </a:lnTo>
                      <a:lnTo>
                        <a:pt x="1207" y="2727"/>
                      </a:lnTo>
                      <a:lnTo>
                        <a:pt x="1313" y="2713"/>
                      </a:lnTo>
                      <a:lnTo>
                        <a:pt x="1343" y="2875"/>
                      </a:lnTo>
                      <a:lnTo>
                        <a:pt x="2112" y="2292"/>
                      </a:lnTo>
                      <a:lnTo>
                        <a:pt x="2061" y="2197"/>
                      </a:lnTo>
                      <a:lnTo>
                        <a:pt x="1558" y="2371"/>
                      </a:lnTo>
                      <a:lnTo>
                        <a:pt x="1267" y="2575"/>
                      </a:lnTo>
                      <a:lnTo>
                        <a:pt x="1244" y="1323"/>
                      </a:lnTo>
                      <a:lnTo>
                        <a:pt x="1136" y="1471"/>
                      </a:lnTo>
                      <a:lnTo>
                        <a:pt x="994" y="1396"/>
                      </a:lnTo>
                      <a:lnTo>
                        <a:pt x="1435" y="1038"/>
                      </a:lnTo>
                      <a:lnTo>
                        <a:pt x="1373" y="755"/>
                      </a:lnTo>
                      <a:lnTo>
                        <a:pt x="1289" y="1038"/>
                      </a:lnTo>
                      <a:lnTo>
                        <a:pt x="1166" y="902"/>
                      </a:lnTo>
                      <a:lnTo>
                        <a:pt x="1160" y="1074"/>
                      </a:lnTo>
                      <a:lnTo>
                        <a:pt x="770" y="1338"/>
                      </a:lnTo>
                      <a:lnTo>
                        <a:pt x="474" y="1381"/>
                      </a:lnTo>
                      <a:lnTo>
                        <a:pt x="412" y="1213"/>
                      </a:lnTo>
                      <a:lnTo>
                        <a:pt x="832" y="938"/>
                      </a:lnTo>
                      <a:lnTo>
                        <a:pt x="1457" y="413"/>
                      </a:lnTo>
                      <a:lnTo>
                        <a:pt x="1601" y="450"/>
                      </a:lnTo>
                      <a:lnTo>
                        <a:pt x="2250" y="1411"/>
                      </a:lnTo>
                      <a:lnTo>
                        <a:pt x="2375" y="1204"/>
                      </a:lnTo>
                      <a:lnTo>
                        <a:pt x="1840" y="486"/>
                      </a:lnTo>
                      <a:lnTo>
                        <a:pt x="1616" y="318"/>
                      </a:lnTo>
                      <a:lnTo>
                        <a:pt x="1435" y="260"/>
                      </a:lnTo>
                      <a:lnTo>
                        <a:pt x="994" y="572"/>
                      </a:lnTo>
                      <a:lnTo>
                        <a:pt x="901" y="542"/>
                      </a:lnTo>
                      <a:lnTo>
                        <a:pt x="940" y="587"/>
                      </a:lnTo>
                      <a:lnTo>
                        <a:pt x="809" y="741"/>
                      </a:lnTo>
                      <a:lnTo>
                        <a:pt x="613" y="762"/>
                      </a:lnTo>
                      <a:lnTo>
                        <a:pt x="571" y="668"/>
                      </a:lnTo>
                      <a:lnTo>
                        <a:pt x="588" y="798"/>
                      </a:lnTo>
                      <a:lnTo>
                        <a:pt x="444" y="843"/>
                      </a:lnTo>
                      <a:lnTo>
                        <a:pt x="343" y="639"/>
                      </a:lnTo>
                      <a:lnTo>
                        <a:pt x="429" y="450"/>
                      </a:lnTo>
                      <a:lnTo>
                        <a:pt x="588" y="398"/>
                      </a:lnTo>
                      <a:lnTo>
                        <a:pt x="571" y="594"/>
                      </a:lnTo>
                      <a:lnTo>
                        <a:pt x="633" y="362"/>
                      </a:lnTo>
                      <a:lnTo>
                        <a:pt x="800" y="194"/>
                      </a:lnTo>
                      <a:lnTo>
                        <a:pt x="700" y="0"/>
                      </a:lnTo>
                      <a:close/>
                    </a:path>
                  </a:pathLst>
                </a:custGeom>
                <a:solidFill>
                  <a:srgbClr val="000000"/>
                </a:solidFill>
                <a:ln w="1588">
                  <a:solidFill>
                    <a:srgbClr val="000000"/>
                  </a:solidFill>
                  <a:prstDash val="solid"/>
                  <a:round/>
                  <a:headEnd/>
                  <a:tailEnd/>
                </a:ln>
              </p:spPr>
              <p:txBody>
                <a:bodyPr/>
                <a:lstStyle/>
                <a:p>
                  <a:endParaRPr lang="ru-RU"/>
                </a:p>
              </p:txBody>
            </p:sp>
            <p:sp>
              <p:nvSpPr>
                <p:cNvPr id="74781" name="Freeform 29"/>
                <p:cNvSpPr>
                  <a:spLocks/>
                </p:cNvSpPr>
                <p:nvPr/>
              </p:nvSpPr>
              <p:spPr bwMode="auto">
                <a:xfrm>
                  <a:off x="3193" y="2906"/>
                  <a:ext cx="713" cy="741"/>
                </a:xfrm>
                <a:custGeom>
                  <a:avLst/>
                  <a:gdLst/>
                  <a:ahLst/>
                  <a:cxnLst>
                    <a:cxn ang="0">
                      <a:pos x="0" y="0"/>
                    </a:cxn>
                    <a:cxn ang="0">
                      <a:pos x="252" y="1481"/>
                    </a:cxn>
                    <a:cxn ang="0">
                      <a:pos x="450" y="1381"/>
                    </a:cxn>
                    <a:cxn ang="0">
                      <a:pos x="349" y="428"/>
                    </a:cxn>
                    <a:cxn ang="0">
                      <a:pos x="725" y="910"/>
                    </a:cxn>
                    <a:cxn ang="0">
                      <a:pos x="791" y="746"/>
                    </a:cxn>
                    <a:cxn ang="0">
                      <a:pos x="875" y="983"/>
                    </a:cxn>
                    <a:cxn ang="0">
                      <a:pos x="1426" y="193"/>
                    </a:cxn>
                    <a:cxn ang="0">
                      <a:pos x="1411" y="113"/>
                    </a:cxn>
                    <a:cxn ang="0">
                      <a:pos x="929" y="428"/>
                    </a:cxn>
                    <a:cxn ang="0">
                      <a:pos x="764" y="718"/>
                    </a:cxn>
                    <a:cxn ang="0">
                      <a:pos x="91" y="40"/>
                    </a:cxn>
                    <a:cxn ang="0">
                      <a:pos x="0" y="0"/>
                    </a:cxn>
                  </a:cxnLst>
                  <a:rect l="0" t="0" r="r" b="b"/>
                  <a:pathLst>
                    <a:path w="1426" h="1481">
                      <a:moveTo>
                        <a:pt x="0" y="0"/>
                      </a:moveTo>
                      <a:lnTo>
                        <a:pt x="252" y="1481"/>
                      </a:lnTo>
                      <a:lnTo>
                        <a:pt x="450" y="1381"/>
                      </a:lnTo>
                      <a:lnTo>
                        <a:pt x="349" y="428"/>
                      </a:lnTo>
                      <a:lnTo>
                        <a:pt x="725" y="910"/>
                      </a:lnTo>
                      <a:lnTo>
                        <a:pt x="791" y="746"/>
                      </a:lnTo>
                      <a:lnTo>
                        <a:pt x="875" y="983"/>
                      </a:lnTo>
                      <a:lnTo>
                        <a:pt x="1426" y="193"/>
                      </a:lnTo>
                      <a:lnTo>
                        <a:pt x="1411" y="113"/>
                      </a:lnTo>
                      <a:lnTo>
                        <a:pt x="929" y="428"/>
                      </a:lnTo>
                      <a:lnTo>
                        <a:pt x="764" y="718"/>
                      </a:lnTo>
                      <a:lnTo>
                        <a:pt x="91" y="40"/>
                      </a:lnTo>
                      <a:lnTo>
                        <a:pt x="0" y="0"/>
                      </a:lnTo>
                      <a:close/>
                    </a:path>
                  </a:pathLst>
                </a:custGeom>
                <a:solidFill>
                  <a:srgbClr val="000000"/>
                </a:solidFill>
                <a:ln w="1588">
                  <a:solidFill>
                    <a:srgbClr val="000000"/>
                  </a:solidFill>
                  <a:prstDash val="solid"/>
                  <a:round/>
                  <a:headEnd/>
                  <a:tailEnd/>
                </a:ln>
              </p:spPr>
              <p:txBody>
                <a:bodyPr/>
                <a:lstStyle/>
                <a:p>
                  <a:endParaRPr lang="ru-RU"/>
                </a:p>
              </p:txBody>
            </p:sp>
          </p:gr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74756"/>
                                        </p:tgtEl>
                                        <p:attrNameLst>
                                          <p:attrName>style.visibility</p:attrName>
                                        </p:attrNameLst>
                                      </p:cBhvr>
                                      <p:to>
                                        <p:strVal val="visible"/>
                                      </p:to>
                                    </p:set>
                                    <p:animEffect transition="in" filter="slide(fromLeft)">
                                      <p:cBhvr>
                                        <p:cTn id="7" dur="500"/>
                                        <p:tgtEl>
                                          <p:spTgt spid="7475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74759"/>
                                        </p:tgtEl>
                                        <p:attrNameLst>
                                          <p:attrName>style.visibility</p:attrName>
                                        </p:attrNameLst>
                                      </p:cBhvr>
                                      <p:to>
                                        <p:strVal val="visible"/>
                                      </p:to>
                                    </p:set>
                                    <p:animEffect transition="in" filter="box(out)">
                                      <p:cBhvr>
                                        <p:cTn id="12" dur="500"/>
                                        <p:tgtEl>
                                          <p:spTgt spid="7475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4782"/>
                                        </p:tgtEl>
                                        <p:attrNameLst>
                                          <p:attrName>style.visibility</p:attrName>
                                        </p:attrNameLst>
                                      </p:cBhvr>
                                      <p:to>
                                        <p:strVal val="visible"/>
                                      </p:to>
                                    </p:set>
                                    <p:animEffect transition="in" filter="dissolve">
                                      <p:cBhvr>
                                        <p:cTn id="17" dur="500"/>
                                        <p:tgtEl>
                                          <p:spTgt spid="747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1600200" y="2667000"/>
            <a:ext cx="3429000" cy="365760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grpSp>
        <p:nvGrpSpPr>
          <p:cNvPr id="75780" name="Group 4"/>
          <p:cNvGrpSpPr>
            <a:grpSpLocks/>
          </p:cNvGrpSpPr>
          <p:nvPr/>
        </p:nvGrpSpPr>
        <p:grpSpPr bwMode="auto">
          <a:xfrm>
            <a:off x="1676400" y="609600"/>
            <a:ext cx="1143000" cy="1600200"/>
            <a:chOff x="1056" y="384"/>
            <a:chExt cx="720" cy="1008"/>
          </a:xfrm>
        </p:grpSpPr>
        <p:sp>
          <p:nvSpPr>
            <p:cNvPr id="75781" name="AutoShape 5"/>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75782" name="Text Box 6"/>
            <p:cNvSpPr txBox="1">
              <a:spLocks noChangeArrowheads="1"/>
            </p:cNvSpPr>
            <p:nvPr/>
          </p:nvSpPr>
          <p:spPr bwMode="auto">
            <a:xfrm>
              <a:off x="1056" y="528"/>
              <a:ext cx="576" cy="749"/>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7200">
                  <a:solidFill>
                    <a:srgbClr val="FAFD00"/>
                  </a:solidFill>
                  <a:latin typeface="Lithograph" pitchFamily="2" charset="0"/>
                </a:rPr>
                <a:t>8</a:t>
              </a:r>
            </a:p>
          </p:txBody>
        </p:sp>
      </p:grpSp>
      <p:sp>
        <p:nvSpPr>
          <p:cNvPr id="75783" name="Text Box 7"/>
          <p:cNvSpPr txBox="1">
            <a:spLocks noChangeArrowheads="1"/>
          </p:cNvSpPr>
          <p:nvPr/>
        </p:nvSpPr>
        <p:spPr bwMode="auto">
          <a:xfrm>
            <a:off x="1600200" y="2852936"/>
            <a:ext cx="3429000" cy="3488328"/>
          </a:xfrm>
          <a:prstGeom prst="rect">
            <a:avLst/>
          </a:prstGeom>
          <a:noFill/>
          <a:ln w="12700" cap="sq">
            <a:noFill/>
            <a:miter lim="800000"/>
            <a:headEnd type="none" w="sm" len="sm"/>
            <a:tailEnd type="none" w="sm" len="sm"/>
          </a:ln>
          <a:effectLst/>
        </p:spPr>
        <p:txBody>
          <a:bodyPr wrap="square">
            <a:spAutoFit/>
          </a:bodyPr>
          <a:lstStyle/>
          <a:p>
            <a:pPr algn="ctr">
              <a:spcBef>
                <a:spcPct val="20000"/>
              </a:spcBef>
              <a:buClr>
                <a:schemeClr val="tx2"/>
              </a:buClr>
              <a:buSzPct val="90000"/>
              <a:buFont typeface="Symbol" pitchFamily="18" charset="2"/>
              <a:buNone/>
            </a:pPr>
            <a:r>
              <a:rPr lang="ru-RU" sz="3600" b="1" dirty="0">
                <a:solidFill>
                  <a:schemeClr val="bg2"/>
                </a:solidFill>
              </a:rPr>
              <a:t>Обсуждение урока и возможности его применения </a:t>
            </a:r>
            <a:r>
              <a:rPr lang="ru-RU" sz="3600" b="1" dirty="0" smtClean="0">
                <a:solidFill>
                  <a:schemeClr val="bg2"/>
                </a:solidFill>
              </a:rPr>
              <a:t>в жизни</a:t>
            </a:r>
            <a:endParaRPr lang="en-US" sz="3600" b="1" dirty="0">
              <a:solidFill>
                <a:schemeClr val="bg2"/>
              </a:solidFill>
            </a:endParaRPr>
          </a:p>
        </p:txBody>
      </p:sp>
      <p:grpSp>
        <p:nvGrpSpPr>
          <p:cNvPr id="75794" name="Group 18"/>
          <p:cNvGrpSpPr>
            <a:grpSpLocks/>
          </p:cNvGrpSpPr>
          <p:nvPr/>
        </p:nvGrpSpPr>
        <p:grpSpPr bwMode="auto">
          <a:xfrm>
            <a:off x="4029075" y="609600"/>
            <a:ext cx="5114925" cy="4329113"/>
            <a:chOff x="2304" y="288"/>
            <a:chExt cx="3222" cy="2727"/>
          </a:xfrm>
        </p:grpSpPr>
        <p:sp>
          <p:nvSpPr>
            <p:cNvPr id="75786" name="Rectangle 10"/>
            <p:cNvSpPr>
              <a:spLocks noChangeArrowheads="1"/>
            </p:cNvSpPr>
            <p:nvPr/>
          </p:nvSpPr>
          <p:spPr bwMode="auto">
            <a:xfrm>
              <a:off x="2352" y="288"/>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75787" name="Rectangle 11"/>
            <p:cNvSpPr>
              <a:spLocks noChangeArrowheads="1"/>
            </p:cNvSpPr>
            <p:nvPr/>
          </p:nvSpPr>
          <p:spPr bwMode="auto">
            <a:xfrm>
              <a:off x="2304" y="336"/>
              <a:ext cx="2784" cy="749"/>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3600" b="1">
                  <a:solidFill>
                    <a:schemeClr val="bg2"/>
                  </a:solidFill>
                  <a:effectLst>
                    <a:outerShdw blurRad="38100" dist="38100" dir="2700000" algn="tl">
                      <a:srgbClr val="000000"/>
                    </a:outerShdw>
                  </a:effectLst>
                  <a:latin typeface="Arial" charset="0"/>
                </a:rPr>
                <a:t>Система обучения</a:t>
              </a:r>
            </a:p>
            <a:p>
              <a:pPr algn="ctr">
                <a:lnSpc>
                  <a:spcPct val="90000"/>
                </a:lnSpc>
                <a:spcBef>
                  <a:spcPct val="20000"/>
                </a:spcBef>
                <a:buClr>
                  <a:schemeClr val="tx2"/>
                </a:buClr>
                <a:buSzPct val="90000"/>
                <a:buFont typeface="Symbol" pitchFamily="18" charset="2"/>
                <a:buNone/>
              </a:pPr>
              <a:r>
                <a:rPr lang="ru-RU" sz="3600" b="1">
                  <a:solidFill>
                    <a:schemeClr val="bg2"/>
                  </a:solidFill>
                  <a:effectLst>
                    <a:outerShdw blurRad="38100" dist="38100" dir="2700000" algn="tl">
                      <a:srgbClr val="000000"/>
                    </a:outerShdw>
                  </a:effectLst>
                  <a:latin typeface="Arial" charset="0"/>
                </a:rPr>
                <a:t>в классе СШ</a:t>
              </a:r>
              <a:endParaRPr lang="en-US" sz="3600" b="1">
                <a:solidFill>
                  <a:schemeClr val="bg2"/>
                </a:solidFill>
                <a:effectLst>
                  <a:outerShdw blurRad="38100" dist="38100" dir="2700000" algn="tl">
                    <a:srgbClr val="000000"/>
                  </a:outerShdw>
                </a:effectLst>
                <a:latin typeface="Arial" charset="0"/>
              </a:endParaRPr>
            </a:p>
          </p:txBody>
        </p:sp>
        <p:pic>
          <p:nvPicPr>
            <p:cNvPr id="75793" name="Picture 17"/>
            <p:cNvPicPr>
              <a:picLocks noChangeAspect="1" noChangeArrowheads="1"/>
            </p:cNvPicPr>
            <p:nvPr/>
          </p:nvPicPr>
          <p:blipFill>
            <a:blip r:embed="rId3" cstate="print"/>
            <a:srcRect/>
            <a:stretch>
              <a:fillRect/>
            </a:stretch>
          </p:blipFill>
          <p:spPr bwMode="auto">
            <a:xfrm>
              <a:off x="2928" y="1104"/>
              <a:ext cx="2598" cy="1911"/>
            </a:xfrm>
            <a:prstGeom prst="rect">
              <a:avLst/>
            </a:prstGeom>
            <a:noFill/>
            <a:ln w="12700">
              <a:noFill/>
              <a:miter lim="800000"/>
              <a:headEnd type="none" w="sm" len="sm"/>
              <a:tailEnd type="none" w="sm" len="sm"/>
            </a:ln>
            <a:effectLst/>
          </p:spPr>
        </p:pic>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slide(fromLeft)">
                                      <p:cBhvr>
                                        <p:cTn id="7" dur="500"/>
                                        <p:tgtEl>
                                          <p:spTgt spid="7578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5794"/>
                                        </p:tgtEl>
                                        <p:attrNameLst>
                                          <p:attrName>style.visibility</p:attrName>
                                        </p:attrNameLst>
                                      </p:cBhvr>
                                      <p:to>
                                        <p:strVal val="visible"/>
                                      </p:to>
                                    </p:set>
                                    <p:animEffect transition="in" filter="dissolve">
                                      <p:cBhvr>
                                        <p:cTn id="12" dur="500"/>
                                        <p:tgtEl>
                                          <p:spTgt spid="7579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5778"/>
                                        </p:tgtEl>
                                        <p:attrNameLst>
                                          <p:attrName>style.visibility</p:attrName>
                                        </p:attrNameLst>
                                      </p:cBhvr>
                                      <p:to>
                                        <p:strVal val="visible"/>
                                      </p:to>
                                    </p:set>
                                    <p:animEffect transition="in" filter="dissolve">
                                      <p:cBhvr>
                                        <p:cTn id="17" dur="500"/>
                                        <p:tgtEl>
                                          <p:spTgt spid="75778"/>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5783"/>
                                        </p:tgtEl>
                                        <p:attrNameLst>
                                          <p:attrName>style.visibility</p:attrName>
                                        </p:attrNameLst>
                                      </p:cBhvr>
                                      <p:to>
                                        <p:strVal val="visible"/>
                                      </p:to>
                                    </p:set>
                                    <p:animEffect transition="in" filter="randombar(horizontal)">
                                      <p:cBhvr>
                                        <p:cTn id="22" dur="500"/>
                                        <p:tgtEl>
                                          <p:spTgt spid="757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animBg="1"/>
      <p:bldP spid="75783"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6803" name="Group 3"/>
          <p:cNvGrpSpPr>
            <a:grpSpLocks/>
          </p:cNvGrpSpPr>
          <p:nvPr/>
        </p:nvGrpSpPr>
        <p:grpSpPr bwMode="auto">
          <a:xfrm>
            <a:off x="1676400" y="609600"/>
            <a:ext cx="1143000" cy="1600200"/>
            <a:chOff x="1056" y="384"/>
            <a:chExt cx="720" cy="1008"/>
          </a:xfrm>
        </p:grpSpPr>
        <p:sp>
          <p:nvSpPr>
            <p:cNvPr id="76804" name="AutoShape 4"/>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76805" name="Text Box 5"/>
            <p:cNvSpPr txBox="1">
              <a:spLocks noChangeArrowheads="1"/>
            </p:cNvSpPr>
            <p:nvPr/>
          </p:nvSpPr>
          <p:spPr bwMode="auto">
            <a:xfrm>
              <a:off x="1056" y="528"/>
              <a:ext cx="576" cy="749"/>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7200">
                  <a:solidFill>
                    <a:srgbClr val="FAFD00"/>
                  </a:solidFill>
                  <a:latin typeface="Lithograph" pitchFamily="2" charset="0"/>
                </a:rPr>
                <a:t>9</a:t>
              </a:r>
            </a:p>
          </p:txBody>
        </p:sp>
      </p:grpSp>
      <p:grpSp>
        <p:nvGrpSpPr>
          <p:cNvPr id="76806" name="Group 6"/>
          <p:cNvGrpSpPr>
            <a:grpSpLocks/>
          </p:cNvGrpSpPr>
          <p:nvPr/>
        </p:nvGrpSpPr>
        <p:grpSpPr bwMode="auto">
          <a:xfrm>
            <a:off x="4038600" y="533400"/>
            <a:ext cx="4724400" cy="1905000"/>
            <a:chOff x="2544" y="384"/>
            <a:chExt cx="2976" cy="1200"/>
          </a:xfrm>
        </p:grpSpPr>
        <p:sp>
          <p:nvSpPr>
            <p:cNvPr id="76807" name="Rectangle 7"/>
            <p:cNvSpPr>
              <a:spLocks noChangeArrowheads="1"/>
            </p:cNvSpPr>
            <p:nvPr/>
          </p:nvSpPr>
          <p:spPr bwMode="auto">
            <a:xfrm>
              <a:off x="2544" y="384"/>
              <a:ext cx="2976" cy="1200"/>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76808" name="Rectangle 8"/>
            <p:cNvSpPr>
              <a:spLocks noChangeArrowheads="1"/>
            </p:cNvSpPr>
            <p:nvPr/>
          </p:nvSpPr>
          <p:spPr bwMode="auto">
            <a:xfrm>
              <a:off x="2784" y="480"/>
              <a:ext cx="2448" cy="784"/>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2800" b="1" i="1">
                  <a:solidFill>
                    <a:schemeClr val="bg2"/>
                  </a:solidFill>
                  <a:effectLst>
                    <a:outerShdw blurRad="38100" dist="38100" dir="2700000" algn="tl">
                      <a:srgbClr val="000000"/>
                    </a:outerShdw>
                  </a:effectLst>
                  <a:latin typeface="Kabel Ult BT" pitchFamily="34" charset="0"/>
                </a:rPr>
                <a:t>Как сформировать классы субботней школы</a:t>
              </a:r>
              <a:endParaRPr lang="en-US" sz="2800" b="1">
                <a:solidFill>
                  <a:schemeClr val="bg2"/>
                </a:solidFill>
                <a:effectLst>
                  <a:outerShdw blurRad="38100" dist="38100" dir="2700000" algn="tl">
                    <a:srgbClr val="000000"/>
                  </a:outerShdw>
                </a:effectLst>
                <a:latin typeface="Kabel Ult BT" pitchFamily="34" charset="0"/>
              </a:endParaRPr>
            </a:p>
          </p:txBody>
        </p:sp>
      </p:grpSp>
      <p:sp>
        <p:nvSpPr>
          <p:cNvPr id="76809" name="Rectangle 9"/>
          <p:cNvSpPr>
            <a:spLocks noChangeArrowheads="1"/>
          </p:cNvSpPr>
          <p:nvPr/>
        </p:nvSpPr>
        <p:spPr bwMode="auto">
          <a:xfrm>
            <a:off x="1295400" y="2819400"/>
            <a:ext cx="7620000" cy="365760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76810" name="Text Box 10"/>
          <p:cNvSpPr txBox="1">
            <a:spLocks noChangeArrowheads="1"/>
          </p:cNvSpPr>
          <p:nvPr/>
        </p:nvSpPr>
        <p:spPr bwMode="auto">
          <a:xfrm>
            <a:off x="1447800" y="3284984"/>
            <a:ext cx="7315200" cy="2653034"/>
          </a:xfrm>
          <a:prstGeom prst="rect">
            <a:avLst/>
          </a:prstGeom>
          <a:noFill/>
          <a:ln w="12700" cap="sq">
            <a:noFill/>
            <a:miter lim="800000"/>
            <a:headEnd type="none" w="sm" len="sm"/>
            <a:tailEnd type="none" w="sm" len="sm"/>
          </a:ln>
          <a:effectLst/>
        </p:spPr>
        <p:txBody>
          <a:bodyPr wrap="square">
            <a:spAutoFit/>
          </a:bodyPr>
          <a:lstStyle/>
          <a:p>
            <a:pPr algn="l">
              <a:spcBef>
                <a:spcPct val="20000"/>
              </a:spcBef>
              <a:buClr>
                <a:schemeClr val="tx2"/>
              </a:buClr>
              <a:buSzPct val="90000"/>
              <a:buFontTx/>
              <a:buChar char="•"/>
            </a:pPr>
            <a:r>
              <a:rPr lang="ru-RU" sz="3200" b="1" dirty="0">
                <a:solidFill>
                  <a:schemeClr val="bg2"/>
                </a:solidFill>
              </a:rPr>
              <a:t>Разделите количество человек, посещающих СШ на 7, и определите необходимое количество классов </a:t>
            </a:r>
            <a:r>
              <a:rPr lang="en-US" sz="3200" b="1" dirty="0">
                <a:solidFill>
                  <a:schemeClr val="bg2"/>
                </a:solidFill>
              </a:rPr>
              <a:t>.</a:t>
            </a:r>
          </a:p>
          <a:p>
            <a:pPr algn="l">
              <a:spcBef>
                <a:spcPct val="20000"/>
              </a:spcBef>
              <a:buClr>
                <a:schemeClr val="tx2"/>
              </a:buClr>
              <a:buSzPct val="90000"/>
              <a:buFontTx/>
              <a:buChar char="•"/>
            </a:pPr>
            <a:r>
              <a:rPr lang="ru-RU" sz="3200" b="1" dirty="0">
                <a:solidFill>
                  <a:schemeClr val="bg2"/>
                </a:solidFill>
              </a:rPr>
              <a:t>Решите, по какому принципу лучше всего сформировать класс</a:t>
            </a:r>
            <a:r>
              <a:rPr lang="en-US" sz="3200" b="1" i="1" dirty="0">
                <a:solidFill>
                  <a:schemeClr val="bg2"/>
                </a:solidFill>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76803"/>
                                        </p:tgtEl>
                                        <p:attrNameLst>
                                          <p:attrName>style.visibility</p:attrName>
                                        </p:attrNameLst>
                                      </p:cBhvr>
                                      <p:to>
                                        <p:strVal val="visible"/>
                                      </p:to>
                                    </p:set>
                                    <p:animEffect transition="in" filter="slide(fromLeft)">
                                      <p:cBhvr>
                                        <p:cTn id="7" dur="500"/>
                                        <p:tgtEl>
                                          <p:spTgt spid="7680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nodeType="clickEffect">
                                  <p:stCondLst>
                                    <p:cond delay="0"/>
                                  </p:stCondLst>
                                  <p:childTnLst>
                                    <p:set>
                                      <p:cBhvr>
                                        <p:cTn id="11" dur="1" fill="hold">
                                          <p:stCondLst>
                                            <p:cond delay="0"/>
                                          </p:stCondLst>
                                        </p:cTn>
                                        <p:tgtEl>
                                          <p:spTgt spid="76806"/>
                                        </p:tgtEl>
                                        <p:attrNameLst>
                                          <p:attrName>style.visibility</p:attrName>
                                        </p:attrNameLst>
                                      </p:cBhvr>
                                      <p:to>
                                        <p:strVal val="visible"/>
                                      </p:to>
                                    </p:set>
                                    <p:animEffect transition="in" filter="slide(fromLeft)">
                                      <p:cBhvr>
                                        <p:cTn id="12" dur="500"/>
                                        <p:tgtEl>
                                          <p:spTgt spid="7680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6809"/>
                                        </p:tgtEl>
                                        <p:attrNameLst>
                                          <p:attrName>style.visibility</p:attrName>
                                        </p:attrNameLst>
                                      </p:cBhvr>
                                      <p:to>
                                        <p:strVal val="visible"/>
                                      </p:to>
                                    </p:set>
                                    <p:animEffect transition="in" filter="dissolve">
                                      <p:cBhvr>
                                        <p:cTn id="17" dur="500"/>
                                        <p:tgtEl>
                                          <p:spTgt spid="7680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76810">
                                            <p:txEl>
                                              <p:pRg st="0" end="0"/>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768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9" grpId="0" animBg="1"/>
      <p:bldP spid="76810"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890" name="Group 18"/>
          <p:cNvGrpSpPr>
            <a:grpSpLocks/>
          </p:cNvGrpSpPr>
          <p:nvPr/>
        </p:nvGrpSpPr>
        <p:grpSpPr bwMode="auto">
          <a:xfrm>
            <a:off x="3733800" y="609600"/>
            <a:ext cx="4829175" cy="4535488"/>
            <a:chOff x="2400" y="384"/>
            <a:chExt cx="3042" cy="2857"/>
          </a:xfrm>
        </p:grpSpPr>
        <p:grpSp>
          <p:nvGrpSpPr>
            <p:cNvPr id="79875" name="Group 3"/>
            <p:cNvGrpSpPr>
              <a:grpSpLocks/>
            </p:cNvGrpSpPr>
            <p:nvPr/>
          </p:nvGrpSpPr>
          <p:grpSpPr bwMode="auto">
            <a:xfrm>
              <a:off x="2400" y="384"/>
              <a:ext cx="2976" cy="1056"/>
              <a:chOff x="2256" y="384"/>
              <a:chExt cx="2976" cy="1056"/>
            </a:xfrm>
          </p:grpSpPr>
          <p:sp>
            <p:nvSpPr>
              <p:cNvPr id="79876" name="Rectangle 4"/>
              <p:cNvSpPr>
                <a:spLocks noChangeArrowheads="1"/>
              </p:cNvSpPr>
              <p:nvPr/>
            </p:nvSpPr>
            <p:spPr bwMode="auto">
              <a:xfrm>
                <a:off x="2256" y="384"/>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79877" name="Rectangle 5"/>
              <p:cNvSpPr>
                <a:spLocks noChangeArrowheads="1"/>
              </p:cNvSpPr>
              <p:nvPr/>
            </p:nvSpPr>
            <p:spPr bwMode="auto">
              <a:xfrm>
                <a:off x="2496" y="528"/>
                <a:ext cx="2448" cy="715"/>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3600" b="1" dirty="0">
                    <a:solidFill>
                      <a:schemeClr val="bg2"/>
                    </a:solidFill>
                    <a:effectLst>
                      <a:outerShdw blurRad="38100" dist="38100" dir="2700000" algn="tl">
                        <a:srgbClr val="000000">
                          <a:alpha val="43137"/>
                        </a:srgbClr>
                      </a:outerShdw>
                    </a:effectLst>
                    <a:latin typeface="Arial" charset="0"/>
                  </a:rPr>
                  <a:t>Цели субботней школы</a:t>
                </a:r>
                <a:r>
                  <a:rPr lang="en-US" sz="4000" b="1" dirty="0">
                    <a:solidFill>
                      <a:schemeClr val="bg2"/>
                    </a:solidFill>
                    <a:effectLst>
                      <a:outerShdw blurRad="38100" dist="38100" dir="2700000" algn="tl">
                        <a:srgbClr val="000000">
                          <a:alpha val="43137"/>
                        </a:srgbClr>
                      </a:outerShdw>
                    </a:effectLst>
                    <a:latin typeface="Kabel Ult BT" pitchFamily="34" charset="0"/>
                  </a:rPr>
                  <a:t> </a:t>
                </a:r>
              </a:p>
            </p:txBody>
          </p:sp>
        </p:grpSp>
        <p:pic>
          <p:nvPicPr>
            <p:cNvPr id="79889" name="Picture 17" descr="bd04972_"/>
            <p:cNvPicPr>
              <a:picLocks noChangeAspect="1" noChangeArrowheads="1"/>
            </p:cNvPicPr>
            <p:nvPr/>
          </p:nvPicPr>
          <p:blipFill>
            <a:blip r:embed="rId3" cstate="print"/>
            <a:srcRect/>
            <a:stretch>
              <a:fillRect/>
            </a:stretch>
          </p:blipFill>
          <p:spPr bwMode="auto">
            <a:xfrm>
              <a:off x="2784" y="1248"/>
              <a:ext cx="2658" cy="1993"/>
            </a:xfrm>
            <a:prstGeom prst="rect">
              <a:avLst/>
            </a:prstGeom>
            <a:noFill/>
          </p:spPr>
        </p:pic>
      </p:grpSp>
      <p:sp>
        <p:nvSpPr>
          <p:cNvPr id="79879" name="WordArt 7"/>
          <p:cNvSpPr>
            <a:spLocks noChangeArrowheads="1" noChangeShapeType="1" noTextEdit="1"/>
          </p:cNvSpPr>
          <p:nvPr/>
        </p:nvSpPr>
        <p:spPr bwMode="auto">
          <a:xfrm rot="5400000">
            <a:off x="-2676525" y="3438525"/>
            <a:ext cx="6400800" cy="438150"/>
          </a:xfrm>
          <a:prstGeom prst="rect">
            <a:avLst/>
          </a:prstGeom>
        </p:spPr>
        <p:txBody>
          <a:bodyPr vert="wordArtVert" wrap="none" fromWordArt="1">
            <a:prstTxWarp prst="textPlain">
              <a:avLst>
                <a:gd name="adj" fmla="val 50000"/>
              </a:avLst>
            </a:prstTxWarp>
          </a:bodyPr>
          <a:lstStyle/>
          <a:p>
            <a:pPr algn="ctr" fontAlgn="auto"/>
            <a:r>
              <a:rPr lang="en-US" sz="2800" kern="10" spc="560">
                <a:ln w="9525" cap="sq">
                  <a:solidFill>
                    <a:srgbClr val="FFFFFF"/>
                  </a:solidFill>
                  <a:round/>
                  <a:headEnd type="none" w="sm" len="sm"/>
                  <a:tailEnd type="none" w="sm" len="sm"/>
                </a:ln>
                <a:solidFill>
                  <a:srgbClr val="CCFFFF"/>
                </a:solidFill>
                <a:latin typeface="Lithograph"/>
              </a:rPr>
              <a:t>Sabbath School Action Units</a:t>
            </a:r>
            <a:endParaRPr lang="ru-RU" sz="2800" kern="10" spc="560">
              <a:ln w="9525" cap="sq">
                <a:solidFill>
                  <a:srgbClr val="FFFFFF"/>
                </a:solidFill>
                <a:round/>
                <a:headEnd type="none" w="sm" len="sm"/>
                <a:tailEnd type="none" w="sm" len="sm"/>
              </a:ln>
              <a:solidFill>
                <a:srgbClr val="CCFFFF"/>
              </a:solidFill>
              <a:latin typeface="Lithograph"/>
            </a:endParaRPr>
          </a:p>
        </p:txBody>
      </p:sp>
      <p:sp>
        <p:nvSpPr>
          <p:cNvPr id="79881" name="Rectangle 9"/>
          <p:cNvSpPr>
            <a:spLocks noChangeArrowheads="1"/>
          </p:cNvSpPr>
          <p:nvPr/>
        </p:nvSpPr>
        <p:spPr bwMode="auto">
          <a:xfrm>
            <a:off x="1371600" y="2438400"/>
            <a:ext cx="6096000" cy="350520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grpSp>
        <p:nvGrpSpPr>
          <p:cNvPr id="79883" name="Group 11"/>
          <p:cNvGrpSpPr>
            <a:grpSpLocks/>
          </p:cNvGrpSpPr>
          <p:nvPr/>
        </p:nvGrpSpPr>
        <p:grpSpPr bwMode="auto">
          <a:xfrm>
            <a:off x="1676400" y="609600"/>
            <a:ext cx="1143000" cy="1600200"/>
            <a:chOff x="1056" y="384"/>
            <a:chExt cx="720" cy="1008"/>
          </a:xfrm>
        </p:grpSpPr>
        <p:sp>
          <p:nvSpPr>
            <p:cNvPr id="79884" name="AutoShape 12"/>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79885" name="AutoShape 13"/>
            <p:cNvSpPr>
              <a:spLocks noChangeArrowheads="1"/>
            </p:cNvSpPr>
            <p:nvPr/>
          </p:nvSpPr>
          <p:spPr bwMode="auto">
            <a:xfrm>
              <a:off x="1104" y="480"/>
              <a:ext cx="624" cy="768"/>
            </a:xfrm>
            <a:prstGeom prst="irregularSeal2">
              <a:avLst/>
            </a:prstGeom>
            <a:solidFill>
              <a:schemeClr val="accent1"/>
            </a:solidFill>
            <a:ln w="12700" cap="sq">
              <a:solidFill>
                <a:schemeClr val="tx1"/>
              </a:solidFill>
              <a:miter lim="800000"/>
              <a:headEnd type="none" w="sm" len="sm"/>
              <a:tailEnd type="none" w="sm" len="sm"/>
            </a:ln>
            <a:effectLst/>
          </p:spPr>
          <p:txBody>
            <a:bodyPr wrap="none" anchor="ctr"/>
            <a:lstStyle/>
            <a:p>
              <a:endParaRPr lang="ru-RU"/>
            </a:p>
          </p:txBody>
        </p:sp>
      </p:grpSp>
      <p:sp>
        <p:nvSpPr>
          <p:cNvPr id="79888" name="Text Box 16"/>
          <p:cNvSpPr txBox="1">
            <a:spLocks noChangeArrowheads="1"/>
          </p:cNvSpPr>
          <p:nvPr/>
        </p:nvSpPr>
        <p:spPr bwMode="auto">
          <a:xfrm>
            <a:off x="1295400" y="2895600"/>
            <a:ext cx="6629400" cy="2357568"/>
          </a:xfrm>
          <a:prstGeom prst="rect">
            <a:avLst/>
          </a:prstGeom>
          <a:noFill/>
          <a:ln w="12700" cap="sq">
            <a:noFill/>
            <a:miter lim="800000"/>
            <a:headEnd type="none" w="sm" len="sm"/>
            <a:tailEnd type="none" w="sm" len="sm"/>
          </a:ln>
          <a:effectLst/>
        </p:spPr>
        <p:txBody>
          <a:bodyPr>
            <a:spAutoFit/>
          </a:bodyPr>
          <a:lstStyle/>
          <a:p>
            <a:pPr algn="l">
              <a:spcBef>
                <a:spcPct val="20000"/>
              </a:spcBef>
              <a:buClr>
                <a:schemeClr val="tx2"/>
              </a:buClr>
              <a:buSzPct val="90000"/>
              <a:buFont typeface="Symbol" pitchFamily="18" charset="2"/>
              <a:buChar char="¨"/>
            </a:pPr>
            <a:r>
              <a:rPr lang="ru-RU" sz="3200" b="1" dirty="0">
                <a:solidFill>
                  <a:schemeClr val="bg2"/>
                </a:solidFill>
                <a:effectLst>
                  <a:outerShdw blurRad="38100" dist="38100" dir="2700000" algn="tl">
                    <a:srgbClr val="000000">
                      <a:alpha val="43137"/>
                    </a:srgbClr>
                  </a:outerShdw>
                </a:effectLst>
              </a:rPr>
              <a:t>Изучение Библии</a:t>
            </a:r>
            <a:endParaRPr lang="en-US" sz="3200" b="1" dirty="0">
              <a:solidFill>
                <a:schemeClr val="bg2"/>
              </a:solidFill>
              <a:effectLst>
                <a:outerShdw blurRad="38100" dist="38100" dir="2700000" algn="tl">
                  <a:srgbClr val="000000">
                    <a:alpha val="43137"/>
                  </a:srgbClr>
                </a:outerShdw>
              </a:effectLst>
            </a:endParaRPr>
          </a:p>
          <a:p>
            <a:pPr algn="l">
              <a:spcBef>
                <a:spcPct val="20000"/>
              </a:spcBef>
              <a:buClr>
                <a:schemeClr val="tx2"/>
              </a:buClr>
              <a:buSzPct val="90000"/>
              <a:buFont typeface="Symbol" pitchFamily="18" charset="2"/>
              <a:buChar char="¨"/>
            </a:pPr>
            <a:r>
              <a:rPr lang="ru-RU" sz="3200" b="1" dirty="0">
                <a:solidFill>
                  <a:schemeClr val="bg2"/>
                </a:solidFill>
                <a:effectLst>
                  <a:outerShdw blurRad="38100" dist="38100" dir="2700000" algn="tl">
                    <a:srgbClr val="000000">
                      <a:alpha val="43137"/>
                    </a:srgbClr>
                  </a:outerShdw>
                </a:effectLst>
              </a:rPr>
              <a:t>Дружеские взаимоотношения     </a:t>
            </a:r>
          </a:p>
          <a:p>
            <a:pPr algn="l">
              <a:spcBef>
                <a:spcPct val="20000"/>
              </a:spcBef>
              <a:buClr>
                <a:schemeClr val="tx2"/>
              </a:buClr>
              <a:buSzPct val="90000"/>
              <a:buFont typeface="Symbol" pitchFamily="18" charset="2"/>
              <a:buChar char="¨"/>
            </a:pPr>
            <a:r>
              <a:rPr lang="ru-RU" sz="3200" b="1" dirty="0">
                <a:solidFill>
                  <a:schemeClr val="bg2"/>
                </a:solidFill>
                <a:effectLst>
                  <a:outerShdw blurRad="38100" dist="38100" dir="2700000" algn="tl">
                    <a:srgbClr val="000000">
                      <a:alpha val="43137"/>
                    </a:srgbClr>
                  </a:outerShdw>
                </a:effectLst>
              </a:rPr>
              <a:t>Миссионерская деятельность</a:t>
            </a:r>
          </a:p>
          <a:p>
            <a:pPr algn="l">
              <a:spcBef>
                <a:spcPct val="20000"/>
              </a:spcBef>
              <a:buClr>
                <a:schemeClr val="tx2"/>
              </a:buClr>
              <a:buSzPct val="90000"/>
              <a:buFont typeface="Symbol" pitchFamily="18" charset="2"/>
              <a:buChar char="¨"/>
            </a:pPr>
            <a:r>
              <a:rPr lang="ru-RU" sz="3200" b="1" dirty="0">
                <a:solidFill>
                  <a:schemeClr val="bg2"/>
                </a:solidFill>
                <a:effectLst>
                  <a:outerShdw blurRad="38100" dist="38100" dir="2700000" algn="tl">
                    <a:srgbClr val="000000">
                      <a:alpha val="43137"/>
                    </a:srgbClr>
                  </a:outerShdw>
                </a:effectLst>
              </a:rPr>
              <a:t>Глобальная миссия</a:t>
            </a:r>
            <a:endParaRPr lang="en-US" sz="3200" b="1" dirty="0">
              <a:solidFill>
                <a:schemeClr val="bg2"/>
              </a:solidFill>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79883"/>
                                        </p:tgtEl>
                                        <p:attrNameLst>
                                          <p:attrName>style.visibility</p:attrName>
                                        </p:attrNameLst>
                                      </p:cBhvr>
                                      <p:to>
                                        <p:strVal val="visible"/>
                                      </p:to>
                                    </p:set>
                                    <p:animEffect transition="in" filter="slide(fromLeft)">
                                      <p:cBhvr>
                                        <p:cTn id="7" dur="500"/>
                                        <p:tgtEl>
                                          <p:spTgt spid="7988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2" fill="hold" nodeType="clickEffect">
                                  <p:stCondLst>
                                    <p:cond delay="0"/>
                                  </p:stCondLst>
                                  <p:childTnLst>
                                    <p:set>
                                      <p:cBhvr>
                                        <p:cTn id="11" dur="1" fill="hold">
                                          <p:stCondLst>
                                            <p:cond delay="0"/>
                                          </p:stCondLst>
                                        </p:cTn>
                                        <p:tgtEl>
                                          <p:spTgt spid="79890"/>
                                        </p:tgtEl>
                                        <p:attrNameLst>
                                          <p:attrName>style.visibility</p:attrName>
                                        </p:attrNameLst>
                                      </p:cBhvr>
                                      <p:to>
                                        <p:strVal val="visible"/>
                                      </p:to>
                                    </p:set>
                                    <p:animEffect transition="in" filter="slide(fromRight)">
                                      <p:cBhvr>
                                        <p:cTn id="12" dur="500"/>
                                        <p:tgtEl>
                                          <p:spTgt spid="7989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9881"/>
                                        </p:tgtEl>
                                        <p:attrNameLst>
                                          <p:attrName>style.visibility</p:attrName>
                                        </p:attrNameLst>
                                      </p:cBhvr>
                                      <p:to>
                                        <p:strVal val="visible"/>
                                      </p:to>
                                    </p:set>
                                    <p:animEffect transition="in" filter="dissolve">
                                      <p:cBhvr>
                                        <p:cTn id="17" dur="500"/>
                                        <p:tgtEl>
                                          <p:spTgt spid="7988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9888">
                                            <p:txEl>
                                              <p:pRg st="0" end="0"/>
                                            </p:txEl>
                                          </p:spTgt>
                                        </p:tgtEl>
                                        <p:attrNameLst>
                                          <p:attrName>style.visibility</p:attrName>
                                        </p:attrNameLst>
                                      </p:cBhvr>
                                      <p:to>
                                        <p:strVal val="visible"/>
                                      </p:to>
                                    </p:set>
                                    <p:animEffect transition="in" filter="blinds(horizontal)">
                                      <p:cBhvr>
                                        <p:cTn id="22" dur="500"/>
                                        <p:tgtEl>
                                          <p:spTgt spid="7988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9888">
                                            <p:txEl>
                                              <p:pRg st="1" end="1"/>
                                            </p:txEl>
                                          </p:spTgt>
                                        </p:tgtEl>
                                        <p:attrNameLst>
                                          <p:attrName>style.visibility</p:attrName>
                                        </p:attrNameLst>
                                      </p:cBhvr>
                                      <p:to>
                                        <p:strVal val="visible"/>
                                      </p:to>
                                    </p:set>
                                    <p:animEffect transition="in" filter="blinds(horizontal)">
                                      <p:cBhvr>
                                        <p:cTn id="27" dur="500"/>
                                        <p:tgtEl>
                                          <p:spTgt spid="79888">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9888">
                                            <p:txEl>
                                              <p:pRg st="2" end="2"/>
                                            </p:txEl>
                                          </p:spTgt>
                                        </p:tgtEl>
                                        <p:attrNameLst>
                                          <p:attrName>style.visibility</p:attrName>
                                        </p:attrNameLst>
                                      </p:cBhvr>
                                      <p:to>
                                        <p:strVal val="visible"/>
                                      </p:to>
                                    </p:set>
                                    <p:animEffect transition="in" filter="blinds(horizontal)">
                                      <p:cBhvr>
                                        <p:cTn id="32" dur="500"/>
                                        <p:tgtEl>
                                          <p:spTgt spid="79888">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9888">
                                            <p:txEl>
                                              <p:pRg st="3" end="3"/>
                                            </p:txEl>
                                          </p:spTgt>
                                        </p:tgtEl>
                                        <p:attrNameLst>
                                          <p:attrName>style.visibility</p:attrName>
                                        </p:attrNameLst>
                                      </p:cBhvr>
                                      <p:to>
                                        <p:strVal val="visible"/>
                                      </p:to>
                                    </p:set>
                                    <p:animEffect transition="in" filter="blinds(horizontal)">
                                      <p:cBhvr>
                                        <p:cTn id="37" dur="500"/>
                                        <p:tgtEl>
                                          <p:spTgt spid="7988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1" grpId="0" animBg="1"/>
      <p:bldP spid="79888"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2209800" y="2667000"/>
            <a:ext cx="6096000" cy="1143000"/>
          </a:xfrm>
          <a:noFill/>
          <a:ln/>
        </p:spPr>
        <p:txBody>
          <a:bodyPr lIns="90488" tIns="44450" rIns="90488" bIns="44450"/>
          <a:lstStyle/>
          <a:p>
            <a:pPr algn="ctr"/>
            <a:r>
              <a:rPr lang="ru-RU" sz="6000">
                <a:solidFill>
                  <a:srgbClr val="FFFFFF"/>
                </a:solidFill>
              </a:rPr>
              <a:t>Почему важны</a:t>
            </a:r>
            <a:br>
              <a:rPr lang="ru-RU" sz="6000">
                <a:solidFill>
                  <a:srgbClr val="FFFFFF"/>
                </a:solidFill>
              </a:rPr>
            </a:br>
            <a:r>
              <a:rPr lang="ru-RU" sz="6000">
                <a:solidFill>
                  <a:srgbClr val="FFFFFF"/>
                </a:solidFill>
              </a:rPr>
              <a:t>классы субботней школы</a:t>
            </a:r>
            <a:endParaRPr lang="en-US" sz="6000">
              <a:solidFill>
                <a:srgbClr val="FFFFFF"/>
              </a:solidFill>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1524000" y="3733800"/>
            <a:ext cx="6705600" cy="1206500"/>
          </a:xfrm>
          <a:noFill/>
          <a:ln/>
        </p:spPr>
        <p:txBody>
          <a:bodyPr lIns="90488" tIns="44450" rIns="90488" bIns="44450"/>
          <a:lstStyle/>
          <a:p>
            <a:pPr algn="r"/>
            <a:r>
              <a:rPr lang="ru-RU" sz="6600"/>
              <a:t>Кто пропускает</a:t>
            </a:r>
            <a:r>
              <a:rPr lang="en-US" sz="6600"/>
              <a:t> </a:t>
            </a:r>
            <a:r>
              <a:rPr lang="ru-RU" sz="6600"/>
              <a:t>субботнюю</a:t>
            </a:r>
            <a:r>
              <a:rPr lang="en-US" sz="6600"/>
              <a:t> </a:t>
            </a:r>
            <a:r>
              <a:rPr lang="ru-RU" sz="6600"/>
              <a:t>школу</a:t>
            </a:r>
            <a:r>
              <a:rPr lang="en-US" sz="6600"/>
              <a:t>?</a:t>
            </a:r>
          </a:p>
        </p:txBody>
      </p:sp>
      <p:pic>
        <p:nvPicPr>
          <p:cNvPr id="90116" name="Picture 4"/>
          <p:cNvPicPr>
            <a:picLocks noChangeAspect="1" noChangeArrowheads="1"/>
          </p:cNvPicPr>
          <p:nvPr/>
        </p:nvPicPr>
        <p:blipFill>
          <a:blip r:embed="rId3" cstate="print"/>
          <a:srcRect/>
          <a:stretch>
            <a:fillRect/>
          </a:stretch>
        </p:blipFill>
        <p:spPr bwMode="auto">
          <a:xfrm>
            <a:off x="1676400" y="762000"/>
            <a:ext cx="4581525" cy="1728788"/>
          </a:xfrm>
          <a:prstGeom prst="rect">
            <a:avLst/>
          </a:prstGeom>
          <a:noFill/>
          <a:ln w="12700" cap="sq">
            <a:noFill/>
            <a:miter lim="800000"/>
            <a:headEnd type="none" w="sm" len="sm"/>
            <a:tailEnd type="none" w="sm" len="sm"/>
          </a:ln>
          <a:effectLst/>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581400" y="762000"/>
            <a:ext cx="4876800" cy="1206500"/>
          </a:xfrm>
          <a:noFill/>
          <a:ln/>
        </p:spPr>
        <p:txBody>
          <a:bodyPr lIns="90488" tIns="44450" rIns="90488" bIns="44450"/>
          <a:lstStyle/>
          <a:p>
            <a:pPr algn="r"/>
            <a:r>
              <a:rPr lang="ru-RU" sz="4000"/>
              <a:t>Основные причины ухода из церкви</a:t>
            </a:r>
            <a:endParaRPr lang="en-US" sz="4000"/>
          </a:p>
        </p:txBody>
      </p:sp>
      <p:grpSp>
        <p:nvGrpSpPr>
          <p:cNvPr id="8200" name="Group 8"/>
          <p:cNvGrpSpPr>
            <a:grpSpLocks/>
          </p:cNvGrpSpPr>
          <p:nvPr/>
        </p:nvGrpSpPr>
        <p:grpSpPr bwMode="auto">
          <a:xfrm>
            <a:off x="1475656" y="764704"/>
            <a:ext cx="2016224" cy="1216496"/>
            <a:chOff x="1104" y="240"/>
            <a:chExt cx="720" cy="1008"/>
          </a:xfrm>
        </p:grpSpPr>
        <p:sp>
          <p:nvSpPr>
            <p:cNvPr id="8197" name="AutoShape 5"/>
            <p:cNvSpPr>
              <a:spLocks noChangeArrowheads="1"/>
            </p:cNvSpPr>
            <p:nvPr/>
          </p:nvSpPr>
          <p:spPr bwMode="auto">
            <a:xfrm>
              <a:off x="1104" y="240"/>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8198" name="AutoShape 6"/>
            <p:cNvSpPr>
              <a:spLocks noChangeArrowheads="1"/>
            </p:cNvSpPr>
            <p:nvPr/>
          </p:nvSpPr>
          <p:spPr bwMode="auto">
            <a:xfrm>
              <a:off x="1152" y="336"/>
              <a:ext cx="624" cy="768"/>
            </a:xfrm>
            <a:prstGeom prst="irregularSeal2">
              <a:avLst/>
            </a:prstGeom>
            <a:solidFill>
              <a:schemeClr val="accent1"/>
            </a:solidFill>
            <a:ln w="12700" cap="sq">
              <a:solidFill>
                <a:schemeClr val="tx1"/>
              </a:solidFill>
              <a:miter lim="800000"/>
              <a:headEnd type="none" w="sm" len="sm"/>
              <a:tailEnd type="none" w="sm" len="sm"/>
            </a:ln>
            <a:effectLst/>
          </p:spPr>
          <p:txBody>
            <a:bodyPr wrap="none" anchor="ctr"/>
            <a:lstStyle/>
            <a:p>
              <a:endParaRPr lang="ru-RU"/>
            </a:p>
          </p:txBody>
        </p:sp>
      </p:grpSp>
      <p:sp>
        <p:nvSpPr>
          <p:cNvPr id="8199" name="Rectangle 7"/>
          <p:cNvSpPr>
            <a:spLocks noChangeArrowheads="1"/>
          </p:cNvSpPr>
          <p:nvPr/>
        </p:nvSpPr>
        <p:spPr bwMode="auto">
          <a:xfrm>
            <a:off x="1447800" y="2971800"/>
            <a:ext cx="7467600" cy="365760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8195" name="Rectangle 3"/>
          <p:cNvSpPr>
            <a:spLocks noGrp="1" noChangeArrowheads="1"/>
          </p:cNvSpPr>
          <p:nvPr>
            <p:ph type="body" idx="1"/>
          </p:nvPr>
        </p:nvSpPr>
        <p:spPr>
          <a:xfrm>
            <a:off x="1600200" y="3124200"/>
            <a:ext cx="7772400" cy="3733800"/>
          </a:xfrm>
          <a:noFill/>
          <a:ln/>
        </p:spPr>
        <p:txBody>
          <a:bodyPr lIns="90488" tIns="44450" rIns="90488" bIns="44450"/>
          <a:lstStyle/>
          <a:p>
            <a:r>
              <a:rPr lang="ru-RU" sz="3600" dirty="0">
                <a:solidFill>
                  <a:srgbClr val="002060"/>
                </a:solidFill>
              </a:rPr>
              <a:t>Недостаток внимания и теплоты со стороны </a:t>
            </a:r>
            <a:r>
              <a:rPr lang="ru-RU" sz="3600" dirty="0" smtClean="0">
                <a:solidFill>
                  <a:srgbClr val="002060"/>
                </a:solidFill>
              </a:rPr>
              <a:t>членов церкви</a:t>
            </a:r>
            <a:r>
              <a:rPr lang="en-US" sz="3600" dirty="0" smtClean="0">
                <a:solidFill>
                  <a:srgbClr val="002060"/>
                </a:solidFill>
              </a:rPr>
              <a:t>.</a:t>
            </a:r>
            <a:endParaRPr lang="en-US" sz="3600" dirty="0">
              <a:solidFill>
                <a:srgbClr val="002060"/>
              </a:solidFill>
            </a:endParaRPr>
          </a:p>
          <a:p>
            <a:r>
              <a:rPr lang="ru-RU" sz="3600" dirty="0">
                <a:solidFill>
                  <a:srgbClr val="002060"/>
                </a:solidFill>
              </a:rPr>
              <a:t>Богослужения не помогают преодолевать трудности повседневной жизни</a:t>
            </a:r>
            <a:r>
              <a:rPr lang="en-US" sz="3600" dirty="0">
                <a:solidFill>
                  <a:srgbClr val="002060"/>
                </a:solidFill>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slide(fromLeft)">
                                      <p:cBhvr>
                                        <p:cTn id="7" dur="500"/>
                                        <p:tgtEl>
                                          <p:spTgt spid="820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819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8199"/>
                                        </p:tgtEl>
                                        <p:attrNameLst>
                                          <p:attrName>style.visibility</p:attrName>
                                        </p:attrNameLst>
                                      </p:cBhvr>
                                      <p:to>
                                        <p:strVal val="visible"/>
                                      </p:to>
                                    </p:set>
                                    <p:animEffect transition="in" filter="dissolve">
                                      <p:cBhvr>
                                        <p:cTn id="16" dur="500"/>
                                        <p:tgtEl>
                                          <p:spTgt spid="8199"/>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8195">
                                            <p:txEl>
                                              <p:pRg st="0" end="0"/>
                                            </p:txEl>
                                          </p:spTgt>
                                        </p:tgtEl>
                                        <p:attrNameLst>
                                          <p:attrName>style.visibility</p:attrName>
                                        </p:attrNameLst>
                                      </p:cBhvr>
                                      <p:to>
                                        <p:strVal val="visible"/>
                                      </p:to>
                                    </p:set>
                                    <p:animEffect transition="in" filter="dissolve">
                                      <p:cBhvr>
                                        <p:cTn id="21" dur="500"/>
                                        <p:tgtEl>
                                          <p:spTgt spid="8195">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8195">
                                            <p:txEl>
                                              <p:pRg st="1" end="1"/>
                                            </p:txEl>
                                          </p:spTgt>
                                        </p:tgtEl>
                                        <p:attrNameLst>
                                          <p:attrName>style.visibility</p:attrName>
                                        </p:attrNameLst>
                                      </p:cBhvr>
                                      <p:to>
                                        <p:strVal val="visible"/>
                                      </p:to>
                                    </p:set>
                                    <p:animEffect transition="in" filter="dissolve">
                                      <p:cBhvr>
                                        <p:cTn id="26" dur="500"/>
                                        <p:tgtEl>
                                          <p:spTgt spid="8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utoUpdateAnimBg="0"/>
      <p:bldP spid="8199" grpId="0" animBg="1"/>
      <p:bldP spid="8195"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1219200" y="1752600"/>
            <a:ext cx="7696200" cy="464820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9218" name="Rectangle 2"/>
          <p:cNvSpPr>
            <a:spLocks noGrp="1" noChangeArrowheads="1"/>
          </p:cNvSpPr>
          <p:nvPr>
            <p:ph type="title"/>
          </p:nvPr>
        </p:nvSpPr>
        <p:spPr>
          <a:noFill/>
          <a:ln/>
        </p:spPr>
        <p:txBody>
          <a:bodyPr lIns="90488" tIns="44450" rIns="90488" bIns="44450"/>
          <a:lstStyle/>
          <a:p>
            <a:pPr algn="r"/>
            <a:r>
              <a:rPr lang="ru-RU" sz="3200" i="1"/>
              <a:t>Советы по работе субботней школы</a:t>
            </a:r>
            <a:r>
              <a:rPr lang="en-US" sz="3200" i="1"/>
              <a:t>, </a:t>
            </a:r>
            <a:r>
              <a:rPr lang="ru-RU" sz="3200" i="1"/>
              <a:t>стр</a:t>
            </a:r>
            <a:r>
              <a:rPr lang="en-US" sz="3200"/>
              <a:t>. 257</a:t>
            </a:r>
            <a:r>
              <a:rPr lang="en-US" sz="3200" i="1"/>
              <a:t>.</a:t>
            </a:r>
          </a:p>
        </p:txBody>
      </p:sp>
      <p:sp>
        <p:nvSpPr>
          <p:cNvPr id="9219" name="Rectangle 3"/>
          <p:cNvSpPr>
            <a:spLocks noGrp="1" noChangeArrowheads="1"/>
          </p:cNvSpPr>
          <p:nvPr>
            <p:ph type="body" idx="1"/>
          </p:nvPr>
        </p:nvSpPr>
        <p:spPr>
          <a:xfrm>
            <a:off x="1219200" y="1828800"/>
            <a:ext cx="7772400" cy="4495800"/>
          </a:xfrm>
          <a:noFill/>
          <a:ln/>
        </p:spPr>
        <p:txBody>
          <a:bodyPr lIns="90488" tIns="44450" rIns="90488" bIns="44450"/>
          <a:lstStyle/>
          <a:p>
            <a:r>
              <a:rPr lang="ru-RU" sz="2800" dirty="0" smtClean="0">
                <a:solidFill>
                  <a:schemeClr val="bg2"/>
                </a:solidFill>
              </a:rPr>
              <a:t>«Наша </a:t>
            </a:r>
            <a:r>
              <a:rPr lang="ru-RU" sz="2800" dirty="0">
                <a:solidFill>
                  <a:schemeClr val="bg2"/>
                </a:solidFill>
              </a:rPr>
              <a:t>субботняя школа не является тем</a:t>
            </a:r>
            <a:r>
              <a:rPr lang="en-US" sz="2800" dirty="0">
                <a:solidFill>
                  <a:schemeClr val="bg2"/>
                </a:solidFill>
              </a:rPr>
              <a:t>,</a:t>
            </a:r>
            <a:r>
              <a:rPr lang="ru-RU" sz="2800" dirty="0">
                <a:solidFill>
                  <a:schemeClr val="bg2"/>
                </a:solidFill>
              </a:rPr>
              <a:t> чем Господь желал бы ее видеть, так как </a:t>
            </a:r>
            <a:r>
              <a:rPr lang="en-US" sz="2800" dirty="0">
                <a:solidFill>
                  <a:schemeClr val="bg2"/>
                </a:solidFill>
              </a:rPr>
              <a:t> </a:t>
            </a:r>
            <a:r>
              <a:rPr lang="ru-RU" sz="2800" u="sng" dirty="0">
                <a:solidFill>
                  <a:schemeClr val="bg2"/>
                </a:solidFill>
              </a:rPr>
              <a:t>в ней слишком многое зависит от формы и механизма</a:t>
            </a:r>
            <a:r>
              <a:rPr lang="en-US" sz="2800" dirty="0">
                <a:solidFill>
                  <a:schemeClr val="bg2"/>
                </a:solidFill>
              </a:rPr>
              <a:t>,</a:t>
            </a:r>
            <a:r>
              <a:rPr lang="ru-RU" sz="2800" dirty="0">
                <a:solidFill>
                  <a:schemeClr val="bg2"/>
                </a:solidFill>
              </a:rPr>
              <a:t> в то время как не показывается дающая жизнь Божья сила, необходимая</a:t>
            </a:r>
            <a:r>
              <a:rPr lang="en-US" sz="2800" dirty="0">
                <a:solidFill>
                  <a:schemeClr val="bg2"/>
                </a:solidFill>
              </a:rPr>
              <a:t> </a:t>
            </a:r>
            <a:r>
              <a:rPr lang="ru-RU" sz="2800" dirty="0">
                <a:solidFill>
                  <a:schemeClr val="bg2"/>
                </a:solidFill>
              </a:rPr>
              <a:t>для обращения</a:t>
            </a:r>
            <a:r>
              <a:rPr lang="en-US" sz="2800" dirty="0">
                <a:solidFill>
                  <a:schemeClr val="bg2"/>
                </a:solidFill>
              </a:rPr>
              <a:t> </a:t>
            </a:r>
            <a:r>
              <a:rPr lang="ru-RU" sz="2800" dirty="0">
                <a:solidFill>
                  <a:schemeClr val="bg2"/>
                </a:solidFill>
              </a:rPr>
              <a:t>душ</a:t>
            </a:r>
            <a:r>
              <a:rPr lang="en-US" sz="2800" dirty="0">
                <a:solidFill>
                  <a:schemeClr val="bg2"/>
                </a:solidFill>
              </a:rPr>
              <a:t>, </a:t>
            </a:r>
            <a:r>
              <a:rPr lang="ru-RU" sz="2800" dirty="0">
                <a:solidFill>
                  <a:schemeClr val="bg2"/>
                </a:solidFill>
              </a:rPr>
              <a:t>ради которых умер Христос</a:t>
            </a:r>
            <a:r>
              <a:rPr lang="en-US" sz="2800" dirty="0">
                <a:solidFill>
                  <a:schemeClr val="bg2"/>
                </a:solidFill>
              </a:rPr>
              <a:t>. </a:t>
            </a:r>
            <a:r>
              <a:rPr lang="ru-RU" sz="2800" dirty="0">
                <a:solidFill>
                  <a:schemeClr val="bg2"/>
                </a:solidFill>
              </a:rPr>
              <a:t>Положение вещей должно измениться, если субботняя школа обратится лицом к той цели, для которой она </a:t>
            </a:r>
            <a:r>
              <a:rPr lang="ru-RU" sz="2800" dirty="0" smtClean="0">
                <a:solidFill>
                  <a:schemeClr val="bg2"/>
                </a:solidFill>
              </a:rPr>
              <a:t>существует»</a:t>
            </a:r>
            <a:r>
              <a:rPr lang="en-US" sz="2800" dirty="0" smtClean="0">
                <a:solidFill>
                  <a:schemeClr val="bg2"/>
                </a:solidFill>
              </a:rPr>
              <a:t>.</a:t>
            </a:r>
            <a:endParaRPr lang="en-US" sz="2800" dirty="0">
              <a:solidFill>
                <a:schemeClr val="bg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9219">
                                            <p:txEl>
                                              <p:pRg st="0" end="0"/>
                                            </p:txEl>
                                          </p:spTgt>
                                        </p:tgtEl>
                                        <p:attrNameLst>
                                          <p:attrName>style.visibility</p:attrName>
                                        </p:attrNameLst>
                                      </p:cBhvr>
                                      <p:to>
                                        <p:strVal val="visible"/>
                                      </p:to>
                                    </p:set>
                                    <p:animEffect transition="in" filter="dissolve">
                                      <p:cBhvr>
                                        <p:cTn id="11" dur="500"/>
                                        <p:tgtEl>
                                          <p:spTgt spid="92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9219"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1371600" y="2590800"/>
            <a:ext cx="7467600" cy="358140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10242" name="Rectangle 2"/>
          <p:cNvSpPr>
            <a:spLocks noGrp="1" noChangeArrowheads="1"/>
          </p:cNvSpPr>
          <p:nvPr>
            <p:ph type="title"/>
          </p:nvPr>
        </p:nvSpPr>
        <p:spPr>
          <a:xfrm>
            <a:off x="1219200" y="685800"/>
            <a:ext cx="7162800" cy="1206500"/>
          </a:xfrm>
          <a:noFill/>
          <a:ln/>
        </p:spPr>
        <p:txBody>
          <a:bodyPr lIns="90488" tIns="44450" rIns="90488" bIns="44450"/>
          <a:lstStyle/>
          <a:p>
            <a:pPr algn="r"/>
            <a:r>
              <a:rPr lang="ru-RU" sz="3600" i="1"/>
              <a:t>Советы по работе субботней школы</a:t>
            </a:r>
            <a:r>
              <a:rPr lang="en-US" sz="3600"/>
              <a:t>, </a:t>
            </a:r>
            <a:r>
              <a:rPr lang="ru-RU" sz="3600"/>
              <a:t>стр</a:t>
            </a:r>
            <a:r>
              <a:rPr lang="en-US" sz="3600"/>
              <a:t>. 66.</a:t>
            </a:r>
          </a:p>
        </p:txBody>
      </p:sp>
      <p:sp>
        <p:nvSpPr>
          <p:cNvPr id="10243" name="Rectangle 3"/>
          <p:cNvSpPr>
            <a:spLocks noGrp="1" noChangeArrowheads="1"/>
          </p:cNvSpPr>
          <p:nvPr>
            <p:ph type="body" idx="1"/>
          </p:nvPr>
        </p:nvSpPr>
        <p:spPr>
          <a:xfrm>
            <a:off x="1524000" y="2924944"/>
            <a:ext cx="7162800" cy="3018656"/>
          </a:xfrm>
          <a:noFill/>
          <a:ln/>
        </p:spPr>
        <p:txBody>
          <a:bodyPr lIns="90488" tIns="44450" rIns="90488" bIns="44450"/>
          <a:lstStyle/>
          <a:p>
            <a:pPr>
              <a:lnSpc>
                <a:spcPct val="90000"/>
              </a:lnSpc>
            </a:pPr>
            <a:r>
              <a:rPr lang="ru-RU" sz="2800" dirty="0" smtClean="0">
                <a:solidFill>
                  <a:srgbClr val="002060"/>
                </a:solidFill>
              </a:rPr>
              <a:t>«Печально </a:t>
            </a:r>
            <a:r>
              <a:rPr lang="ru-RU" sz="2800" dirty="0">
                <a:solidFill>
                  <a:srgbClr val="002060"/>
                </a:solidFill>
              </a:rPr>
              <a:t>думать о том большом объеме механической работы, которая совершается в субботней школе, в то время как существует лишь небольшое доказательство того, что при этом происходят изменения в душах учителей и </a:t>
            </a:r>
            <a:r>
              <a:rPr lang="ru-RU" sz="2800" dirty="0" smtClean="0">
                <a:solidFill>
                  <a:srgbClr val="002060"/>
                </a:solidFill>
              </a:rPr>
              <a:t>обучаемых»</a:t>
            </a:r>
            <a:r>
              <a:rPr lang="en-US" sz="2800" dirty="0" smtClean="0">
                <a:solidFill>
                  <a:srgbClr val="002060"/>
                </a:solidFill>
              </a:rPr>
              <a:t>.</a:t>
            </a:r>
            <a:endParaRPr lang="en-US" sz="2800"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10243">
                                            <p:txEl>
                                              <p:pRg st="0" end="0"/>
                                            </p:txEl>
                                          </p:spTgt>
                                        </p:tgtEl>
                                        <p:attrNameLst>
                                          <p:attrName>style.visibility</p:attrName>
                                        </p:attrNameLst>
                                      </p:cBhvr>
                                      <p:to>
                                        <p:strVal val="visible"/>
                                      </p:to>
                                    </p:set>
                                    <p:animEffect transition="in" filter="dissolve">
                                      <p:cBhvr>
                                        <p:cTn id="11" dur="500"/>
                                        <p:tgtEl>
                                          <p:spTgt spid="102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nimBg="1"/>
      <p:bldP spid="10243"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371600" y="404664"/>
            <a:ext cx="7772400" cy="1043136"/>
          </a:xfrm>
          <a:noFill/>
          <a:ln/>
        </p:spPr>
        <p:txBody>
          <a:bodyPr lIns="90488" tIns="44450" rIns="90488" bIns="44450"/>
          <a:lstStyle/>
          <a:p>
            <a:pPr algn="ctr"/>
            <a:r>
              <a:rPr lang="ru-RU" sz="3200" dirty="0"/>
              <a:t>ОСНОВНЫЕ БОЖЕСТВЕННЫЕ УКАЗАНИЯ ПО ЗАВЕРШЕНИЮ ПРОПОВЕДИ ЕВАНГЕЛИЯ</a:t>
            </a:r>
            <a:endParaRPr lang="en-US" sz="3200" dirty="0"/>
          </a:p>
        </p:txBody>
      </p:sp>
      <p:sp>
        <p:nvSpPr>
          <p:cNvPr id="26627" name="Rectangle 3"/>
          <p:cNvSpPr>
            <a:spLocks noGrp="1" noChangeArrowheads="1"/>
          </p:cNvSpPr>
          <p:nvPr>
            <p:ph type="body" idx="1"/>
          </p:nvPr>
        </p:nvSpPr>
        <p:spPr>
          <a:xfrm>
            <a:off x="1259632" y="1828800"/>
            <a:ext cx="7884368" cy="5029200"/>
          </a:xfrm>
          <a:noFill/>
          <a:ln/>
        </p:spPr>
        <p:txBody>
          <a:bodyPr lIns="90488" tIns="44450" rIns="90488" bIns="44450"/>
          <a:lstStyle/>
          <a:p>
            <a:pPr>
              <a:lnSpc>
                <a:spcPct val="90000"/>
              </a:lnSpc>
            </a:pPr>
            <a:r>
              <a:rPr lang="ru-RU" sz="2600" dirty="0">
                <a:solidFill>
                  <a:schemeClr val="tx1"/>
                </a:solidFill>
              </a:rPr>
              <a:t>Самая великая помощь, которая может быть дана нашему народу – это научить его как работать для Бога и полагаться на Него, а не на служителей</a:t>
            </a:r>
            <a:r>
              <a:rPr lang="en-US" sz="2600" dirty="0">
                <a:solidFill>
                  <a:schemeClr val="tx1"/>
                </a:solidFill>
              </a:rPr>
              <a:t> </a:t>
            </a:r>
            <a:r>
              <a:rPr lang="en-US" sz="2600" dirty="0" smtClean="0">
                <a:solidFill>
                  <a:schemeClr val="tx1"/>
                </a:solidFill>
              </a:rPr>
              <a:t>(</a:t>
            </a:r>
            <a:r>
              <a:rPr lang="ru-RU" sz="2600" dirty="0" smtClean="0">
                <a:solidFill>
                  <a:schemeClr val="tx1"/>
                </a:solidFill>
              </a:rPr>
              <a:t>Э.Уайт, СЦ, т.7, с.</a:t>
            </a:r>
            <a:r>
              <a:rPr lang="en-US" sz="2600" dirty="0">
                <a:solidFill>
                  <a:schemeClr val="tx1"/>
                </a:solidFill>
              </a:rPr>
              <a:t>19</a:t>
            </a:r>
            <a:r>
              <a:rPr lang="en-US" sz="2600" dirty="0" smtClean="0">
                <a:solidFill>
                  <a:schemeClr val="tx1"/>
                </a:solidFill>
              </a:rPr>
              <a:t>).</a:t>
            </a:r>
            <a:endParaRPr lang="ru-RU" sz="2600" dirty="0" smtClean="0">
              <a:solidFill>
                <a:schemeClr val="tx1"/>
              </a:solidFill>
            </a:endParaRPr>
          </a:p>
          <a:p>
            <a:pPr>
              <a:lnSpc>
                <a:spcPct val="90000"/>
              </a:lnSpc>
            </a:pPr>
            <a:endParaRPr lang="en-US" sz="2600" dirty="0">
              <a:solidFill>
                <a:schemeClr val="tx1"/>
              </a:solidFill>
            </a:endParaRPr>
          </a:p>
          <a:p>
            <a:pPr>
              <a:lnSpc>
                <a:spcPct val="90000"/>
              </a:lnSpc>
            </a:pPr>
            <a:r>
              <a:rPr lang="ru-RU" sz="2600" dirty="0">
                <a:solidFill>
                  <a:schemeClr val="tx1"/>
                </a:solidFill>
              </a:rPr>
              <a:t>Субботней школе следует стать одним из самых эффективных и важных средств в деле обращения душ ко Христу</a:t>
            </a:r>
            <a:r>
              <a:rPr lang="en-US" sz="2600" dirty="0">
                <a:solidFill>
                  <a:schemeClr val="tx1"/>
                </a:solidFill>
              </a:rPr>
              <a:t> </a:t>
            </a:r>
            <a:r>
              <a:rPr lang="en-US" sz="2600" dirty="0" smtClean="0">
                <a:solidFill>
                  <a:schemeClr val="tx1"/>
                </a:solidFill>
              </a:rPr>
              <a:t>(</a:t>
            </a:r>
            <a:r>
              <a:rPr lang="ru-RU" sz="2600" dirty="0" smtClean="0">
                <a:solidFill>
                  <a:schemeClr val="tx1"/>
                </a:solidFill>
              </a:rPr>
              <a:t>СРСШ, с.</a:t>
            </a:r>
            <a:r>
              <a:rPr lang="en-US" sz="2600" dirty="0" smtClean="0">
                <a:solidFill>
                  <a:schemeClr val="tx1"/>
                </a:solidFill>
              </a:rPr>
              <a:t> </a:t>
            </a:r>
            <a:r>
              <a:rPr lang="en-US" sz="2600" dirty="0">
                <a:solidFill>
                  <a:schemeClr val="tx1"/>
                </a:solidFill>
              </a:rPr>
              <a:t>10</a:t>
            </a:r>
            <a:r>
              <a:rPr lang="en-US" sz="2600" dirty="0" smtClean="0">
                <a:solidFill>
                  <a:schemeClr val="tx1"/>
                </a:solidFill>
              </a:rPr>
              <a:t>).</a:t>
            </a:r>
            <a:endParaRPr lang="ru-RU" sz="2600" dirty="0" smtClean="0">
              <a:solidFill>
                <a:schemeClr val="tx1"/>
              </a:solidFill>
            </a:endParaRPr>
          </a:p>
          <a:p>
            <a:pPr>
              <a:lnSpc>
                <a:spcPct val="90000"/>
              </a:lnSpc>
            </a:pPr>
            <a:endParaRPr lang="en-US" sz="2600" dirty="0">
              <a:solidFill>
                <a:schemeClr val="tx1"/>
              </a:solidFill>
            </a:endParaRPr>
          </a:p>
          <a:p>
            <a:pPr>
              <a:lnSpc>
                <a:spcPct val="90000"/>
              </a:lnSpc>
            </a:pPr>
            <a:r>
              <a:rPr lang="en-US" sz="2600" dirty="0">
                <a:solidFill>
                  <a:schemeClr val="tx1"/>
                </a:solidFill>
              </a:rPr>
              <a:t>“</a:t>
            </a:r>
            <a:r>
              <a:rPr lang="ru-RU" sz="2600" dirty="0">
                <a:solidFill>
                  <a:schemeClr val="tx1"/>
                </a:solidFill>
              </a:rPr>
              <a:t>Тот, Который никогда не ошибается</a:t>
            </a:r>
            <a:r>
              <a:rPr lang="en-US" sz="2600" dirty="0">
                <a:solidFill>
                  <a:schemeClr val="tx1"/>
                </a:solidFill>
              </a:rPr>
              <a:t>”</a:t>
            </a:r>
            <a:r>
              <a:rPr lang="ru-RU" sz="2600" dirty="0">
                <a:solidFill>
                  <a:schemeClr val="tx1"/>
                </a:solidFill>
              </a:rPr>
              <a:t>, указал на необходимость создания малых групп</a:t>
            </a:r>
            <a:r>
              <a:rPr lang="en-US" sz="2600" dirty="0">
                <a:solidFill>
                  <a:schemeClr val="tx1"/>
                </a:solidFill>
              </a:rPr>
              <a:t> “</a:t>
            </a:r>
            <a:r>
              <a:rPr lang="ru-RU" sz="2600" dirty="0">
                <a:solidFill>
                  <a:schemeClr val="tx1"/>
                </a:solidFill>
              </a:rPr>
              <a:t>как основы христианских усилий</a:t>
            </a:r>
            <a:r>
              <a:rPr lang="en-US" sz="2600" dirty="0">
                <a:solidFill>
                  <a:schemeClr val="tx1"/>
                </a:solidFill>
              </a:rPr>
              <a:t>” </a:t>
            </a:r>
            <a:r>
              <a:rPr lang="ru-RU" sz="2600" dirty="0" smtClean="0">
                <a:solidFill>
                  <a:schemeClr val="tx1"/>
                </a:solidFill>
              </a:rPr>
              <a:t> </a:t>
            </a:r>
            <a:r>
              <a:rPr lang="en-US" sz="2600" dirty="0" smtClean="0">
                <a:solidFill>
                  <a:schemeClr val="tx1"/>
                </a:solidFill>
              </a:rPr>
              <a:t>(</a:t>
            </a:r>
            <a:r>
              <a:rPr lang="ru-RU" sz="2600" dirty="0" smtClean="0">
                <a:solidFill>
                  <a:schemeClr val="tx1"/>
                </a:solidFill>
              </a:rPr>
              <a:t>Э. Уайт, СЦ, т.</a:t>
            </a:r>
            <a:r>
              <a:rPr lang="en-US" sz="2600" dirty="0" smtClean="0">
                <a:solidFill>
                  <a:schemeClr val="tx1"/>
                </a:solidFill>
              </a:rPr>
              <a:t>7</a:t>
            </a:r>
            <a:r>
              <a:rPr lang="ru-RU" sz="2600" dirty="0" smtClean="0">
                <a:solidFill>
                  <a:schemeClr val="tx1"/>
                </a:solidFill>
              </a:rPr>
              <a:t>, с. </a:t>
            </a:r>
            <a:r>
              <a:rPr lang="en-US" sz="2600" dirty="0" smtClean="0">
                <a:solidFill>
                  <a:schemeClr val="tx1"/>
                </a:solidFill>
              </a:rPr>
              <a:t>21,22</a:t>
            </a:r>
            <a:r>
              <a:rPr lang="en-US" sz="2600" dirty="0">
                <a:solidFill>
                  <a:schemeClr val="tx1"/>
                </a:solidFill>
              </a:rPr>
              <a:t>).</a:t>
            </a:r>
          </a:p>
          <a:p>
            <a:pPr>
              <a:lnSpc>
                <a:spcPct val="90000"/>
              </a:lnSpc>
            </a:pPr>
            <a:endParaRPr lang="en-US"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circle(in)">
                                      <p:cBhvr>
                                        <p:cTn id="7" dur="500"/>
                                        <p:tgtEl>
                                          <p:spTgt spid="2662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6627">
                                            <p:txEl>
                                              <p:pRg st="0" end="0"/>
                                            </p:txEl>
                                          </p:spTgt>
                                        </p:tgtEl>
                                        <p:attrNameLst>
                                          <p:attrName>style.visibility</p:attrName>
                                        </p:attrNameLst>
                                      </p:cBhvr>
                                      <p:to>
                                        <p:strVal val="visible"/>
                                      </p:to>
                                    </p:set>
                                    <p:animEffect transition="in" filter="slide(fromBottom)">
                                      <p:cBhvr>
                                        <p:cTn id="12" dur="500"/>
                                        <p:tgtEl>
                                          <p:spTgt spid="266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slide(fromBottom)">
                                      <p:cBhvr>
                                        <p:cTn id="17" dur="5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6627">
                                            <p:txEl>
                                              <p:pRg st="4" end="4"/>
                                            </p:txEl>
                                          </p:spTgt>
                                        </p:tgtEl>
                                        <p:attrNameLst>
                                          <p:attrName>style.visibility</p:attrName>
                                        </p:attrNameLst>
                                      </p:cBhvr>
                                      <p:to>
                                        <p:strVal val="visible"/>
                                      </p:to>
                                    </p:set>
                                    <p:animEffect transition="in" filter="slide(fromBottom)">
                                      <p:cBhvr>
                                        <p:cTn id="22" dur="500"/>
                                        <p:tgtEl>
                                          <p:spTgt spid="266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371600" y="533400"/>
            <a:ext cx="7772400" cy="1206500"/>
          </a:xfrm>
          <a:noFill/>
          <a:ln/>
        </p:spPr>
        <p:txBody>
          <a:bodyPr lIns="90488" tIns="44450" rIns="90488" bIns="44450"/>
          <a:lstStyle/>
          <a:p>
            <a:r>
              <a:rPr lang="ru-RU" sz="4000">
                <a:solidFill>
                  <a:srgbClr val="FFFF00"/>
                </a:solidFill>
              </a:rPr>
              <a:t>СОЗДАНИЕ МАЛЫХ ГРУПП</a:t>
            </a:r>
            <a:endParaRPr lang="en-US" sz="4000">
              <a:solidFill>
                <a:srgbClr val="FFFF00"/>
              </a:solidFill>
            </a:endParaRPr>
          </a:p>
        </p:txBody>
      </p:sp>
      <p:sp>
        <p:nvSpPr>
          <p:cNvPr id="27651" name="Rectangle 3"/>
          <p:cNvSpPr>
            <a:spLocks noGrp="1" noChangeArrowheads="1"/>
          </p:cNvSpPr>
          <p:nvPr>
            <p:ph type="body" idx="1"/>
          </p:nvPr>
        </p:nvSpPr>
        <p:spPr>
          <a:xfrm>
            <a:off x="1371600" y="2209800"/>
            <a:ext cx="7772400" cy="4114800"/>
          </a:xfrm>
          <a:noFill/>
          <a:ln/>
        </p:spPr>
        <p:txBody>
          <a:bodyPr lIns="90488" tIns="44450" rIns="90488" bIns="44450"/>
          <a:lstStyle/>
          <a:p>
            <a:pPr>
              <a:lnSpc>
                <a:spcPct val="90000"/>
              </a:lnSpc>
            </a:pPr>
            <a:r>
              <a:rPr lang="en-US" b="0">
                <a:solidFill>
                  <a:srgbClr val="FFFFFF"/>
                </a:solidFill>
              </a:rPr>
              <a:t>“</a:t>
            </a:r>
            <a:r>
              <a:rPr lang="ru-RU" b="0">
                <a:solidFill>
                  <a:srgbClr val="FFFFFF"/>
                </a:solidFill>
              </a:rPr>
              <a:t>Создание малых групп, как основы христианских усилий,это тот план, который был указан мне Тем, Кто никогда не ошибается. Если церковь большая, пусть ее члены сформируют небольшие группы, чтобы вместе трудиться не только для своих собратьев, но и для неверующих</a:t>
            </a:r>
            <a:r>
              <a:rPr lang="en-US" b="0">
                <a:solidFill>
                  <a:srgbClr val="FFFFFF"/>
                </a:solidFill>
              </a:rPr>
              <a:t>” </a:t>
            </a:r>
            <a:r>
              <a:rPr lang="ru-RU" b="0" i="1">
                <a:solidFill>
                  <a:srgbClr val="FFFFFF"/>
                </a:solidFill>
              </a:rPr>
              <a:t>Евангелизм</a:t>
            </a:r>
            <a:r>
              <a:rPr lang="en-US" b="0" i="1">
                <a:solidFill>
                  <a:srgbClr val="FFFFFF"/>
                </a:solidFill>
              </a:rPr>
              <a:t>, </a:t>
            </a:r>
            <a:r>
              <a:rPr lang="ru-RU" b="0" i="1">
                <a:solidFill>
                  <a:srgbClr val="FFFFFF"/>
                </a:solidFill>
              </a:rPr>
              <a:t>стр</a:t>
            </a:r>
            <a:r>
              <a:rPr lang="en-US" b="0">
                <a:solidFill>
                  <a:srgbClr val="FFFFFF"/>
                </a:solidFill>
              </a:rPr>
              <a:t>. 115.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barn(inHorizontal)">
                                      <p:cBhvr>
                                        <p:cTn id="7" dur="500"/>
                                        <p:tgtEl>
                                          <p:spTgt spid="2765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651">
                                            <p:txEl>
                                              <p:pRg st="0" end="0"/>
                                            </p:txEl>
                                          </p:spTgt>
                                        </p:tgtEl>
                                        <p:attrNameLst>
                                          <p:attrName>style.visibility</p:attrName>
                                        </p:attrNameLst>
                                      </p:cBhvr>
                                      <p:to>
                                        <p:strVal val="visible"/>
                                      </p:to>
                                    </p:set>
                                    <p:animEffect transition="in" filter="blinds(horizontal)">
                                      <p:cBhvr>
                                        <p:cTn id="12" dur="500"/>
                                        <p:tgtEl>
                                          <p:spTgt spid="276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p:spPr>
        <p:txBody>
          <a:bodyPr lIns="90488" tIns="44450" rIns="90488" bIns="44450"/>
          <a:lstStyle/>
          <a:p>
            <a:pPr algn="ctr"/>
            <a:r>
              <a:rPr lang="ru-RU" sz="4000" dirty="0" smtClean="0"/>
              <a:t>ПРЕИМУЩЕСТВА</a:t>
            </a:r>
            <a:br>
              <a:rPr lang="ru-RU" sz="4000" dirty="0" smtClean="0"/>
            </a:br>
            <a:r>
              <a:rPr lang="ru-RU" sz="4000" dirty="0" smtClean="0"/>
              <a:t> </a:t>
            </a:r>
            <a:r>
              <a:rPr lang="ru-RU" sz="4000" dirty="0"/>
              <a:t>КЛАССА СШ</a:t>
            </a:r>
            <a:endParaRPr lang="en-US" sz="4000" dirty="0"/>
          </a:p>
        </p:txBody>
      </p:sp>
      <p:sp>
        <p:nvSpPr>
          <p:cNvPr id="28675" name="Rectangle 3"/>
          <p:cNvSpPr>
            <a:spLocks noGrp="1" noChangeArrowheads="1"/>
          </p:cNvSpPr>
          <p:nvPr>
            <p:ph type="body" idx="1"/>
          </p:nvPr>
        </p:nvSpPr>
        <p:spPr>
          <a:xfrm>
            <a:off x="1259632" y="1828800"/>
            <a:ext cx="7704856" cy="4495800"/>
          </a:xfrm>
          <a:noFill/>
          <a:ln/>
        </p:spPr>
        <p:txBody>
          <a:bodyPr lIns="90488" tIns="44450" rIns="90488" bIns="44450"/>
          <a:lstStyle/>
          <a:p>
            <a:r>
              <a:rPr lang="ru-RU" sz="2800" b="0" dirty="0">
                <a:solidFill>
                  <a:schemeClr val="tx1"/>
                </a:solidFill>
              </a:rPr>
              <a:t>Обеспечивает отличную подготовку.</a:t>
            </a:r>
            <a:endParaRPr lang="en-US" sz="2800" b="0" dirty="0">
              <a:solidFill>
                <a:schemeClr val="tx1"/>
              </a:solidFill>
            </a:endParaRPr>
          </a:p>
          <a:p>
            <a:r>
              <a:rPr lang="ru-RU" sz="2800" b="0" dirty="0" smtClean="0">
                <a:solidFill>
                  <a:schemeClr val="tx1"/>
                </a:solidFill>
              </a:rPr>
              <a:t>Превращает </a:t>
            </a:r>
            <a:r>
              <a:rPr lang="ru-RU" sz="2800" b="0" dirty="0">
                <a:solidFill>
                  <a:schemeClr val="tx1"/>
                </a:solidFill>
              </a:rPr>
              <a:t>зрителей в участников</a:t>
            </a:r>
            <a:r>
              <a:rPr lang="en-US" sz="2800" b="0" dirty="0">
                <a:solidFill>
                  <a:schemeClr val="tx1"/>
                </a:solidFill>
              </a:rPr>
              <a:t>.</a:t>
            </a:r>
          </a:p>
          <a:p>
            <a:r>
              <a:rPr lang="ru-RU" sz="2800" b="0" dirty="0">
                <a:solidFill>
                  <a:schemeClr val="tx1"/>
                </a:solidFill>
              </a:rPr>
              <a:t>Подготавливает членов церкви к успешной миссионерской деятельности</a:t>
            </a:r>
            <a:r>
              <a:rPr lang="en-US" sz="2800" b="0" dirty="0">
                <a:solidFill>
                  <a:schemeClr val="tx1"/>
                </a:solidFill>
              </a:rPr>
              <a:t>.</a:t>
            </a:r>
          </a:p>
          <a:p>
            <a:r>
              <a:rPr lang="ru-RU" sz="2800" b="0" dirty="0">
                <a:solidFill>
                  <a:schemeClr val="tx1"/>
                </a:solidFill>
              </a:rPr>
              <a:t>Дает возможность членам церкви расположить к себе и вернуть </a:t>
            </a:r>
            <a:r>
              <a:rPr lang="ru-RU" sz="2800" b="0" dirty="0" smtClean="0">
                <a:solidFill>
                  <a:schemeClr val="tx1"/>
                </a:solidFill>
              </a:rPr>
              <a:t>отставивших церковь</a:t>
            </a:r>
            <a:r>
              <a:rPr lang="en-US" sz="2800" b="0" dirty="0" smtClean="0">
                <a:solidFill>
                  <a:schemeClr val="tx1"/>
                </a:solidFill>
              </a:rPr>
              <a:t>.</a:t>
            </a:r>
            <a:endParaRPr lang="en-US" sz="2800" b="0" dirty="0">
              <a:solidFill>
                <a:schemeClr val="tx1"/>
              </a:solidFill>
            </a:endParaRPr>
          </a:p>
          <a:p>
            <a:r>
              <a:rPr lang="ru-RU" sz="2800" b="0" dirty="0">
                <a:solidFill>
                  <a:schemeClr val="tx1"/>
                </a:solidFill>
              </a:rPr>
              <a:t>Содействует достижению </a:t>
            </a:r>
            <a:r>
              <a:rPr lang="ru-RU" sz="2800" b="0" dirty="0" smtClean="0">
                <a:solidFill>
                  <a:schemeClr val="tx1"/>
                </a:solidFill>
              </a:rPr>
              <a:t>целей СШ.</a:t>
            </a:r>
            <a:endParaRPr lang="en-US" sz="2800" b="0" dirty="0">
              <a:solidFill>
                <a:schemeClr val="tx1"/>
              </a:solidFill>
            </a:endParaRPr>
          </a:p>
          <a:p>
            <a:r>
              <a:rPr lang="ru-RU" sz="2800" b="0" dirty="0">
                <a:solidFill>
                  <a:schemeClr val="tx1"/>
                </a:solidFill>
              </a:rPr>
              <a:t>Способствует </a:t>
            </a:r>
            <a:r>
              <a:rPr lang="ru-RU" sz="2800" b="0" dirty="0" smtClean="0">
                <a:solidFill>
                  <a:schemeClr val="tx1"/>
                </a:solidFill>
              </a:rPr>
              <a:t>эффективной работе </a:t>
            </a:r>
            <a:r>
              <a:rPr lang="ru-RU" sz="2800" b="0" dirty="0">
                <a:solidFill>
                  <a:schemeClr val="tx1"/>
                </a:solidFill>
              </a:rPr>
              <a:t>посредством скоординированных усилий</a:t>
            </a:r>
            <a:r>
              <a:rPr lang="en-US" sz="2800" b="0" dirty="0">
                <a:solidFill>
                  <a:schemeClr val="tx1"/>
                </a:solidFill>
              </a:rPr>
              <a:t>.</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p:spPr>
        <p:txBody>
          <a:bodyPr lIns="90488" tIns="44450" rIns="90488" bIns="44450"/>
          <a:lstStyle/>
          <a:p>
            <a:pPr algn="ctr"/>
            <a:r>
              <a:rPr lang="ru-RU" b="0" dirty="0">
                <a:latin typeface="Arial Black" pitchFamily="34" charset="0"/>
              </a:rPr>
              <a:t>ПЛАН  </a:t>
            </a:r>
            <a:r>
              <a:rPr lang="ru-RU" b="0" dirty="0" smtClean="0">
                <a:latin typeface="Arial Black" pitchFamily="34" charset="0"/>
              </a:rPr>
              <a:t>УРОКА СШ</a:t>
            </a:r>
            <a:endParaRPr lang="en-US" b="0" dirty="0">
              <a:latin typeface="Arial Black" pitchFamily="34" charset="0"/>
            </a:endParaRPr>
          </a:p>
        </p:txBody>
      </p:sp>
      <p:sp>
        <p:nvSpPr>
          <p:cNvPr id="38915" name="Rectangle 3"/>
          <p:cNvSpPr>
            <a:spLocks noGrp="1" noChangeArrowheads="1"/>
          </p:cNvSpPr>
          <p:nvPr>
            <p:ph type="body" idx="1"/>
          </p:nvPr>
        </p:nvSpPr>
        <p:spPr>
          <a:xfrm>
            <a:off x="1219200" y="1844824"/>
            <a:ext cx="7772400" cy="4251176"/>
          </a:xfrm>
          <a:noFill/>
          <a:ln/>
        </p:spPr>
        <p:txBody>
          <a:bodyPr lIns="90488" tIns="44450" rIns="90488" bIns="44450"/>
          <a:lstStyle/>
          <a:p>
            <a:pPr>
              <a:lnSpc>
                <a:spcPct val="90000"/>
              </a:lnSpc>
            </a:pPr>
            <a:r>
              <a:rPr lang="en-US" sz="2800" dirty="0">
                <a:solidFill>
                  <a:srgbClr val="114FFB"/>
                </a:solidFill>
              </a:rPr>
              <a:t> </a:t>
            </a:r>
            <a:r>
              <a:rPr lang="en-US" sz="2800" b="0" dirty="0"/>
              <a:t> </a:t>
            </a:r>
            <a:r>
              <a:rPr lang="ru-RU" sz="2800" b="0" dirty="0">
                <a:solidFill>
                  <a:schemeClr val="tx1"/>
                </a:solidFill>
              </a:rPr>
              <a:t>Учитель СШ (</a:t>
            </a:r>
            <a:r>
              <a:rPr lang="en-US" sz="2800" b="0" dirty="0">
                <a:solidFill>
                  <a:schemeClr val="tx1"/>
                </a:solidFill>
              </a:rPr>
              <a:t>5 </a:t>
            </a:r>
            <a:r>
              <a:rPr lang="ru-RU" sz="2800" b="0" dirty="0">
                <a:solidFill>
                  <a:schemeClr val="tx1"/>
                </a:solidFill>
              </a:rPr>
              <a:t>минут</a:t>
            </a:r>
            <a:r>
              <a:rPr lang="en-US" sz="2800" b="0" dirty="0">
                <a:solidFill>
                  <a:schemeClr val="tx1"/>
                </a:solidFill>
              </a:rPr>
              <a:t>) </a:t>
            </a:r>
            <a:r>
              <a:rPr lang="ru-RU" sz="2800" b="0" dirty="0">
                <a:solidFill>
                  <a:schemeClr val="tx1"/>
                </a:solidFill>
              </a:rPr>
              <a:t>– собирает сведения об отсутствующих членах класса</a:t>
            </a:r>
            <a:r>
              <a:rPr lang="en-US" sz="2800" b="0" dirty="0">
                <a:solidFill>
                  <a:schemeClr val="tx1"/>
                </a:solidFill>
              </a:rPr>
              <a:t>.</a:t>
            </a:r>
          </a:p>
          <a:p>
            <a:pPr>
              <a:lnSpc>
                <a:spcPct val="90000"/>
              </a:lnSpc>
            </a:pPr>
            <a:r>
              <a:rPr lang="ru-RU" sz="2800" b="0" dirty="0">
                <a:solidFill>
                  <a:schemeClr val="tx1"/>
                </a:solidFill>
              </a:rPr>
              <a:t>Миссионерский руководитель</a:t>
            </a:r>
            <a:r>
              <a:rPr lang="en-US" sz="2800" b="0" dirty="0">
                <a:solidFill>
                  <a:schemeClr val="tx1"/>
                </a:solidFill>
              </a:rPr>
              <a:t> (20 </a:t>
            </a:r>
            <a:r>
              <a:rPr lang="ru-RU" sz="2800" b="0" dirty="0">
                <a:solidFill>
                  <a:schemeClr val="tx1"/>
                </a:solidFill>
              </a:rPr>
              <a:t>минут</a:t>
            </a:r>
            <a:r>
              <a:rPr lang="en-US" sz="2800" b="0" dirty="0">
                <a:solidFill>
                  <a:schemeClr val="tx1"/>
                </a:solidFill>
              </a:rPr>
              <a:t>)                          </a:t>
            </a:r>
            <a:r>
              <a:rPr lang="ru-RU" sz="2800" b="0" dirty="0">
                <a:solidFill>
                  <a:schemeClr val="tx1"/>
                </a:solidFill>
              </a:rPr>
              <a:t>а</a:t>
            </a:r>
            <a:r>
              <a:rPr lang="en-US" sz="2800" b="0" dirty="0">
                <a:solidFill>
                  <a:schemeClr val="tx1"/>
                </a:solidFill>
              </a:rPr>
              <a:t>. 	</a:t>
            </a:r>
            <a:r>
              <a:rPr lang="ru-RU" sz="2800" b="0" dirty="0">
                <a:solidFill>
                  <a:schemeClr val="tx1"/>
                </a:solidFill>
              </a:rPr>
              <a:t>Призывает к работе в соответствии с      планом класса.</a:t>
            </a:r>
            <a:r>
              <a:rPr lang="en-US" sz="2800" b="0" dirty="0">
                <a:solidFill>
                  <a:schemeClr val="tx1"/>
                </a:solidFill>
              </a:rPr>
              <a:t>                                                                </a:t>
            </a:r>
            <a:r>
              <a:rPr lang="ru-RU" sz="2800" b="0" dirty="0">
                <a:solidFill>
                  <a:schemeClr val="tx1"/>
                </a:solidFill>
              </a:rPr>
              <a:t>б</a:t>
            </a:r>
            <a:r>
              <a:rPr lang="en-US" sz="2800" b="0" dirty="0">
                <a:solidFill>
                  <a:schemeClr val="tx1"/>
                </a:solidFill>
              </a:rPr>
              <a:t>. 	</a:t>
            </a:r>
            <a:r>
              <a:rPr lang="ru-RU" sz="2800" b="0" dirty="0">
                <a:solidFill>
                  <a:schemeClr val="tx1"/>
                </a:solidFill>
              </a:rPr>
              <a:t>Делает вывод на основании опытов, которыми поделились выступавшие</a:t>
            </a:r>
            <a:r>
              <a:rPr lang="en-US" sz="2800" b="0" dirty="0">
                <a:solidFill>
                  <a:schemeClr val="tx1"/>
                </a:solidFill>
              </a:rPr>
              <a:t>.                   </a:t>
            </a:r>
            <a:r>
              <a:rPr lang="ru-RU" sz="2800" b="0" dirty="0">
                <a:solidFill>
                  <a:schemeClr val="tx1"/>
                </a:solidFill>
              </a:rPr>
              <a:t>в</a:t>
            </a:r>
            <a:r>
              <a:rPr lang="en-US" sz="2800" b="0" dirty="0">
                <a:solidFill>
                  <a:schemeClr val="tx1"/>
                </a:solidFill>
              </a:rPr>
              <a:t>. 	</a:t>
            </a:r>
            <a:r>
              <a:rPr lang="ru-RU" sz="2800" b="0" dirty="0">
                <a:solidFill>
                  <a:schemeClr val="tx1"/>
                </a:solidFill>
              </a:rPr>
              <a:t>Организует посещение отсутствующих</a:t>
            </a:r>
            <a:r>
              <a:rPr lang="en-US" sz="2800" b="0" dirty="0">
                <a:solidFill>
                  <a:schemeClr val="tx1"/>
                </a:solidFill>
              </a:rPr>
              <a:t>.                                                 </a:t>
            </a:r>
            <a:r>
              <a:rPr lang="ru-RU" sz="2800" b="0" dirty="0">
                <a:solidFill>
                  <a:schemeClr val="tx1"/>
                </a:solidFill>
              </a:rPr>
              <a:t>г</a:t>
            </a:r>
            <a:r>
              <a:rPr lang="en-US" sz="2800" b="0" dirty="0">
                <a:solidFill>
                  <a:schemeClr val="tx1"/>
                </a:solidFill>
              </a:rPr>
              <a:t>. 	</a:t>
            </a:r>
            <a:r>
              <a:rPr lang="ru-RU" sz="2800" b="0" dirty="0">
                <a:solidFill>
                  <a:schemeClr val="tx1"/>
                </a:solidFill>
              </a:rPr>
              <a:t>Содействует выполнению плана класса</a:t>
            </a:r>
            <a:r>
              <a:rPr lang="en-US" sz="2800" b="0" dirty="0">
                <a:solidFill>
                  <a:schemeClr val="tx1"/>
                </a:solidFill>
              </a:rPr>
              <a:t>.                                </a:t>
            </a:r>
            <a:r>
              <a:rPr lang="ru-RU" sz="2800" b="0" dirty="0" err="1">
                <a:solidFill>
                  <a:schemeClr val="tx1"/>
                </a:solidFill>
              </a:rPr>
              <a:t>д</a:t>
            </a:r>
            <a:r>
              <a:rPr lang="en-US" sz="2800" b="0" dirty="0">
                <a:solidFill>
                  <a:schemeClr val="tx1"/>
                </a:solidFill>
              </a:rPr>
              <a:t>. 	</a:t>
            </a:r>
            <a:r>
              <a:rPr lang="ru-RU" sz="2800" b="0" dirty="0">
                <a:solidFill>
                  <a:schemeClr val="tx1"/>
                </a:solidFill>
              </a:rPr>
              <a:t>Совершает молитву</a:t>
            </a:r>
            <a:r>
              <a:rPr lang="en-US" sz="2800" b="0" dirty="0">
                <a:solidFill>
                  <a:schemeClr val="tx1"/>
                </a:solidFill>
              </a:rPr>
              <a:t>.</a:t>
            </a:r>
            <a:r>
              <a:rPr lang="en-US" sz="3600" b="0" dirty="0">
                <a:solidFill>
                  <a:schemeClr val="tx1"/>
                </a:solidFill>
              </a:rPr>
              <a:t>                               </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a:ln/>
        </p:spPr>
        <p:txBody>
          <a:bodyPr lIns="90488" tIns="44450" rIns="90488" bIns="44450"/>
          <a:lstStyle/>
          <a:p>
            <a:r>
              <a:rPr lang="en-US"/>
              <a:t>  </a:t>
            </a:r>
          </a:p>
        </p:txBody>
      </p:sp>
      <p:sp>
        <p:nvSpPr>
          <p:cNvPr id="39939" name="Rectangle 3"/>
          <p:cNvSpPr>
            <a:spLocks noGrp="1" noChangeArrowheads="1"/>
          </p:cNvSpPr>
          <p:nvPr>
            <p:ph type="body" idx="1"/>
          </p:nvPr>
        </p:nvSpPr>
        <p:spPr>
          <a:noFill/>
          <a:ln/>
        </p:spPr>
        <p:txBody>
          <a:bodyPr lIns="90488" tIns="44450" rIns="90488" bIns="44450"/>
          <a:lstStyle/>
          <a:p>
            <a:r>
              <a:rPr lang="ru-RU" sz="2800" b="0" dirty="0">
                <a:solidFill>
                  <a:schemeClr val="tx1"/>
                </a:solidFill>
              </a:rPr>
              <a:t>Учитель СШ</a:t>
            </a:r>
            <a:r>
              <a:rPr lang="en-US" sz="2800" b="0" dirty="0">
                <a:solidFill>
                  <a:schemeClr val="tx1"/>
                </a:solidFill>
              </a:rPr>
              <a:t> – </a:t>
            </a:r>
            <a:r>
              <a:rPr lang="ru-RU" sz="2800" b="0" dirty="0">
                <a:solidFill>
                  <a:schemeClr val="tx1"/>
                </a:solidFill>
              </a:rPr>
              <a:t>«дирижер хора»</a:t>
            </a:r>
            <a:r>
              <a:rPr lang="en-US" sz="2800" b="0" dirty="0">
                <a:solidFill>
                  <a:schemeClr val="tx1"/>
                </a:solidFill>
              </a:rPr>
              <a:t>, </a:t>
            </a:r>
            <a:r>
              <a:rPr lang="ru-RU" sz="2800" b="0" dirty="0">
                <a:solidFill>
                  <a:schemeClr val="tx1"/>
                </a:solidFill>
              </a:rPr>
              <a:t>а не «солист»</a:t>
            </a:r>
            <a:r>
              <a:rPr lang="en-US" sz="2800" b="0" dirty="0">
                <a:solidFill>
                  <a:schemeClr val="tx1"/>
                </a:solidFill>
              </a:rPr>
              <a:t> (35 </a:t>
            </a:r>
            <a:r>
              <a:rPr lang="ru-RU" sz="2800" b="0" dirty="0" smtClean="0">
                <a:solidFill>
                  <a:schemeClr val="tx1"/>
                </a:solidFill>
              </a:rPr>
              <a:t>минут</a:t>
            </a:r>
            <a:r>
              <a:rPr lang="en-US" sz="2800" b="0" dirty="0" smtClean="0">
                <a:solidFill>
                  <a:schemeClr val="tx1"/>
                </a:solidFill>
              </a:rPr>
              <a:t>)</a:t>
            </a:r>
            <a:r>
              <a:rPr lang="ru-RU" sz="2800" b="0" dirty="0" smtClean="0">
                <a:solidFill>
                  <a:schemeClr val="tx1"/>
                </a:solidFill>
              </a:rPr>
              <a:t>.</a:t>
            </a:r>
            <a:r>
              <a:rPr lang="en-US" sz="2800" b="0" dirty="0" smtClean="0">
                <a:solidFill>
                  <a:schemeClr val="tx1"/>
                </a:solidFill>
              </a:rPr>
              <a:t>            </a:t>
            </a:r>
            <a:endParaRPr lang="ru-RU" sz="2800" b="0" dirty="0">
              <a:solidFill>
                <a:schemeClr val="tx1"/>
              </a:solidFill>
            </a:endParaRPr>
          </a:p>
          <a:p>
            <a:r>
              <a:rPr lang="ru-RU" sz="2800" b="0" dirty="0">
                <a:solidFill>
                  <a:schemeClr val="tx1"/>
                </a:solidFill>
              </a:rPr>
              <a:t>а</a:t>
            </a:r>
            <a:r>
              <a:rPr lang="en-US" sz="2800" b="0" dirty="0">
                <a:solidFill>
                  <a:schemeClr val="tx1"/>
                </a:solidFill>
              </a:rPr>
              <a:t>. 	</a:t>
            </a:r>
            <a:r>
              <a:rPr lang="ru-RU" sz="2800" b="0" dirty="0">
                <a:solidFill>
                  <a:schemeClr val="tx1"/>
                </a:solidFill>
              </a:rPr>
              <a:t>Делает обзор основных положений урока</a:t>
            </a:r>
            <a:r>
              <a:rPr lang="en-US" sz="2800" b="0" dirty="0">
                <a:solidFill>
                  <a:schemeClr val="tx1"/>
                </a:solidFill>
              </a:rPr>
              <a:t>.                                                  </a:t>
            </a:r>
            <a:r>
              <a:rPr lang="ru-RU" sz="2800" b="0" dirty="0">
                <a:solidFill>
                  <a:schemeClr val="tx1"/>
                </a:solidFill>
              </a:rPr>
              <a:t>б</a:t>
            </a:r>
            <a:r>
              <a:rPr lang="en-US" sz="2800" b="0" dirty="0">
                <a:solidFill>
                  <a:schemeClr val="tx1"/>
                </a:solidFill>
              </a:rPr>
              <a:t>. 	</a:t>
            </a:r>
            <a:r>
              <a:rPr lang="ru-RU" sz="2800" b="0" dirty="0">
                <a:solidFill>
                  <a:schemeClr val="tx1"/>
                </a:solidFill>
              </a:rPr>
              <a:t>Задает 3-4 </a:t>
            </a:r>
            <a:r>
              <a:rPr lang="ru-RU" sz="2800" b="0" dirty="0" smtClean="0">
                <a:solidFill>
                  <a:schemeClr val="tx1"/>
                </a:solidFill>
              </a:rPr>
              <a:t>вопроса.</a:t>
            </a:r>
            <a:endParaRPr lang="ru-RU" sz="2800" b="0" dirty="0">
              <a:solidFill>
                <a:schemeClr val="tx1"/>
              </a:solidFill>
            </a:endParaRPr>
          </a:p>
          <a:p>
            <a:pPr>
              <a:buFont typeface="Symbol" pitchFamily="18" charset="2"/>
              <a:buNone/>
            </a:pPr>
            <a:r>
              <a:rPr lang="ru-RU" sz="2800" b="0" dirty="0">
                <a:solidFill>
                  <a:schemeClr val="tx1"/>
                </a:solidFill>
              </a:rPr>
              <a:t>    в.</a:t>
            </a:r>
            <a:r>
              <a:rPr lang="en-US" sz="2800" b="0" dirty="0">
                <a:solidFill>
                  <a:schemeClr val="tx1"/>
                </a:solidFill>
              </a:rPr>
              <a:t>	</a:t>
            </a:r>
            <a:r>
              <a:rPr lang="ru-RU" sz="2800" b="0" dirty="0">
                <a:solidFill>
                  <a:schemeClr val="tx1"/>
                </a:solidFill>
              </a:rPr>
              <a:t>Привлекает к обсуждению урока </a:t>
            </a:r>
            <a:r>
              <a:rPr lang="ru-RU" sz="2800" b="0" dirty="0" smtClean="0">
                <a:solidFill>
                  <a:schemeClr val="tx1"/>
                </a:solidFill>
              </a:rPr>
              <a:t>весь</a:t>
            </a:r>
          </a:p>
          <a:p>
            <a:pPr>
              <a:buNone/>
            </a:pPr>
            <a:r>
              <a:rPr lang="ru-RU" sz="2800" b="0" dirty="0">
                <a:solidFill>
                  <a:schemeClr val="tx1"/>
                </a:solidFill>
              </a:rPr>
              <a:t> </a:t>
            </a:r>
            <a:r>
              <a:rPr lang="ru-RU" sz="2800" b="0" dirty="0" smtClean="0">
                <a:solidFill>
                  <a:schemeClr val="tx1"/>
                </a:solidFill>
              </a:rPr>
              <a:t>          </a:t>
            </a:r>
            <a:r>
              <a:rPr lang="ru-RU" sz="2800" b="0" dirty="0" smtClean="0">
                <a:solidFill>
                  <a:schemeClr val="tx1"/>
                </a:solidFill>
              </a:rPr>
              <a:t>класс.</a:t>
            </a:r>
            <a:endParaRPr lang="ru-RU" sz="2800" b="0" dirty="0">
              <a:solidFill>
                <a:schemeClr val="tx1"/>
              </a:solidFill>
            </a:endParaRPr>
          </a:p>
          <a:p>
            <a:pPr>
              <a:buFont typeface="Symbol" pitchFamily="18" charset="2"/>
              <a:buNone/>
            </a:pPr>
            <a:r>
              <a:rPr lang="ru-RU" sz="2800" b="0" dirty="0">
                <a:solidFill>
                  <a:schemeClr val="tx1"/>
                </a:solidFill>
              </a:rPr>
              <a:t>    г.    Помогает применить данный урок к </a:t>
            </a:r>
            <a:r>
              <a:rPr lang="ru-RU" sz="2800" b="0" dirty="0" smtClean="0">
                <a:solidFill>
                  <a:schemeClr val="tx1"/>
                </a:solidFill>
              </a:rPr>
              <a:t>жизни</a:t>
            </a:r>
          </a:p>
          <a:p>
            <a:pPr>
              <a:buNone/>
            </a:pPr>
            <a:r>
              <a:rPr lang="ru-RU" sz="2800" b="0" dirty="0">
                <a:solidFill>
                  <a:schemeClr val="tx1"/>
                </a:solidFill>
              </a:rPr>
              <a:t> </a:t>
            </a:r>
            <a:r>
              <a:rPr lang="ru-RU" sz="2800" b="0" dirty="0" smtClean="0">
                <a:solidFill>
                  <a:schemeClr val="tx1"/>
                </a:solidFill>
              </a:rPr>
              <a:t>          </a:t>
            </a:r>
            <a:r>
              <a:rPr lang="ru-RU" sz="2800" b="0" dirty="0" smtClean="0">
                <a:solidFill>
                  <a:schemeClr val="tx1"/>
                </a:solidFill>
              </a:rPr>
              <a:t>на неделе.</a:t>
            </a:r>
            <a:endParaRPr lang="en-US" sz="2800" b="0" dirty="0">
              <a:solidFill>
                <a:schemeClr val="tx1"/>
              </a:solidFill>
            </a:endParaRPr>
          </a:p>
        </p:txBody>
      </p:sp>
      <p:sp>
        <p:nvSpPr>
          <p:cNvPr id="6" name="Rectangle 2"/>
          <p:cNvSpPr txBox="1">
            <a:spLocks noChangeArrowheads="1"/>
          </p:cNvSpPr>
          <p:nvPr/>
        </p:nvSpPr>
        <p:spPr bwMode="auto">
          <a:xfrm>
            <a:off x="1371600" y="260648"/>
            <a:ext cx="7772400" cy="1296144"/>
          </a:xfrm>
          <a:prstGeom prst="rect">
            <a:avLst/>
          </a:prstGeom>
          <a:noFill/>
          <a:ln w="12700" cap="sq">
            <a:noFill/>
            <a:miter lim="800000"/>
            <a:headEnd type="none" w="sm" len="sm"/>
            <a:tailEnd type="none" w="sm" len="sm"/>
          </a:ln>
          <a:effectLst/>
        </p:spPr>
        <p:txBody>
          <a:bodyPr vert="horz" wrap="square" lIns="90488" tIns="44450" rIns="90488" bIns="4445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4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rPr>
              <a:t>РОЛЬ УЧИТЕЛЯ СШ</a:t>
            </a:r>
            <a:endParaRPr kumimoji="0" lang="en-US" sz="4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959" name="Group 15"/>
          <p:cNvGrpSpPr>
            <a:grpSpLocks/>
          </p:cNvGrpSpPr>
          <p:nvPr/>
        </p:nvGrpSpPr>
        <p:grpSpPr bwMode="auto">
          <a:xfrm>
            <a:off x="3886200" y="228600"/>
            <a:ext cx="4953000" cy="4556125"/>
            <a:chOff x="2352" y="336"/>
            <a:chExt cx="3120" cy="2870"/>
          </a:xfrm>
        </p:grpSpPr>
        <p:grpSp>
          <p:nvGrpSpPr>
            <p:cNvPr id="82957" name="Group 13"/>
            <p:cNvGrpSpPr>
              <a:grpSpLocks/>
            </p:cNvGrpSpPr>
            <p:nvPr/>
          </p:nvGrpSpPr>
          <p:grpSpPr bwMode="auto">
            <a:xfrm>
              <a:off x="2352" y="336"/>
              <a:ext cx="2976" cy="1074"/>
              <a:chOff x="2352" y="336"/>
              <a:chExt cx="2976" cy="1074"/>
            </a:xfrm>
          </p:grpSpPr>
          <p:sp>
            <p:nvSpPr>
              <p:cNvPr id="82948" name="Rectangle 4"/>
              <p:cNvSpPr>
                <a:spLocks noChangeArrowheads="1"/>
              </p:cNvSpPr>
              <p:nvPr/>
            </p:nvSpPr>
            <p:spPr bwMode="auto">
              <a:xfrm>
                <a:off x="2352" y="336"/>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82949" name="Rectangle 5"/>
              <p:cNvSpPr>
                <a:spLocks noChangeArrowheads="1"/>
              </p:cNvSpPr>
              <p:nvPr/>
            </p:nvSpPr>
            <p:spPr bwMode="auto">
              <a:xfrm>
                <a:off x="2400" y="384"/>
                <a:ext cx="2784" cy="1026"/>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2800" b="1" dirty="0">
                    <a:solidFill>
                      <a:schemeClr val="bg2"/>
                    </a:solidFill>
                    <a:effectLst>
                      <a:outerShdw blurRad="38100" dist="38100" dir="2700000" algn="tl">
                        <a:srgbClr val="000000">
                          <a:alpha val="43137"/>
                        </a:srgbClr>
                      </a:outerShdw>
                    </a:effectLst>
                    <a:latin typeface="Arial" charset="0"/>
                  </a:rPr>
                  <a:t>Божественные указания для завершения проповеди Евангелия</a:t>
                </a:r>
                <a:endParaRPr lang="en-US" sz="2800" b="1" dirty="0">
                  <a:solidFill>
                    <a:schemeClr val="bg2"/>
                  </a:solidFill>
                  <a:effectLst>
                    <a:outerShdw blurRad="38100" dist="38100" dir="2700000" algn="tl">
                      <a:srgbClr val="000000">
                        <a:alpha val="43137"/>
                      </a:srgbClr>
                    </a:outerShdw>
                  </a:effectLst>
                  <a:latin typeface="Arial" charset="0"/>
                </a:endParaRPr>
              </a:p>
            </p:txBody>
          </p:sp>
        </p:grpSp>
        <p:pic>
          <p:nvPicPr>
            <p:cNvPr id="82958" name="Picture 14"/>
            <p:cNvPicPr>
              <a:picLocks noChangeAspect="1" noChangeArrowheads="1"/>
            </p:cNvPicPr>
            <p:nvPr/>
          </p:nvPicPr>
          <p:blipFill>
            <a:blip r:embed="rId3" cstate="print"/>
            <a:srcRect/>
            <a:stretch>
              <a:fillRect/>
            </a:stretch>
          </p:blipFill>
          <p:spPr bwMode="auto">
            <a:xfrm>
              <a:off x="2592" y="768"/>
              <a:ext cx="2880" cy="2438"/>
            </a:xfrm>
            <a:prstGeom prst="rect">
              <a:avLst/>
            </a:prstGeom>
            <a:noFill/>
            <a:ln w="12700" cap="sq">
              <a:noFill/>
              <a:miter lim="800000"/>
              <a:headEnd type="none" w="sm" len="sm"/>
              <a:tailEnd type="none" w="sm" len="sm"/>
            </a:ln>
            <a:effectLst/>
          </p:spPr>
        </p:pic>
      </p:grpSp>
      <p:sp>
        <p:nvSpPr>
          <p:cNvPr id="82951" name="WordArt 7"/>
          <p:cNvSpPr>
            <a:spLocks noChangeArrowheads="1" noChangeShapeType="1" noTextEdit="1"/>
          </p:cNvSpPr>
          <p:nvPr/>
        </p:nvSpPr>
        <p:spPr bwMode="auto">
          <a:xfrm rot="5400000">
            <a:off x="-2676525" y="3438525"/>
            <a:ext cx="6400800" cy="438150"/>
          </a:xfrm>
          <a:prstGeom prst="rect">
            <a:avLst/>
          </a:prstGeom>
        </p:spPr>
        <p:txBody>
          <a:bodyPr vert="wordArtVert" wrap="none" fromWordArt="1">
            <a:prstTxWarp prst="textPlain">
              <a:avLst>
                <a:gd name="adj" fmla="val 50000"/>
              </a:avLst>
            </a:prstTxWarp>
          </a:bodyPr>
          <a:lstStyle/>
          <a:p>
            <a:pPr algn="ctr" fontAlgn="auto"/>
            <a:r>
              <a:rPr lang="en-US" sz="2800" kern="10" spc="560">
                <a:ln w="9525" cap="sq">
                  <a:solidFill>
                    <a:srgbClr val="FFFFFF"/>
                  </a:solidFill>
                  <a:round/>
                  <a:headEnd type="none" w="sm" len="sm"/>
                  <a:tailEnd type="none" w="sm" len="sm"/>
                </a:ln>
                <a:solidFill>
                  <a:srgbClr val="CCFFFF"/>
                </a:solidFill>
                <a:latin typeface="Lithograph"/>
              </a:rPr>
              <a:t>Sabbath School Action Units</a:t>
            </a:r>
            <a:endParaRPr lang="ru-RU" sz="2800" kern="10" spc="560">
              <a:ln w="9525" cap="sq">
                <a:solidFill>
                  <a:srgbClr val="FFFFFF"/>
                </a:solidFill>
                <a:round/>
                <a:headEnd type="none" w="sm" len="sm"/>
                <a:tailEnd type="none" w="sm" len="sm"/>
              </a:ln>
              <a:solidFill>
                <a:srgbClr val="CCFFFF"/>
              </a:solidFill>
              <a:latin typeface="Lithograph"/>
            </a:endParaRPr>
          </a:p>
        </p:txBody>
      </p:sp>
      <p:sp>
        <p:nvSpPr>
          <p:cNvPr id="82954" name="AutoShape 10"/>
          <p:cNvSpPr>
            <a:spLocks noChangeArrowheads="1"/>
          </p:cNvSpPr>
          <p:nvPr/>
        </p:nvSpPr>
        <p:spPr bwMode="auto">
          <a:xfrm rot="5400000" flipV="1">
            <a:off x="1676400" y="609600"/>
            <a:ext cx="1143000" cy="1600200"/>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vert="eaVert" wrap="none" anchor="ctr"/>
          <a:lstStyle/>
          <a:p>
            <a:pPr algn="ctr"/>
            <a:r>
              <a:rPr lang="en-US" sz="7200">
                <a:solidFill>
                  <a:srgbClr val="FAFD00"/>
                </a:solidFill>
                <a:latin typeface="Lithograph" pitchFamily="2" charset="0"/>
              </a:rPr>
              <a:t>1</a:t>
            </a:r>
          </a:p>
        </p:txBody>
      </p:sp>
      <p:sp>
        <p:nvSpPr>
          <p:cNvPr id="82956" name="Text Box 12"/>
          <p:cNvSpPr txBox="1">
            <a:spLocks noChangeArrowheads="1"/>
          </p:cNvSpPr>
          <p:nvPr/>
        </p:nvSpPr>
        <p:spPr bwMode="auto">
          <a:xfrm>
            <a:off x="1600200" y="2743200"/>
            <a:ext cx="6629400" cy="457200"/>
          </a:xfrm>
          <a:prstGeom prst="rect">
            <a:avLst/>
          </a:prstGeom>
          <a:noFill/>
          <a:ln w="12700" cap="sq">
            <a:noFill/>
            <a:miter lim="800000"/>
            <a:headEnd type="none" w="sm" len="sm"/>
            <a:tailEnd type="none" w="sm" len="sm"/>
          </a:ln>
          <a:effectLst/>
        </p:spPr>
        <p:txBody>
          <a:bodyPr>
            <a:spAutoFit/>
          </a:bodyPr>
          <a:lstStyle/>
          <a:p>
            <a:pPr algn="l">
              <a:spcBef>
                <a:spcPct val="20000"/>
              </a:spcBef>
              <a:buClr>
                <a:schemeClr val="tx2"/>
              </a:buClr>
              <a:buSzPct val="90000"/>
              <a:buFont typeface="Symbol" pitchFamily="18" charset="2"/>
              <a:buChar char="¨"/>
            </a:pPr>
            <a:endParaRPr lang="es-ES_tradnl"/>
          </a:p>
        </p:txBody>
      </p:sp>
      <p:grpSp>
        <p:nvGrpSpPr>
          <p:cNvPr id="82961" name="Group 17"/>
          <p:cNvGrpSpPr>
            <a:grpSpLocks/>
          </p:cNvGrpSpPr>
          <p:nvPr/>
        </p:nvGrpSpPr>
        <p:grpSpPr bwMode="auto">
          <a:xfrm>
            <a:off x="1524000" y="2743200"/>
            <a:ext cx="6096000" cy="3563938"/>
            <a:chOff x="864" y="1536"/>
            <a:chExt cx="3840" cy="2245"/>
          </a:xfrm>
        </p:grpSpPr>
        <p:sp>
          <p:nvSpPr>
            <p:cNvPr id="82952" name="Rectangle 8"/>
            <p:cNvSpPr>
              <a:spLocks noChangeArrowheads="1"/>
            </p:cNvSpPr>
            <p:nvPr/>
          </p:nvSpPr>
          <p:spPr bwMode="auto">
            <a:xfrm>
              <a:off x="864" y="1536"/>
              <a:ext cx="3840" cy="2208"/>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82960" name="Text Box 16"/>
            <p:cNvSpPr txBox="1">
              <a:spLocks noChangeArrowheads="1"/>
            </p:cNvSpPr>
            <p:nvPr/>
          </p:nvSpPr>
          <p:spPr bwMode="auto">
            <a:xfrm>
              <a:off x="1104" y="1776"/>
              <a:ext cx="3540" cy="2005"/>
            </a:xfrm>
            <a:prstGeom prst="rect">
              <a:avLst/>
            </a:prstGeom>
            <a:noFill/>
            <a:ln w="12700" cap="sq">
              <a:noFill/>
              <a:miter lim="800000"/>
              <a:headEnd type="none" w="sm" len="sm"/>
              <a:tailEnd type="none" w="sm" len="sm"/>
            </a:ln>
            <a:effectLst/>
          </p:spPr>
          <p:txBody>
            <a:bodyPr wrap="square">
              <a:spAutoFit/>
            </a:bodyPr>
            <a:lstStyle/>
            <a:p>
              <a:pPr algn="l">
                <a:spcBef>
                  <a:spcPct val="20000"/>
                </a:spcBef>
                <a:buClr>
                  <a:schemeClr val="tx2"/>
                </a:buClr>
                <a:buSzPct val="90000"/>
                <a:buFont typeface="Symbol" pitchFamily="18" charset="2"/>
                <a:buNone/>
              </a:pPr>
              <a:r>
                <a:rPr lang="ru-RU" sz="2800" b="1" dirty="0" smtClean="0">
                  <a:solidFill>
                    <a:srgbClr val="002060"/>
                  </a:solidFill>
                </a:rPr>
                <a:t>«Церковь </a:t>
              </a:r>
              <a:r>
                <a:rPr lang="ru-RU" sz="2800" b="1" dirty="0">
                  <a:solidFill>
                    <a:srgbClr val="002060"/>
                  </a:solidFill>
                </a:rPr>
                <a:t>должна осознать свой долг: нести благую весть истины для настоящего времени каждому жителю </a:t>
              </a:r>
              <a:r>
                <a:rPr lang="ru-RU" sz="2800" b="1" dirty="0" smtClean="0">
                  <a:solidFill>
                    <a:srgbClr val="002060"/>
                  </a:solidFill>
                </a:rPr>
                <a:t>Земли».</a:t>
              </a:r>
            </a:p>
            <a:p>
              <a:pPr algn="l">
                <a:spcBef>
                  <a:spcPct val="20000"/>
                </a:spcBef>
                <a:buClr>
                  <a:schemeClr val="tx2"/>
                </a:buClr>
                <a:buSzPct val="90000"/>
                <a:buFont typeface="Symbol" pitchFamily="18" charset="2"/>
                <a:buNone/>
              </a:pPr>
              <a:r>
                <a:rPr lang="ru-RU" b="1" dirty="0" smtClean="0">
                  <a:solidFill>
                    <a:srgbClr val="002060"/>
                  </a:solidFill>
                </a:rPr>
                <a:t>(Э. Уайт, </a:t>
              </a:r>
              <a:r>
                <a:rPr lang="ru-RU" b="1" i="1" dirty="0" smtClean="0">
                  <a:solidFill>
                    <a:srgbClr val="002060"/>
                  </a:solidFill>
                </a:rPr>
                <a:t>Советы </a:t>
              </a:r>
              <a:r>
                <a:rPr lang="ru-RU" b="1" i="1" dirty="0">
                  <a:solidFill>
                    <a:srgbClr val="002060"/>
                  </a:solidFill>
                </a:rPr>
                <a:t>по работе субботней школы</a:t>
              </a:r>
              <a:r>
                <a:rPr lang="en-US" b="1" dirty="0">
                  <a:solidFill>
                    <a:srgbClr val="002060"/>
                  </a:solidFill>
                </a:rPr>
                <a:t>, </a:t>
              </a:r>
              <a:r>
                <a:rPr lang="ru-RU" b="1" dirty="0" err="1">
                  <a:solidFill>
                    <a:srgbClr val="002060"/>
                  </a:solidFill>
                </a:rPr>
                <a:t>стр</a:t>
              </a:r>
              <a:r>
                <a:rPr lang="en-US" b="1" dirty="0">
                  <a:solidFill>
                    <a:srgbClr val="002060"/>
                  </a:solidFill>
                </a:rPr>
                <a:t>. 111).</a:t>
              </a:r>
            </a:p>
            <a:p>
              <a:pPr algn="l">
                <a:spcBef>
                  <a:spcPct val="50000"/>
                </a:spcBef>
              </a:pPr>
              <a:endParaRPr lang="en-US" b="1" dirty="0"/>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nodeType="clickEffect">
                                  <p:stCondLst>
                                    <p:cond delay="0"/>
                                  </p:stCondLst>
                                  <p:childTnLst>
                                    <p:set>
                                      <p:cBhvr>
                                        <p:cTn id="6" dur="1" fill="hold">
                                          <p:stCondLst>
                                            <p:cond delay="0"/>
                                          </p:stCondLst>
                                        </p:cTn>
                                        <p:tgtEl>
                                          <p:spTgt spid="82959"/>
                                        </p:tgtEl>
                                        <p:attrNameLst>
                                          <p:attrName>style.visibility</p:attrName>
                                        </p:attrNameLst>
                                      </p:cBhvr>
                                      <p:to>
                                        <p:strVal val="visible"/>
                                      </p:to>
                                    </p:set>
                                    <p:animEffect transition="in" filter="slide(fromRight)">
                                      <p:cBhvr>
                                        <p:cTn id="7" dur="500"/>
                                        <p:tgtEl>
                                          <p:spTgt spid="82959"/>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2954"/>
                                        </p:tgtEl>
                                        <p:attrNameLst>
                                          <p:attrName>style.visibility</p:attrName>
                                        </p:attrNameLst>
                                      </p:cBhvr>
                                      <p:to>
                                        <p:strVal val="visible"/>
                                      </p:to>
                                    </p:set>
                                    <p:animEffect transition="in" filter="slide(fromTop)">
                                      <p:cBhvr>
                                        <p:cTn id="12" dur="500"/>
                                        <p:tgtEl>
                                          <p:spTgt spid="8295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nodePh="1">
                                  <p:stCondLst>
                                    <p:cond delay="0"/>
                                  </p:stCondLst>
                                  <p:endCondLst>
                                    <p:cond evt="begin" delay="0">
                                      <p:tn val="15"/>
                                    </p:cond>
                                  </p:endCondLst>
                                  <p:childTnLst>
                                    <p:set>
                                      <p:cBhvr>
                                        <p:cTn id="16" dur="1" fill="hold">
                                          <p:stCondLst>
                                            <p:cond delay="0"/>
                                          </p:stCondLst>
                                        </p:cTn>
                                        <p:tgtEl>
                                          <p:spTgt spid="82956">
                                            <p:txEl>
                                              <p:pRg st="0" end="0"/>
                                            </p:txEl>
                                          </p:spTgt>
                                        </p:tgtEl>
                                        <p:attrNameLst>
                                          <p:attrName>style.visibility</p:attrName>
                                        </p:attrNameLst>
                                      </p:cBhvr>
                                      <p:to>
                                        <p:strVal val="visible"/>
                                      </p:to>
                                    </p:set>
                                    <p:animEffect transition="in" filter="blinds(horizontal)">
                                      <p:cBhvr>
                                        <p:cTn id="17" dur="500"/>
                                        <p:tgtEl>
                                          <p:spTgt spid="8295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2961"/>
                                        </p:tgtEl>
                                        <p:attrNameLst>
                                          <p:attrName>style.visibility</p:attrName>
                                        </p:attrNameLst>
                                      </p:cBhvr>
                                      <p:to>
                                        <p:strVal val="visible"/>
                                      </p:to>
                                    </p:set>
                                    <p:animEffect transition="in" filter="dissolve">
                                      <p:cBhvr>
                                        <p:cTn id="22" dur="500"/>
                                        <p:tgtEl>
                                          <p:spTgt spid="829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4" grpId="0" animBg="1" autoUpdateAnimBg="0"/>
      <p:bldP spid="82956"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2051720" y="188640"/>
            <a:ext cx="7092280" cy="5832648"/>
          </a:xfrm>
          <a:noFill/>
          <a:ln/>
        </p:spPr>
        <p:txBody>
          <a:bodyPr lIns="90488" tIns="44450" rIns="90488" bIns="44450"/>
          <a:lstStyle/>
          <a:p>
            <a:r>
              <a:rPr lang="ru-RU" sz="6600" b="0" dirty="0" smtClean="0">
                <a:latin typeface="Arial Black" pitchFamily="34" charset="0"/>
              </a:rPr>
              <a:t>КТО?</a:t>
            </a:r>
            <a:br>
              <a:rPr lang="ru-RU" sz="6600" b="0" dirty="0" smtClean="0">
                <a:latin typeface="Arial Black" pitchFamily="34" charset="0"/>
              </a:rPr>
            </a:br>
            <a:r>
              <a:rPr lang="ru-RU" sz="6600" b="0" dirty="0" smtClean="0">
                <a:latin typeface="Arial Black" pitchFamily="34" charset="0"/>
              </a:rPr>
              <a:t>     ГДЕ?</a:t>
            </a:r>
            <a:br>
              <a:rPr lang="ru-RU" sz="6600" b="0" dirty="0" smtClean="0">
                <a:latin typeface="Arial Black" pitchFamily="34" charset="0"/>
              </a:rPr>
            </a:br>
            <a:r>
              <a:rPr lang="ru-RU" sz="6600" b="0" dirty="0" smtClean="0">
                <a:latin typeface="Arial Black" pitchFamily="34" charset="0"/>
              </a:rPr>
              <a:t>         КАК?</a:t>
            </a:r>
            <a:r>
              <a:rPr lang="en-US" sz="6600" b="0" dirty="0" smtClean="0">
                <a:latin typeface="Arial Black" pitchFamily="34" charset="0"/>
              </a:rPr>
              <a:t> </a:t>
            </a:r>
            <a:r>
              <a:rPr lang="ru-RU" sz="6600" b="0" dirty="0" smtClean="0">
                <a:latin typeface="Arial Black" pitchFamily="34" charset="0"/>
              </a:rPr>
              <a:t/>
            </a:r>
            <a:br>
              <a:rPr lang="ru-RU" sz="6600" b="0" dirty="0" smtClean="0">
                <a:latin typeface="Arial Black" pitchFamily="34" charset="0"/>
              </a:rPr>
            </a:br>
            <a:r>
              <a:rPr lang="ru-RU" sz="6600" b="0" dirty="0" smtClean="0">
                <a:latin typeface="Arial Black" pitchFamily="34" charset="0"/>
              </a:rPr>
              <a:t>           КОГДА</a:t>
            </a:r>
            <a:r>
              <a:rPr lang="en-US" sz="6600" b="0" dirty="0" smtClean="0">
                <a:latin typeface="Arial Black" pitchFamily="34" charset="0"/>
              </a:rPr>
              <a:t>?</a:t>
            </a:r>
            <a:r>
              <a:rPr lang="ru-RU" sz="6600" b="0" dirty="0" smtClean="0">
                <a:latin typeface="Arial Black" pitchFamily="34" charset="0"/>
              </a:rPr>
              <a:t/>
            </a:r>
            <a:br>
              <a:rPr lang="ru-RU" sz="6600" b="0" dirty="0" smtClean="0">
                <a:latin typeface="Arial Black" pitchFamily="34" charset="0"/>
              </a:rPr>
            </a:br>
            <a:endParaRPr lang="en-US" sz="6600" b="0" dirty="0">
              <a:latin typeface="Arial Black" pitchFamily="34" charset="0"/>
            </a:endParaRPr>
          </a:p>
        </p:txBody>
      </p:sp>
      <p:sp>
        <p:nvSpPr>
          <p:cNvPr id="7" name="Rectangle 2"/>
          <p:cNvSpPr txBox="1">
            <a:spLocks noChangeArrowheads="1"/>
          </p:cNvSpPr>
          <p:nvPr/>
        </p:nvSpPr>
        <p:spPr bwMode="auto">
          <a:xfrm>
            <a:off x="2051720" y="4941168"/>
            <a:ext cx="6939880" cy="1728192"/>
          </a:xfrm>
          <a:prstGeom prst="rect">
            <a:avLst/>
          </a:prstGeom>
          <a:noFill/>
          <a:ln w="12700" cap="sq">
            <a:noFill/>
            <a:miter lim="800000"/>
            <a:headEnd type="none" w="sm" len="sm"/>
            <a:tailEnd type="none" w="sm" len="sm"/>
          </a:ln>
          <a:effectLst/>
        </p:spPr>
        <p:txBody>
          <a:bodyPr vert="horz" wrap="square" lIns="90488" tIns="44450" rIns="90488" bIns="4445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j-lt"/>
                <a:ea typeface="+mj-ea"/>
                <a:cs typeface="+mj-cs"/>
              </a:rPr>
              <a:t>	</a:t>
            </a:r>
            <a:r>
              <a:rPr kumimoji="0" lang="ru-RU" sz="4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j-lt"/>
                <a:ea typeface="+mj-ea"/>
                <a:cs typeface="+mj-cs"/>
              </a:rPr>
              <a:t>Как осуществить переход на классы СШ</a:t>
            </a:r>
            <a:endParaRPr kumimoji="0" lang="en-US" sz="72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noFill/>
          <a:ln/>
        </p:spPr>
        <p:txBody>
          <a:bodyPr lIns="90488" tIns="44450" rIns="90488" bIns="44450"/>
          <a:lstStyle/>
          <a:p>
            <a:r>
              <a:rPr lang="en-US" b="0" dirty="0"/>
              <a:t>	</a:t>
            </a:r>
            <a:r>
              <a:rPr lang="ru-RU" sz="7200" dirty="0" smtClean="0">
                <a:latin typeface="Arial Black" pitchFamily="34" charset="0"/>
              </a:rPr>
              <a:t>Кто?</a:t>
            </a:r>
            <a:endParaRPr lang="en-US" sz="7200" dirty="0">
              <a:latin typeface="Arial Black" pitchFamily="34" charset="0"/>
            </a:endParaRPr>
          </a:p>
        </p:txBody>
      </p:sp>
      <p:sp>
        <p:nvSpPr>
          <p:cNvPr id="43011" name="Rectangle 3"/>
          <p:cNvSpPr>
            <a:spLocks noGrp="1" noChangeArrowheads="1"/>
          </p:cNvSpPr>
          <p:nvPr>
            <p:ph type="body" idx="1"/>
          </p:nvPr>
        </p:nvSpPr>
        <p:spPr>
          <a:xfrm>
            <a:off x="1835696" y="4653136"/>
            <a:ext cx="6696744" cy="1368152"/>
          </a:xfrm>
          <a:noFill/>
          <a:ln/>
        </p:spPr>
        <p:txBody>
          <a:bodyPr lIns="90488" tIns="44450" rIns="90488" bIns="44450"/>
          <a:lstStyle/>
          <a:p>
            <a:pPr algn="ctr">
              <a:lnSpc>
                <a:spcPct val="90000"/>
              </a:lnSpc>
            </a:pPr>
            <a:r>
              <a:rPr lang="ru-RU" sz="4400" b="0" dirty="0" smtClean="0">
                <a:solidFill>
                  <a:srgbClr val="FFFFFF"/>
                </a:solidFill>
              </a:rPr>
              <a:t> Класс СШ в количестве 6-8 человек</a:t>
            </a:r>
            <a:r>
              <a:rPr lang="en-US" sz="4400" b="0" dirty="0" smtClean="0">
                <a:solidFill>
                  <a:srgbClr val="FFFFFF"/>
                </a:solidFill>
              </a:rPr>
              <a:t>.</a:t>
            </a:r>
            <a:endParaRPr lang="en-US" sz="4400" b="0" dirty="0">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219200" y="548680"/>
            <a:ext cx="7772400" cy="1296144"/>
          </a:xfrm>
          <a:noFill/>
          <a:ln/>
        </p:spPr>
        <p:txBody>
          <a:bodyPr lIns="90488" tIns="44450" rIns="90488" bIns="44450"/>
          <a:lstStyle/>
          <a:p>
            <a:r>
              <a:rPr lang="en-US" b="0" dirty="0"/>
              <a:t>	</a:t>
            </a:r>
            <a:r>
              <a:rPr lang="ru-RU" sz="7200" b="0" dirty="0">
                <a:latin typeface="Arial Black" pitchFamily="34" charset="0"/>
              </a:rPr>
              <a:t>Где</a:t>
            </a:r>
            <a:r>
              <a:rPr lang="en-US" sz="7200" b="0" dirty="0">
                <a:latin typeface="Arial Black" pitchFamily="34" charset="0"/>
              </a:rPr>
              <a:t>?</a:t>
            </a:r>
          </a:p>
        </p:txBody>
      </p:sp>
      <p:sp>
        <p:nvSpPr>
          <p:cNvPr id="43011" name="Rectangle 3"/>
          <p:cNvSpPr>
            <a:spLocks noGrp="1" noChangeArrowheads="1"/>
          </p:cNvSpPr>
          <p:nvPr>
            <p:ph type="body" idx="1"/>
          </p:nvPr>
        </p:nvSpPr>
        <p:spPr>
          <a:xfrm>
            <a:off x="1475656" y="2492896"/>
            <a:ext cx="7439744" cy="3960440"/>
          </a:xfrm>
          <a:noFill/>
          <a:ln/>
        </p:spPr>
        <p:txBody>
          <a:bodyPr lIns="90488" tIns="44450" rIns="90488" bIns="44450"/>
          <a:lstStyle/>
          <a:p>
            <a:pPr>
              <a:lnSpc>
                <a:spcPct val="90000"/>
              </a:lnSpc>
            </a:pPr>
            <a:r>
              <a:rPr lang="ru-RU" sz="4000" b="0" dirty="0">
                <a:solidFill>
                  <a:srgbClr val="FFFFFF"/>
                </a:solidFill>
              </a:rPr>
              <a:t>Нет проблемы в том, если вы расположитесь на обычных церковных </a:t>
            </a:r>
            <a:r>
              <a:rPr lang="ru-RU" sz="4000" b="0" dirty="0" smtClean="0">
                <a:solidFill>
                  <a:srgbClr val="FFFFFF"/>
                </a:solidFill>
              </a:rPr>
              <a:t>скамьях</a:t>
            </a:r>
            <a:r>
              <a:rPr lang="en-US" sz="4000" b="0" dirty="0" smtClean="0">
                <a:solidFill>
                  <a:srgbClr val="FFFFFF"/>
                </a:solidFill>
              </a:rPr>
              <a:t>.</a:t>
            </a:r>
            <a:endParaRPr lang="ru-RU" sz="4000" b="0" dirty="0" smtClean="0">
              <a:solidFill>
                <a:srgbClr val="FFFFFF"/>
              </a:solidFill>
            </a:endParaRPr>
          </a:p>
          <a:p>
            <a:pPr>
              <a:lnSpc>
                <a:spcPct val="90000"/>
              </a:lnSpc>
            </a:pPr>
            <a:endParaRPr lang="en-US" sz="4000" b="0" dirty="0">
              <a:solidFill>
                <a:srgbClr val="FFFFFF"/>
              </a:solidFill>
            </a:endParaRPr>
          </a:p>
          <a:p>
            <a:pPr>
              <a:lnSpc>
                <a:spcPct val="90000"/>
              </a:lnSpc>
            </a:pPr>
            <a:r>
              <a:rPr lang="ru-RU" sz="4000" b="0" dirty="0">
                <a:solidFill>
                  <a:srgbClr val="FFFFFF"/>
                </a:solidFill>
              </a:rPr>
              <a:t>Идеальный вариант – поставить стулья в круг</a:t>
            </a:r>
            <a:r>
              <a:rPr lang="en-US" sz="4000" b="0" dirty="0">
                <a:solidFill>
                  <a:srgbClr val="FFFFFF"/>
                </a:solidFill>
              </a:rPr>
              <a:t>.</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905000" y="404664"/>
            <a:ext cx="5638800" cy="1106636"/>
          </a:xfrm>
          <a:noFill/>
          <a:ln/>
        </p:spPr>
        <p:txBody>
          <a:bodyPr lIns="90488" tIns="44450" rIns="90488" bIns="44450"/>
          <a:lstStyle/>
          <a:p>
            <a:r>
              <a:rPr lang="ru-RU" sz="7200" dirty="0">
                <a:latin typeface="Arial Black" pitchFamily="34" charset="0"/>
              </a:rPr>
              <a:t>Как</a:t>
            </a:r>
            <a:r>
              <a:rPr lang="en-US" sz="7200" dirty="0">
                <a:latin typeface="Arial Black" pitchFamily="34" charset="0"/>
              </a:rPr>
              <a:t>?</a:t>
            </a:r>
          </a:p>
        </p:txBody>
      </p:sp>
      <p:sp>
        <p:nvSpPr>
          <p:cNvPr id="44035" name="Rectangle 3"/>
          <p:cNvSpPr>
            <a:spLocks noGrp="1" noChangeArrowheads="1"/>
          </p:cNvSpPr>
          <p:nvPr>
            <p:ph type="body" idx="1"/>
          </p:nvPr>
        </p:nvSpPr>
        <p:spPr>
          <a:xfrm>
            <a:off x="1143000" y="1752600"/>
            <a:ext cx="7772400" cy="4495800"/>
          </a:xfrm>
          <a:noFill/>
          <a:ln/>
        </p:spPr>
        <p:txBody>
          <a:bodyPr lIns="90488" tIns="44450" rIns="90488" bIns="44450"/>
          <a:lstStyle/>
          <a:p>
            <a:pPr>
              <a:lnSpc>
                <a:spcPct val="90000"/>
              </a:lnSpc>
            </a:pPr>
            <a:r>
              <a:rPr lang="ru-RU" sz="2800">
                <a:solidFill>
                  <a:schemeClr val="tx1"/>
                </a:solidFill>
              </a:rPr>
              <a:t>На листе напишите имена учителя и миссионера класса с 5-6 пустыми строками под ними. Каждый может вписать свое имя в тот или иной класс.</a:t>
            </a:r>
            <a:endParaRPr lang="en-US" sz="2800">
              <a:solidFill>
                <a:schemeClr val="tx1"/>
              </a:solidFill>
            </a:endParaRPr>
          </a:p>
          <a:p>
            <a:pPr>
              <a:lnSpc>
                <a:spcPct val="90000"/>
              </a:lnSpc>
            </a:pPr>
            <a:r>
              <a:rPr lang="ru-RU" sz="2800">
                <a:solidFill>
                  <a:schemeClr val="tx1"/>
                </a:solidFill>
              </a:rPr>
              <a:t>Руководитель СШ, секретарь, миссионерский руководитель и пастор подбирают людей в гармоничные «семейные» группы</a:t>
            </a:r>
            <a:r>
              <a:rPr lang="en-US" sz="2800">
                <a:solidFill>
                  <a:schemeClr val="tx1"/>
                </a:solidFill>
              </a:rPr>
              <a:t>.</a:t>
            </a:r>
          </a:p>
          <a:p>
            <a:pPr>
              <a:lnSpc>
                <a:spcPct val="90000"/>
              </a:lnSpc>
            </a:pPr>
            <a:r>
              <a:rPr lang="ru-RU" sz="2800">
                <a:solidFill>
                  <a:schemeClr val="tx1"/>
                </a:solidFill>
              </a:rPr>
              <a:t>Очень хорошо, если будут сформированы классы по месту жительства</a:t>
            </a:r>
            <a:r>
              <a:rPr lang="en-US" sz="2800">
                <a:solidFill>
                  <a:schemeClr val="tx1"/>
                </a:solidFill>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40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40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40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619672" y="304800"/>
            <a:ext cx="7371928" cy="1206500"/>
          </a:xfrm>
          <a:noFill/>
          <a:ln/>
        </p:spPr>
        <p:txBody>
          <a:bodyPr lIns="90488" tIns="44450" rIns="90488" bIns="44450"/>
          <a:lstStyle/>
          <a:p>
            <a:r>
              <a:rPr lang="ru-RU" sz="7200" b="0" dirty="0" smtClean="0">
                <a:latin typeface="Arial Black" pitchFamily="34" charset="0"/>
              </a:rPr>
              <a:t>Когда</a:t>
            </a:r>
            <a:r>
              <a:rPr lang="en-US" sz="7200" b="0" dirty="0" smtClean="0">
                <a:latin typeface="Arial Black" pitchFamily="34" charset="0"/>
              </a:rPr>
              <a:t>?</a:t>
            </a:r>
            <a:endParaRPr lang="en-US" sz="7200" b="0" dirty="0">
              <a:latin typeface="Arial Black" pitchFamily="34" charset="0"/>
            </a:endParaRPr>
          </a:p>
        </p:txBody>
      </p:sp>
      <p:sp>
        <p:nvSpPr>
          <p:cNvPr id="45059" name="Rectangle 3"/>
          <p:cNvSpPr>
            <a:spLocks noGrp="1" noChangeArrowheads="1"/>
          </p:cNvSpPr>
          <p:nvPr>
            <p:ph type="body" idx="1"/>
          </p:nvPr>
        </p:nvSpPr>
        <p:spPr>
          <a:xfrm>
            <a:off x="1219200" y="1988840"/>
            <a:ext cx="7772400" cy="4107160"/>
          </a:xfrm>
          <a:noFill/>
          <a:ln/>
        </p:spPr>
        <p:txBody>
          <a:bodyPr lIns="90488" tIns="44450" rIns="90488" bIns="44450"/>
          <a:lstStyle/>
          <a:p>
            <a:r>
              <a:rPr lang="ru-RU" b="0" dirty="0">
                <a:solidFill>
                  <a:srgbClr val="FFFFFF"/>
                </a:solidFill>
              </a:rPr>
              <a:t>Руководителю СШ, миссионерскому руководителю и пастору в течение 1-3 недель </a:t>
            </a:r>
            <a:r>
              <a:rPr lang="en-US" b="0" dirty="0">
                <a:solidFill>
                  <a:srgbClr val="FFFFFF"/>
                </a:solidFill>
              </a:rPr>
              <a:t> </a:t>
            </a:r>
            <a:r>
              <a:rPr lang="ru-RU" b="0" dirty="0">
                <a:solidFill>
                  <a:srgbClr val="FFFFFF"/>
                </a:solidFill>
              </a:rPr>
              <a:t>следует объяснить план и преимущества проведения СШ по классам</a:t>
            </a:r>
            <a:r>
              <a:rPr lang="en-US" b="0" dirty="0">
                <a:solidFill>
                  <a:srgbClr val="FFFFFF"/>
                </a:solidFill>
              </a:rPr>
              <a:t>.</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p:spPr>
        <p:txBody>
          <a:bodyPr lIns="90488" tIns="44450" rIns="90488" bIns="44450"/>
          <a:lstStyle/>
          <a:p>
            <a:pPr algn="ctr"/>
            <a:r>
              <a:rPr lang="ru-RU" sz="4000" b="0" dirty="0" smtClean="0">
                <a:latin typeface="Arial Black" pitchFamily="34" charset="0"/>
              </a:rPr>
              <a:t>ПРОВЕДЕНИЕ УРОКА СШ </a:t>
            </a:r>
            <a:endParaRPr lang="en-US" sz="4000" b="0" dirty="0">
              <a:latin typeface="Arial Black" pitchFamily="34" charset="0"/>
            </a:endParaRPr>
          </a:p>
        </p:txBody>
      </p:sp>
      <p:sp>
        <p:nvSpPr>
          <p:cNvPr id="46083" name="Rectangle 3"/>
          <p:cNvSpPr>
            <a:spLocks noGrp="1" noChangeArrowheads="1"/>
          </p:cNvSpPr>
          <p:nvPr>
            <p:ph type="body" idx="1"/>
          </p:nvPr>
        </p:nvSpPr>
        <p:spPr>
          <a:noFill/>
          <a:ln/>
        </p:spPr>
        <p:txBody>
          <a:bodyPr lIns="90488" tIns="44450" rIns="90488" bIns="44450"/>
          <a:lstStyle/>
          <a:p>
            <a:pPr>
              <a:lnSpc>
                <a:spcPct val="90000"/>
              </a:lnSpc>
            </a:pPr>
            <a:r>
              <a:rPr lang="ru-RU" sz="2400" b="0" dirty="0">
                <a:solidFill>
                  <a:srgbClr val="FFFFFF"/>
                </a:solidFill>
              </a:rPr>
              <a:t>Мыслите широко.</a:t>
            </a:r>
            <a:endParaRPr lang="en-US" sz="2400" b="0" dirty="0">
              <a:solidFill>
                <a:srgbClr val="FFFFFF"/>
              </a:solidFill>
            </a:endParaRPr>
          </a:p>
          <a:p>
            <a:pPr>
              <a:lnSpc>
                <a:spcPct val="90000"/>
              </a:lnSpc>
            </a:pPr>
            <a:r>
              <a:rPr lang="ru-RU" sz="2400" b="0" dirty="0">
                <a:solidFill>
                  <a:srgbClr val="FFFFFF"/>
                </a:solidFill>
              </a:rPr>
              <a:t>Выберите цель.</a:t>
            </a:r>
            <a:endParaRPr lang="en-US" sz="2400" b="0" dirty="0">
              <a:solidFill>
                <a:srgbClr val="FFFFFF"/>
              </a:solidFill>
            </a:endParaRPr>
          </a:p>
          <a:p>
            <a:pPr>
              <a:lnSpc>
                <a:spcPct val="90000"/>
              </a:lnSpc>
            </a:pPr>
            <a:r>
              <a:rPr lang="ru-RU" sz="2400" b="0" dirty="0">
                <a:solidFill>
                  <a:srgbClr val="FFFFFF"/>
                </a:solidFill>
              </a:rPr>
              <a:t>Подготовьте краткое вступление.</a:t>
            </a:r>
            <a:endParaRPr lang="en-US" sz="2400" b="0" dirty="0">
              <a:solidFill>
                <a:srgbClr val="FFFFFF"/>
              </a:solidFill>
            </a:endParaRPr>
          </a:p>
          <a:p>
            <a:pPr>
              <a:lnSpc>
                <a:spcPct val="90000"/>
              </a:lnSpc>
            </a:pPr>
            <a:r>
              <a:rPr lang="ru-RU" sz="2400" b="0" dirty="0">
                <a:solidFill>
                  <a:srgbClr val="FFFFFF"/>
                </a:solidFill>
              </a:rPr>
              <a:t>Составьте 3-4 вопроса относительно темы обсуждения.</a:t>
            </a:r>
            <a:endParaRPr lang="en-US" sz="2400" b="0" dirty="0">
              <a:solidFill>
                <a:srgbClr val="FFFFFF"/>
              </a:solidFill>
            </a:endParaRPr>
          </a:p>
          <a:p>
            <a:pPr>
              <a:lnSpc>
                <a:spcPct val="90000"/>
              </a:lnSpc>
            </a:pPr>
            <a:r>
              <a:rPr lang="ru-RU" sz="2400" b="0" dirty="0">
                <a:solidFill>
                  <a:srgbClr val="FFFFFF"/>
                </a:solidFill>
              </a:rPr>
              <a:t>Дайте обзор основных положений урока</a:t>
            </a:r>
            <a:endParaRPr lang="en-US" sz="2400" b="0" dirty="0">
              <a:solidFill>
                <a:srgbClr val="FFFFFF"/>
              </a:solidFill>
            </a:endParaRPr>
          </a:p>
          <a:p>
            <a:pPr>
              <a:lnSpc>
                <a:spcPct val="90000"/>
              </a:lnSpc>
            </a:pPr>
            <a:r>
              <a:rPr lang="ru-RU" sz="2400" b="0" dirty="0">
                <a:solidFill>
                  <a:srgbClr val="FFFFFF"/>
                </a:solidFill>
              </a:rPr>
              <a:t>Поощряйте участие в обсуждении урока и помогите сделать выводы о том, как применить его в жизни.</a:t>
            </a:r>
            <a:endParaRPr lang="en-US" sz="2400" b="0" dirty="0">
              <a:solidFill>
                <a:srgbClr val="FFFFFF"/>
              </a:solidFill>
            </a:endParaRPr>
          </a:p>
          <a:p>
            <a:pPr>
              <a:lnSpc>
                <a:spcPct val="90000"/>
              </a:lnSpc>
            </a:pPr>
            <a:r>
              <a:rPr lang="ru-RU" sz="2400" b="0" dirty="0">
                <a:solidFill>
                  <a:srgbClr val="FFFFFF"/>
                </a:solidFill>
              </a:rPr>
              <a:t>Подведите итоги. Выразите благодарность за участие в обсуждении урока.</a:t>
            </a:r>
            <a:endParaRPr lang="en-US" sz="2400" b="0" dirty="0">
              <a:solidFill>
                <a:srgbClr val="FFFFFF"/>
              </a:solidFill>
            </a:endParaRPr>
          </a:p>
          <a:p>
            <a:pPr>
              <a:lnSpc>
                <a:spcPct val="90000"/>
              </a:lnSpc>
            </a:pPr>
            <a:r>
              <a:rPr lang="ru-RU" sz="2400" b="0" dirty="0">
                <a:solidFill>
                  <a:srgbClr val="FFFFFF"/>
                </a:solidFill>
              </a:rPr>
              <a:t>Молитесь и том, чтобы применить урок на практике на предстоящей неделе.</a:t>
            </a:r>
            <a:endParaRPr lang="en-US" sz="2400" b="0" dirty="0">
              <a:solidFill>
                <a:srgbClr val="FFFFFF"/>
              </a:solidFill>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755576" y="476672"/>
            <a:ext cx="8388424" cy="864096"/>
          </a:xfrm>
          <a:noFill/>
          <a:ln/>
        </p:spPr>
        <p:txBody>
          <a:bodyPr lIns="90488" tIns="44450" rIns="90488" bIns="44450"/>
          <a:lstStyle/>
          <a:p>
            <a:r>
              <a:rPr lang="en-US" sz="6000" b="0" dirty="0">
                <a:solidFill>
                  <a:schemeClr val="hlink"/>
                </a:solidFill>
              </a:rPr>
              <a:t>	</a:t>
            </a:r>
            <a:r>
              <a:rPr lang="ru-RU" sz="3600" b="0" dirty="0" smtClean="0">
                <a:latin typeface="Arial Black" pitchFamily="34" charset="0"/>
              </a:rPr>
              <a:t>ПОСТАНОВКА ВОПРОСОВ</a:t>
            </a:r>
            <a:r>
              <a:rPr lang="en-US" sz="4000" b="0" dirty="0">
                <a:latin typeface="Arial Black" pitchFamily="34" charset="0"/>
              </a:rPr>
              <a:t>	</a:t>
            </a:r>
          </a:p>
        </p:txBody>
      </p:sp>
      <p:sp>
        <p:nvSpPr>
          <p:cNvPr id="47107" name="Rectangle 3"/>
          <p:cNvSpPr>
            <a:spLocks noGrp="1" noChangeArrowheads="1"/>
          </p:cNvSpPr>
          <p:nvPr>
            <p:ph type="body" idx="1"/>
          </p:nvPr>
        </p:nvSpPr>
        <p:spPr>
          <a:noFill/>
          <a:ln/>
        </p:spPr>
        <p:txBody>
          <a:bodyPr lIns="90488" tIns="44450" rIns="90488" bIns="44450"/>
          <a:lstStyle/>
          <a:p>
            <a:pPr>
              <a:lnSpc>
                <a:spcPct val="90000"/>
              </a:lnSpc>
            </a:pPr>
            <a:r>
              <a:rPr lang="ru-RU" sz="2800" dirty="0">
                <a:solidFill>
                  <a:srgbClr val="FFC000"/>
                </a:solidFill>
              </a:rPr>
              <a:t>Смысл</a:t>
            </a:r>
            <a:r>
              <a:rPr lang="en-US" sz="2800" dirty="0">
                <a:solidFill>
                  <a:srgbClr val="FFC000"/>
                </a:solidFill>
              </a:rPr>
              <a:t>:                                     </a:t>
            </a:r>
            <a:endParaRPr lang="ru-RU" sz="2800" dirty="0">
              <a:solidFill>
                <a:srgbClr val="FFC000"/>
              </a:solidFill>
            </a:endParaRPr>
          </a:p>
          <a:p>
            <a:pPr>
              <a:lnSpc>
                <a:spcPct val="90000"/>
              </a:lnSpc>
              <a:buFont typeface="Symbol" pitchFamily="18" charset="2"/>
              <a:buNone/>
            </a:pPr>
            <a:r>
              <a:rPr lang="en-US" sz="2800" b="0" dirty="0">
                <a:solidFill>
                  <a:srgbClr val="FFFFFF"/>
                </a:solidFill>
              </a:rPr>
              <a:t>    </a:t>
            </a:r>
            <a:r>
              <a:rPr lang="ru-RU" sz="2800" dirty="0">
                <a:solidFill>
                  <a:srgbClr val="FFFFFF"/>
                </a:solidFill>
              </a:rPr>
              <a:t>Что этот текст значит для вас</a:t>
            </a:r>
            <a:r>
              <a:rPr lang="en-US" sz="2800" dirty="0">
                <a:solidFill>
                  <a:srgbClr val="FFFFFF"/>
                </a:solidFill>
              </a:rPr>
              <a:t>?</a:t>
            </a:r>
          </a:p>
          <a:p>
            <a:pPr>
              <a:lnSpc>
                <a:spcPct val="90000"/>
              </a:lnSpc>
            </a:pPr>
            <a:r>
              <a:rPr lang="ru-RU" sz="2800" dirty="0">
                <a:solidFill>
                  <a:srgbClr val="FFC000"/>
                </a:solidFill>
              </a:rPr>
              <a:t>Опыт</a:t>
            </a:r>
            <a:r>
              <a:rPr lang="en-US" sz="2800" b="0" dirty="0">
                <a:solidFill>
                  <a:srgbClr val="FFFFFF"/>
                </a:solidFill>
              </a:rPr>
              <a:t>: </a:t>
            </a:r>
            <a:r>
              <a:rPr lang="ru-RU" sz="2800" dirty="0">
                <a:solidFill>
                  <a:srgbClr val="FFFFFF"/>
                </a:solidFill>
              </a:rPr>
              <a:t>Поделитесь опытом, когда этот текст был реальным в вашей жизни или особо значимым</a:t>
            </a:r>
            <a:r>
              <a:rPr lang="en-US" sz="2800" dirty="0">
                <a:solidFill>
                  <a:srgbClr val="FFFFFF"/>
                </a:solidFill>
              </a:rPr>
              <a:t>.</a:t>
            </a:r>
          </a:p>
          <a:p>
            <a:pPr>
              <a:lnSpc>
                <a:spcPct val="90000"/>
              </a:lnSpc>
            </a:pPr>
            <a:r>
              <a:rPr lang="ru-RU" sz="2800" dirty="0">
                <a:solidFill>
                  <a:srgbClr val="FFC000"/>
                </a:solidFill>
              </a:rPr>
              <a:t>Применение</a:t>
            </a:r>
            <a:r>
              <a:rPr lang="en-US" sz="2800" dirty="0">
                <a:solidFill>
                  <a:srgbClr val="FFC000"/>
                </a:solidFill>
              </a:rPr>
              <a:t>: </a:t>
            </a:r>
            <a:r>
              <a:rPr lang="ru-RU" sz="2800" dirty="0">
                <a:solidFill>
                  <a:srgbClr val="FFFFFF"/>
                </a:solidFill>
              </a:rPr>
              <a:t>Подумайте о том, что может произойти с вами на этой неделе</a:t>
            </a:r>
            <a:r>
              <a:rPr lang="en-US" sz="2800" dirty="0">
                <a:solidFill>
                  <a:srgbClr val="FFFFFF"/>
                </a:solidFill>
              </a:rPr>
              <a:t>? </a:t>
            </a:r>
            <a:r>
              <a:rPr lang="ru-RU" sz="2800" dirty="0">
                <a:solidFill>
                  <a:srgbClr val="FFFFFF"/>
                </a:solidFill>
              </a:rPr>
              <a:t>Как вы сможете применить данный текст в вашей жизни на этой неделе</a:t>
            </a:r>
            <a:r>
              <a:rPr lang="en-US" sz="2800" dirty="0">
                <a:solidFill>
                  <a:srgbClr val="FFFFFF"/>
                </a:solidFill>
              </a:rPr>
              <a:t>? </a:t>
            </a:r>
            <a:r>
              <a:rPr lang="ru-RU" sz="2800" dirty="0">
                <a:solidFill>
                  <a:srgbClr val="FFFFFF"/>
                </a:solidFill>
              </a:rPr>
              <a:t>Как вы сможете использовать его, свидетельствуя другим на этой неделе</a:t>
            </a:r>
            <a:r>
              <a:rPr lang="en-US" sz="2800" dirty="0">
                <a:solidFill>
                  <a:srgbClr val="FFFFFF"/>
                </a:solidFill>
              </a:rPr>
              <a:t>?</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676400" y="0"/>
            <a:ext cx="7288088" cy="1916832"/>
          </a:xfrm>
          <a:noFill/>
          <a:ln/>
        </p:spPr>
        <p:txBody>
          <a:bodyPr lIns="90488" tIns="44450" rIns="90488" bIns="44450"/>
          <a:lstStyle/>
          <a:p>
            <a:pPr algn="ctr"/>
            <a:r>
              <a:rPr lang="ru-RU" sz="2800" dirty="0"/>
              <a:t>СЕМЬ КЛЮЧЕВЫХ</a:t>
            </a:r>
            <a:r>
              <a:rPr lang="en-US" sz="2800" dirty="0"/>
              <a:t> </a:t>
            </a:r>
            <a:r>
              <a:rPr lang="ru-RU" sz="2800" dirty="0" smtClean="0"/>
              <a:t/>
            </a:r>
            <a:br>
              <a:rPr lang="ru-RU" sz="2800" dirty="0" smtClean="0"/>
            </a:br>
            <a:r>
              <a:rPr lang="ru-RU" sz="2800" dirty="0" smtClean="0"/>
              <a:t>СОСТАВЛЯЮЩИХ УСПЕХА</a:t>
            </a:r>
            <a:br>
              <a:rPr lang="ru-RU" sz="2800" dirty="0" smtClean="0"/>
            </a:br>
            <a:r>
              <a:rPr lang="ru-RU" sz="2800" dirty="0" smtClean="0"/>
              <a:t>ДЕЯТЕЛЬНОСТИ КЛАССА СШ </a:t>
            </a:r>
            <a:endParaRPr lang="en-US" sz="2800" dirty="0"/>
          </a:p>
        </p:txBody>
      </p:sp>
      <p:sp>
        <p:nvSpPr>
          <p:cNvPr id="58371" name="Rectangle 3"/>
          <p:cNvSpPr>
            <a:spLocks noGrp="1" noChangeArrowheads="1"/>
          </p:cNvSpPr>
          <p:nvPr>
            <p:ph type="body" idx="1"/>
          </p:nvPr>
        </p:nvSpPr>
        <p:spPr>
          <a:xfrm>
            <a:off x="1447800" y="1988840"/>
            <a:ext cx="7516688" cy="4869160"/>
          </a:xfrm>
          <a:noFill/>
          <a:ln/>
        </p:spPr>
        <p:txBody>
          <a:bodyPr lIns="90488" tIns="44450" rIns="90488" bIns="44450"/>
          <a:lstStyle/>
          <a:p>
            <a:pPr>
              <a:lnSpc>
                <a:spcPct val="90000"/>
              </a:lnSpc>
            </a:pPr>
            <a:r>
              <a:rPr lang="ru-RU" sz="2800" dirty="0">
                <a:solidFill>
                  <a:schemeClr val="tx1"/>
                </a:solidFill>
              </a:rPr>
              <a:t>Составление плана работы </a:t>
            </a:r>
            <a:r>
              <a:rPr lang="ru-RU" sz="2800" dirty="0" smtClean="0">
                <a:solidFill>
                  <a:schemeClr val="tx1"/>
                </a:solidFill>
              </a:rPr>
              <a:t>класса.</a:t>
            </a:r>
            <a:endParaRPr lang="en-US" sz="2800" dirty="0">
              <a:solidFill>
                <a:schemeClr val="tx1"/>
              </a:solidFill>
            </a:endParaRPr>
          </a:p>
          <a:p>
            <a:pPr>
              <a:lnSpc>
                <a:spcPct val="90000"/>
              </a:lnSpc>
            </a:pPr>
            <a:r>
              <a:rPr lang="ru-RU" sz="2800" dirty="0">
                <a:solidFill>
                  <a:schemeClr val="tx1"/>
                </a:solidFill>
              </a:rPr>
              <a:t>Забота об отсутствующих членах </a:t>
            </a:r>
            <a:r>
              <a:rPr lang="ru-RU" sz="2800" dirty="0" smtClean="0">
                <a:solidFill>
                  <a:schemeClr val="tx1"/>
                </a:solidFill>
              </a:rPr>
              <a:t>класса.</a:t>
            </a:r>
            <a:endParaRPr lang="en-US" sz="2800" dirty="0">
              <a:solidFill>
                <a:schemeClr val="tx1"/>
              </a:solidFill>
            </a:endParaRPr>
          </a:p>
          <a:p>
            <a:pPr>
              <a:lnSpc>
                <a:spcPct val="90000"/>
              </a:lnSpc>
            </a:pPr>
            <a:r>
              <a:rPr lang="ru-RU" sz="2800" dirty="0">
                <a:solidFill>
                  <a:schemeClr val="tx1"/>
                </a:solidFill>
              </a:rPr>
              <a:t>Время, отведенное миссионерскому руководителю</a:t>
            </a:r>
            <a:r>
              <a:rPr lang="en-US" sz="2800" dirty="0">
                <a:solidFill>
                  <a:schemeClr val="tx1"/>
                </a:solidFill>
              </a:rPr>
              <a:t>: </a:t>
            </a:r>
            <a:r>
              <a:rPr lang="ru-RU" sz="2800" dirty="0">
                <a:solidFill>
                  <a:schemeClr val="tx1"/>
                </a:solidFill>
              </a:rPr>
              <a:t>обмен опытами, молитва, планирование посещения отсутствующих</a:t>
            </a:r>
            <a:endParaRPr lang="en-US" sz="2800" dirty="0">
              <a:solidFill>
                <a:schemeClr val="tx1"/>
              </a:solidFill>
            </a:endParaRPr>
          </a:p>
          <a:p>
            <a:pPr>
              <a:lnSpc>
                <a:spcPct val="90000"/>
              </a:lnSpc>
            </a:pPr>
            <a:r>
              <a:rPr lang="ru-RU" sz="2800" dirty="0">
                <a:solidFill>
                  <a:schemeClr val="tx1"/>
                </a:solidFill>
              </a:rPr>
              <a:t>Применение урока к </a:t>
            </a:r>
            <a:r>
              <a:rPr lang="ru-RU" sz="2800" dirty="0" smtClean="0">
                <a:solidFill>
                  <a:schemeClr val="tx1"/>
                </a:solidFill>
              </a:rPr>
              <a:t>жизни.</a:t>
            </a:r>
            <a:endParaRPr lang="en-US" sz="2800" dirty="0">
              <a:solidFill>
                <a:schemeClr val="tx1"/>
              </a:solidFill>
            </a:endParaRPr>
          </a:p>
          <a:p>
            <a:pPr>
              <a:lnSpc>
                <a:spcPct val="90000"/>
              </a:lnSpc>
            </a:pPr>
            <a:r>
              <a:rPr lang="ru-RU" sz="2800" dirty="0">
                <a:solidFill>
                  <a:schemeClr val="tx1"/>
                </a:solidFill>
              </a:rPr>
              <a:t>Помощь учителя</a:t>
            </a:r>
            <a:r>
              <a:rPr lang="en-US" sz="2800" dirty="0">
                <a:solidFill>
                  <a:schemeClr val="tx1"/>
                </a:solidFill>
              </a:rPr>
              <a:t>/</a:t>
            </a:r>
            <a:r>
              <a:rPr lang="ru-RU" sz="2800" dirty="0" smtClean="0">
                <a:solidFill>
                  <a:schemeClr val="tx1"/>
                </a:solidFill>
              </a:rPr>
              <a:t>оценка.</a:t>
            </a:r>
            <a:endParaRPr lang="en-US" sz="2800" dirty="0">
              <a:solidFill>
                <a:schemeClr val="tx1"/>
              </a:solidFill>
            </a:endParaRPr>
          </a:p>
          <a:p>
            <a:pPr>
              <a:lnSpc>
                <a:spcPct val="90000"/>
              </a:lnSpc>
            </a:pPr>
            <a:r>
              <a:rPr lang="ru-RU" sz="2800" dirty="0">
                <a:solidFill>
                  <a:schemeClr val="tx1"/>
                </a:solidFill>
              </a:rPr>
              <a:t>Совместный обмен </a:t>
            </a:r>
            <a:r>
              <a:rPr lang="ru-RU" sz="2800" dirty="0" smtClean="0">
                <a:solidFill>
                  <a:schemeClr val="tx1"/>
                </a:solidFill>
              </a:rPr>
              <a:t>опытом.</a:t>
            </a:r>
            <a:endParaRPr lang="ru-RU" sz="2800" dirty="0">
              <a:solidFill>
                <a:schemeClr val="tx1"/>
              </a:solidFill>
            </a:endParaRPr>
          </a:p>
          <a:p>
            <a:pPr>
              <a:lnSpc>
                <a:spcPct val="90000"/>
              </a:lnSpc>
            </a:pPr>
            <a:r>
              <a:rPr lang="ru-RU" sz="2800" dirty="0">
                <a:solidFill>
                  <a:schemeClr val="tx1"/>
                </a:solidFill>
              </a:rPr>
              <a:t>Дружеское общение на дому</a:t>
            </a:r>
            <a:r>
              <a:rPr lang="en-US" sz="2800" dirty="0">
                <a:solidFill>
                  <a:schemeClr val="tx1"/>
                </a:solidFill>
              </a:rPr>
              <a:t>/</a:t>
            </a:r>
            <a:r>
              <a:rPr lang="ru-RU" sz="2800" dirty="0" smtClean="0">
                <a:solidFill>
                  <a:schemeClr val="tx1"/>
                </a:solidFill>
              </a:rPr>
              <a:t>оценка работы класса.</a:t>
            </a:r>
            <a:r>
              <a:rPr lang="en-US" sz="2800" b="0" dirty="0" smtClean="0">
                <a:solidFill>
                  <a:schemeClr val="accent1"/>
                </a:solidFill>
              </a:rPr>
              <a:t>                                                   </a:t>
            </a:r>
            <a:endParaRPr lang="en-US" sz="2800" b="0" dirty="0">
              <a:solidFill>
                <a:schemeClr val="accent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83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83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83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83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83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837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583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bldLvl="2"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547664" y="332656"/>
            <a:ext cx="7200800" cy="1648544"/>
          </a:xfrm>
          <a:noFill/>
          <a:ln/>
        </p:spPr>
        <p:txBody>
          <a:bodyPr lIns="90488" tIns="44450" rIns="90488" bIns="44450"/>
          <a:lstStyle/>
          <a:p>
            <a:pPr algn="ctr"/>
            <a:r>
              <a:rPr lang="ru-RU" sz="2800" b="0" dirty="0" smtClean="0">
                <a:latin typeface="Arial Black" pitchFamily="34" charset="0"/>
              </a:rPr>
              <a:t>ПЛАНИРОВАНИЕ МИССИОНЕРСКОЙ РАБОТЫ КЛАССА СУББОТНЕЙ ШКОЛЫ</a:t>
            </a:r>
            <a:r>
              <a:rPr lang="en-US" b="0" dirty="0" smtClean="0">
                <a:solidFill>
                  <a:srgbClr val="114FFB"/>
                </a:solidFill>
                <a:latin typeface="Arial Black" pitchFamily="34" charset="0"/>
              </a:rPr>
              <a:t/>
            </a:r>
            <a:br>
              <a:rPr lang="en-US" b="0" dirty="0" smtClean="0">
                <a:solidFill>
                  <a:srgbClr val="114FFB"/>
                </a:solidFill>
                <a:latin typeface="Arial Black" pitchFamily="34" charset="0"/>
              </a:rPr>
            </a:br>
            <a:endParaRPr lang="en-US" sz="3200" dirty="0">
              <a:latin typeface="Arial Black" pitchFamily="34" charset="0"/>
            </a:endParaRPr>
          </a:p>
        </p:txBody>
      </p:sp>
      <p:sp>
        <p:nvSpPr>
          <p:cNvPr id="49155" name="Rectangle 3"/>
          <p:cNvSpPr>
            <a:spLocks noGrp="1" noChangeArrowheads="1"/>
          </p:cNvSpPr>
          <p:nvPr>
            <p:ph type="body" idx="1"/>
          </p:nvPr>
        </p:nvSpPr>
        <p:spPr>
          <a:xfrm>
            <a:off x="1524000" y="1772816"/>
            <a:ext cx="7162800" cy="5085184"/>
          </a:xfrm>
          <a:noFill/>
          <a:ln/>
        </p:spPr>
        <p:txBody>
          <a:bodyPr lIns="90488" tIns="44450" rIns="90488" bIns="44450"/>
          <a:lstStyle/>
          <a:p>
            <a:pPr>
              <a:lnSpc>
                <a:spcPct val="90000"/>
              </a:lnSpc>
            </a:pPr>
            <a:r>
              <a:rPr lang="ru-RU" sz="2800" b="0" dirty="0">
                <a:solidFill>
                  <a:srgbClr val="FFFFFF"/>
                </a:solidFill>
              </a:rPr>
              <a:t>Просить мудрости и водительства Святого </a:t>
            </a:r>
            <a:r>
              <a:rPr lang="ru-RU" sz="2800" b="0" dirty="0" smtClean="0">
                <a:solidFill>
                  <a:srgbClr val="FFFFFF"/>
                </a:solidFill>
              </a:rPr>
              <a:t>Духа.</a:t>
            </a:r>
            <a:endParaRPr lang="en-US" sz="2800" b="0" dirty="0">
              <a:solidFill>
                <a:srgbClr val="FFFFFF"/>
              </a:solidFill>
            </a:endParaRPr>
          </a:p>
          <a:p>
            <a:pPr>
              <a:lnSpc>
                <a:spcPct val="90000"/>
              </a:lnSpc>
            </a:pPr>
            <a:r>
              <a:rPr lang="ru-RU" sz="2800" b="0" dirty="0">
                <a:solidFill>
                  <a:srgbClr val="FFFFFF"/>
                </a:solidFill>
              </a:rPr>
              <a:t>Знать миссионерский план </a:t>
            </a:r>
            <a:r>
              <a:rPr lang="ru-RU" sz="2800" b="0" dirty="0" smtClean="0">
                <a:solidFill>
                  <a:srgbClr val="FFFFFF"/>
                </a:solidFill>
              </a:rPr>
              <a:t>общины.</a:t>
            </a:r>
            <a:endParaRPr lang="en-US" sz="2800" b="0" dirty="0">
              <a:solidFill>
                <a:srgbClr val="FFFFFF"/>
              </a:solidFill>
            </a:endParaRPr>
          </a:p>
          <a:p>
            <a:pPr>
              <a:lnSpc>
                <a:spcPct val="90000"/>
              </a:lnSpc>
            </a:pPr>
            <a:r>
              <a:rPr lang="ru-RU" sz="2800" b="0" dirty="0">
                <a:solidFill>
                  <a:srgbClr val="FFFFFF"/>
                </a:solidFill>
              </a:rPr>
              <a:t>Знать цели миссионерского руководителя </a:t>
            </a:r>
            <a:r>
              <a:rPr lang="ru-RU" sz="2800" b="0" dirty="0" smtClean="0">
                <a:solidFill>
                  <a:srgbClr val="FFFFFF"/>
                </a:solidFill>
              </a:rPr>
              <a:t>общины.</a:t>
            </a:r>
            <a:endParaRPr lang="en-US" sz="2800" b="0" dirty="0">
              <a:solidFill>
                <a:srgbClr val="FFFFFF"/>
              </a:solidFill>
            </a:endParaRPr>
          </a:p>
          <a:p>
            <a:pPr>
              <a:lnSpc>
                <a:spcPct val="90000"/>
              </a:lnSpc>
            </a:pPr>
            <a:r>
              <a:rPr lang="ru-RU" sz="2800" b="0" dirty="0">
                <a:solidFill>
                  <a:srgbClr val="FFFFFF"/>
                </a:solidFill>
              </a:rPr>
              <a:t>Выяснить, какая деятельность в прошлом способствовала росту </a:t>
            </a:r>
            <a:r>
              <a:rPr lang="ru-RU" sz="2800" b="0" dirty="0" smtClean="0">
                <a:solidFill>
                  <a:srgbClr val="FFFFFF"/>
                </a:solidFill>
              </a:rPr>
              <a:t>церкви.</a:t>
            </a:r>
            <a:endParaRPr lang="en-US" sz="2800" b="0" dirty="0">
              <a:solidFill>
                <a:srgbClr val="FFFFFF"/>
              </a:solidFill>
            </a:endParaRPr>
          </a:p>
          <a:p>
            <a:pPr>
              <a:lnSpc>
                <a:spcPct val="90000"/>
              </a:lnSpc>
            </a:pPr>
            <a:r>
              <a:rPr lang="ru-RU" sz="2800" b="0" dirty="0">
                <a:solidFill>
                  <a:srgbClr val="FFFFFF"/>
                </a:solidFill>
              </a:rPr>
              <a:t>Мыслить </a:t>
            </a:r>
            <a:r>
              <a:rPr lang="ru-RU" sz="2800" b="0" dirty="0" smtClean="0">
                <a:solidFill>
                  <a:srgbClr val="FFFFFF"/>
                </a:solidFill>
              </a:rPr>
              <a:t>широко.</a:t>
            </a:r>
            <a:endParaRPr lang="en-US" sz="2800" b="0" dirty="0">
              <a:solidFill>
                <a:srgbClr val="FFFFFF"/>
              </a:solidFill>
            </a:endParaRPr>
          </a:p>
          <a:p>
            <a:pPr>
              <a:lnSpc>
                <a:spcPct val="90000"/>
              </a:lnSpc>
            </a:pPr>
            <a:r>
              <a:rPr lang="ru-RU" sz="2800" b="0" dirty="0">
                <a:solidFill>
                  <a:srgbClr val="FFFFFF"/>
                </a:solidFill>
              </a:rPr>
              <a:t>Перечислить необходимые направления </a:t>
            </a:r>
            <a:r>
              <a:rPr lang="ru-RU" sz="2800" b="0" dirty="0" smtClean="0">
                <a:solidFill>
                  <a:srgbClr val="FFFFFF"/>
                </a:solidFill>
              </a:rPr>
              <a:t>деятельности.</a:t>
            </a:r>
            <a:endParaRPr lang="en-US" sz="2800" b="0" dirty="0">
              <a:solidFill>
                <a:srgbClr val="FFFFFF"/>
              </a:solidFill>
            </a:endParaRPr>
          </a:p>
          <a:p>
            <a:pPr>
              <a:lnSpc>
                <a:spcPct val="90000"/>
              </a:lnSpc>
            </a:pPr>
            <a:r>
              <a:rPr lang="ru-RU" sz="2800" b="0" dirty="0">
                <a:solidFill>
                  <a:srgbClr val="FFFFFF"/>
                </a:solidFill>
              </a:rPr>
              <a:t>Составить предварительный </a:t>
            </a:r>
            <a:r>
              <a:rPr lang="ru-RU" sz="2800" b="0" dirty="0" smtClean="0">
                <a:solidFill>
                  <a:srgbClr val="FFFFFF"/>
                </a:solidFill>
              </a:rPr>
              <a:t>план.</a:t>
            </a:r>
            <a:endParaRPr lang="en-US" sz="2800" b="0" dirty="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49155">
                                            <p:txEl>
                                              <p:pRg st="0" end="0"/>
                                            </p:txEl>
                                          </p:spTgt>
                                        </p:tgtEl>
                                        <p:attrNameLst>
                                          <p:attrName>style.visibility</p:attrName>
                                        </p:attrNameLst>
                                      </p:cBhvr>
                                      <p:to>
                                        <p:strVal val="visible"/>
                                      </p:to>
                                    </p:set>
                                    <p:anim to="" calcmode="lin" valueType="num">
                                      <p:cBhvr>
                                        <p:cTn id="7" dur="1" fill="hold"/>
                                        <p:tgtEl>
                                          <p:spTgt spid="49155">
                                            <p:txEl>
                                              <p:pRg st="0" end="0"/>
                                            </p:txEl>
                                          </p:spTgt>
                                        </p:tgtEl>
                                        <p:attrNameLst>
                                          <p:attrName/>
                                        </p:attrNameLst>
                                      </p:cBhvr>
                                    </p:anim>
                                  </p:childTnLst>
                                  <p:subTnLst>
                                    <p:animClr clrSpc="rgb" dir="cw">
                                      <p:cBhvr override="childStyle">
                                        <p:cTn dur="1" fill="hold" display="0" masterRel="nextClick" afterEffect="1"/>
                                        <p:tgtEl>
                                          <p:spTgt spid="49155">
                                            <p:txEl>
                                              <p:pRg st="0" end="0"/>
                                            </p:txEl>
                                          </p:spTgt>
                                        </p:tgtEl>
                                        <p:attrNameLst>
                                          <p:attrName>ppt_c</p:attrName>
                                        </p:attrNameLst>
                                      </p:cBhvr>
                                      <p:to>
                                        <a:srgbClr val="00FF00"/>
                                      </p:to>
                                    </p:animClr>
                                  </p:sub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49155">
                                            <p:txEl>
                                              <p:pRg st="1" end="1"/>
                                            </p:txEl>
                                          </p:spTgt>
                                        </p:tgtEl>
                                        <p:attrNameLst>
                                          <p:attrName>style.visibility</p:attrName>
                                        </p:attrNameLst>
                                      </p:cBhvr>
                                      <p:to>
                                        <p:strVal val="visible"/>
                                      </p:to>
                                    </p:set>
                                    <p:anim to="" calcmode="lin" valueType="num">
                                      <p:cBhvr>
                                        <p:cTn id="12" dur="1" fill="hold"/>
                                        <p:tgtEl>
                                          <p:spTgt spid="49155">
                                            <p:txEl>
                                              <p:pRg st="1" end="1"/>
                                            </p:txEl>
                                          </p:spTgt>
                                        </p:tgtEl>
                                        <p:attrNameLst>
                                          <p:attrName/>
                                        </p:attrNameLst>
                                      </p:cBhvr>
                                    </p:anim>
                                  </p:childTnLst>
                                  <p:subTnLst>
                                    <p:animClr clrSpc="rgb" dir="cw">
                                      <p:cBhvr override="childStyle">
                                        <p:cTn dur="1" fill="hold" display="0" masterRel="nextClick" afterEffect="1"/>
                                        <p:tgtEl>
                                          <p:spTgt spid="49155">
                                            <p:txEl>
                                              <p:pRg st="1" end="1"/>
                                            </p:txEl>
                                          </p:spTgt>
                                        </p:tgtEl>
                                        <p:attrNameLst>
                                          <p:attrName>ppt_c</p:attrName>
                                        </p:attrNameLst>
                                      </p:cBhvr>
                                      <p:to>
                                        <a:srgbClr val="00FF00"/>
                                      </p:to>
                                    </p:animClr>
                                  </p:sub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49155">
                                            <p:txEl>
                                              <p:pRg st="2" end="2"/>
                                            </p:txEl>
                                          </p:spTgt>
                                        </p:tgtEl>
                                        <p:attrNameLst>
                                          <p:attrName>style.visibility</p:attrName>
                                        </p:attrNameLst>
                                      </p:cBhvr>
                                      <p:to>
                                        <p:strVal val="visible"/>
                                      </p:to>
                                    </p:set>
                                    <p:anim to="" calcmode="lin" valueType="num">
                                      <p:cBhvr>
                                        <p:cTn id="17" dur="1" fill="hold"/>
                                        <p:tgtEl>
                                          <p:spTgt spid="49155">
                                            <p:txEl>
                                              <p:pRg st="2" end="2"/>
                                            </p:txEl>
                                          </p:spTgt>
                                        </p:tgtEl>
                                        <p:attrNameLst>
                                          <p:attrName/>
                                        </p:attrNameLst>
                                      </p:cBhvr>
                                    </p:anim>
                                  </p:childTnLst>
                                  <p:subTnLst>
                                    <p:animClr clrSpc="rgb" dir="cw">
                                      <p:cBhvr override="childStyle">
                                        <p:cTn dur="1" fill="hold" display="0" masterRel="nextClick" afterEffect="1"/>
                                        <p:tgtEl>
                                          <p:spTgt spid="49155">
                                            <p:txEl>
                                              <p:pRg st="2" end="2"/>
                                            </p:txEl>
                                          </p:spTgt>
                                        </p:tgtEl>
                                        <p:attrNameLst>
                                          <p:attrName>ppt_c</p:attrName>
                                        </p:attrNameLst>
                                      </p:cBhvr>
                                      <p:to>
                                        <a:srgbClr val="00FF00"/>
                                      </p:to>
                                    </p:animClr>
                                  </p:sub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499"/>
                                          </p:stCondLst>
                                        </p:cTn>
                                        <p:tgtEl>
                                          <p:spTgt spid="49155">
                                            <p:txEl>
                                              <p:pRg st="3" end="3"/>
                                            </p:txEl>
                                          </p:spTgt>
                                        </p:tgtEl>
                                        <p:attrNameLst>
                                          <p:attrName>style.visibility</p:attrName>
                                        </p:attrNameLst>
                                      </p:cBhvr>
                                      <p:to>
                                        <p:strVal val="visible"/>
                                      </p:to>
                                    </p:set>
                                    <p:anim to="" calcmode="lin" valueType="num">
                                      <p:cBhvr>
                                        <p:cTn id="22" dur="1" fill="hold"/>
                                        <p:tgtEl>
                                          <p:spTgt spid="49155">
                                            <p:txEl>
                                              <p:pRg st="3" end="3"/>
                                            </p:txEl>
                                          </p:spTgt>
                                        </p:tgtEl>
                                        <p:attrNameLst>
                                          <p:attrName/>
                                        </p:attrNameLst>
                                      </p:cBhvr>
                                    </p:anim>
                                  </p:childTnLst>
                                  <p:subTnLst>
                                    <p:animClr clrSpc="rgb" dir="cw">
                                      <p:cBhvr override="childStyle">
                                        <p:cTn dur="1" fill="hold" display="0" masterRel="nextClick" afterEffect="1"/>
                                        <p:tgtEl>
                                          <p:spTgt spid="49155">
                                            <p:txEl>
                                              <p:pRg st="3" end="3"/>
                                            </p:txEl>
                                          </p:spTgt>
                                        </p:tgtEl>
                                        <p:attrNameLst>
                                          <p:attrName>ppt_c</p:attrName>
                                        </p:attrNameLst>
                                      </p:cBhvr>
                                      <p:to>
                                        <a:srgbClr val="00FF00"/>
                                      </p:to>
                                    </p:animClr>
                                  </p:sub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499"/>
                                          </p:stCondLst>
                                        </p:cTn>
                                        <p:tgtEl>
                                          <p:spTgt spid="49155">
                                            <p:txEl>
                                              <p:pRg st="4" end="4"/>
                                            </p:txEl>
                                          </p:spTgt>
                                        </p:tgtEl>
                                        <p:attrNameLst>
                                          <p:attrName>style.visibility</p:attrName>
                                        </p:attrNameLst>
                                      </p:cBhvr>
                                      <p:to>
                                        <p:strVal val="visible"/>
                                      </p:to>
                                    </p:set>
                                    <p:anim to="" calcmode="lin" valueType="num">
                                      <p:cBhvr>
                                        <p:cTn id="27" dur="1" fill="hold"/>
                                        <p:tgtEl>
                                          <p:spTgt spid="49155">
                                            <p:txEl>
                                              <p:pRg st="4" end="4"/>
                                            </p:txEl>
                                          </p:spTgt>
                                        </p:tgtEl>
                                        <p:attrNameLst>
                                          <p:attrName/>
                                        </p:attrNameLst>
                                      </p:cBhvr>
                                    </p:anim>
                                  </p:childTnLst>
                                  <p:subTnLst>
                                    <p:animClr clrSpc="rgb" dir="cw">
                                      <p:cBhvr override="childStyle">
                                        <p:cTn dur="1" fill="hold" display="0" masterRel="nextClick" afterEffect="1"/>
                                        <p:tgtEl>
                                          <p:spTgt spid="49155">
                                            <p:txEl>
                                              <p:pRg st="4" end="4"/>
                                            </p:txEl>
                                          </p:spTgt>
                                        </p:tgtEl>
                                        <p:attrNameLst>
                                          <p:attrName>ppt_c</p:attrName>
                                        </p:attrNameLst>
                                      </p:cBhvr>
                                      <p:to>
                                        <a:srgbClr val="00FF00"/>
                                      </p:to>
                                    </p:animClr>
                                  </p:sub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499"/>
                                          </p:stCondLst>
                                        </p:cTn>
                                        <p:tgtEl>
                                          <p:spTgt spid="49155">
                                            <p:txEl>
                                              <p:pRg st="5" end="5"/>
                                            </p:txEl>
                                          </p:spTgt>
                                        </p:tgtEl>
                                        <p:attrNameLst>
                                          <p:attrName>style.visibility</p:attrName>
                                        </p:attrNameLst>
                                      </p:cBhvr>
                                      <p:to>
                                        <p:strVal val="visible"/>
                                      </p:to>
                                    </p:set>
                                    <p:anim to="" calcmode="lin" valueType="num">
                                      <p:cBhvr>
                                        <p:cTn id="32" dur="1" fill="hold"/>
                                        <p:tgtEl>
                                          <p:spTgt spid="49155">
                                            <p:txEl>
                                              <p:pRg st="5" end="5"/>
                                            </p:txEl>
                                          </p:spTgt>
                                        </p:tgtEl>
                                        <p:attrNameLst>
                                          <p:attrName/>
                                        </p:attrNameLst>
                                      </p:cBhvr>
                                    </p:anim>
                                  </p:childTnLst>
                                  <p:subTnLst>
                                    <p:animClr clrSpc="rgb" dir="cw">
                                      <p:cBhvr override="childStyle">
                                        <p:cTn dur="1" fill="hold" display="0" masterRel="nextClick" afterEffect="1"/>
                                        <p:tgtEl>
                                          <p:spTgt spid="49155">
                                            <p:txEl>
                                              <p:pRg st="5" end="5"/>
                                            </p:txEl>
                                          </p:spTgt>
                                        </p:tgtEl>
                                        <p:attrNameLst>
                                          <p:attrName>ppt_c</p:attrName>
                                        </p:attrNameLst>
                                      </p:cBhvr>
                                      <p:to>
                                        <a:srgbClr val="00FF00"/>
                                      </p:to>
                                    </p:animClr>
                                  </p:sub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499"/>
                                          </p:stCondLst>
                                        </p:cTn>
                                        <p:tgtEl>
                                          <p:spTgt spid="49155">
                                            <p:txEl>
                                              <p:pRg st="6" end="6"/>
                                            </p:txEl>
                                          </p:spTgt>
                                        </p:tgtEl>
                                        <p:attrNameLst>
                                          <p:attrName>style.visibility</p:attrName>
                                        </p:attrNameLst>
                                      </p:cBhvr>
                                      <p:to>
                                        <p:strVal val="visible"/>
                                      </p:to>
                                    </p:set>
                                    <p:anim to="" calcmode="lin" valueType="num">
                                      <p:cBhvr>
                                        <p:cTn id="37" dur="1" fill="hold"/>
                                        <p:tgtEl>
                                          <p:spTgt spid="49155">
                                            <p:txEl>
                                              <p:pRg st="6" end="6"/>
                                            </p:txEl>
                                          </p:spTgt>
                                        </p:tgtEl>
                                        <p:attrNameLst>
                                          <p:attrName/>
                                        </p:attrNameLst>
                                      </p:cBhvr>
                                    </p:anim>
                                  </p:childTnLst>
                                  <p:subTnLst>
                                    <p:animClr clrSpc="rgb" dir="cw">
                                      <p:cBhvr override="childStyle">
                                        <p:cTn dur="1" fill="hold" display="0" masterRel="nextClick" afterEffect="1"/>
                                        <p:tgtEl>
                                          <p:spTgt spid="49155">
                                            <p:txEl>
                                              <p:pRg st="6" end="6"/>
                                            </p:txEl>
                                          </p:spTgt>
                                        </p:tgtEl>
                                        <p:attrNameLst>
                                          <p:attrName>ppt_c</p:attrName>
                                        </p:attrNameLst>
                                      </p:cBhvr>
                                      <p:to>
                                        <a:srgbClr val="00FF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1219200" y="2564903"/>
            <a:ext cx="7772400" cy="3531097"/>
          </a:xfrm>
          <a:noFill/>
          <a:ln/>
        </p:spPr>
        <p:txBody>
          <a:bodyPr lIns="90488" tIns="44450" rIns="90488" bIns="44450"/>
          <a:lstStyle/>
          <a:p>
            <a:pPr>
              <a:buClr>
                <a:srgbClr val="FC0128"/>
              </a:buClr>
              <a:buFont typeface="Monotype Sorts" pitchFamily="2" charset="2"/>
              <a:buChar char="u"/>
            </a:pPr>
            <a:r>
              <a:rPr lang="ru-RU" b="0" dirty="0" smtClean="0">
                <a:solidFill>
                  <a:srgbClr val="FFFFFF"/>
                </a:solidFill>
                <a:latin typeface="Arial" charset="0"/>
              </a:rPr>
              <a:t> Просить </a:t>
            </a:r>
            <a:r>
              <a:rPr lang="ru-RU" b="0" dirty="0">
                <a:solidFill>
                  <a:srgbClr val="FFFFFF"/>
                </a:solidFill>
                <a:latin typeface="Arial" charset="0"/>
              </a:rPr>
              <a:t>мудрости и водительства Святого Духа</a:t>
            </a:r>
            <a:endParaRPr lang="en-US" b="0" dirty="0">
              <a:solidFill>
                <a:srgbClr val="FFFFFF"/>
              </a:solidFill>
              <a:latin typeface="Arial" charset="0"/>
            </a:endParaRPr>
          </a:p>
        </p:txBody>
      </p:sp>
      <p:pic>
        <p:nvPicPr>
          <p:cNvPr id="50180" name="Picture 4"/>
          <p:cNvPicPr>
            <a:picLocks noChangeArrowheads="1"/>
          </p:cNvPicPr>
          <p:nvPr/>
        </p:nvPicPr>
        <p:blipFill>
          <a:blip r:embed="rId3" cstate="print"/>
          <a:srcRect/>
          <a:stretch>
            <a:fillRect/>
          </a:stretch>
        </p:blipFill>
        <p:spPr bwMode="auto">
          <a:xfrm>
            <a:off x="3203848" y="3861048"/>
            <a:ext cx="3816424" cy="2520280"/>
          </a:xfrm>
          <a:prstGeom prst="rect">
            <a:avLst/>
          </a:prstGeom>
          <a:noFill/>
          <a:ln w="12700">
            <a:noFill/>
            <a:miter lim="800000"/>
            <a:headEnd/>
            <a:tailEnd/>
          </a:ln>
          <a:effectLst/>
        </p:spPr>
      </p:pic>
      <p:sp>
        <p:nvSpPr>
          <p:cNvPr id="7" name="Rectangle 2"/>
          <p:cNvSpPr>
            <a:spLocks noGrp="1" noChangeArrowheads="1"/>
          </p:cNvSpPr>
          <p:nvPr>
            <p:ph type="title"/>
          </p:nvPr>
        </p:nvSpPr>
        <p:spPr>
          <a:xfrm>
            <a:off x="1547664" y="548680"/>
            <a:ext cx="7200800" cy="1728192"/>
          </a:xfrm>
          <a:noFill/>
          <a:ln/>
        </p:spPr>
        <p:txBody>
          <a:bodyPr lIns="90488" tIns="44450" rIns="90488" bIns="44450"/>
          <a:lstStyle/>
          <a:p>
            <a:pPr algn="ctr"/>
            <a:r>
              <a:rPr lang="ru-RU" sz="2800" b="0" dirty="0" smtClean="0">
                <a:latin typeface="Arial Black" pitchFamily="34" charset="0"/>
              </a:rPr>
              <a:t>ПЛАНИРОВАНИЕ МИССИОНЕРСКОЙ РАБОТЫ КЛАССА СУББОТНЕЙ ШКОЛЫ</a:t>
            </a:r>
            <a:r>
              <a:rPr lang="en-US" b="0" dirty="0" smtClean="0">
                <a:solidFill>
                  <a:srgbClr val="114FFB"/>
                </a:solidFill>
                <a:latin typeface="Arial Black" pitchFamily="34" charset="0"/>
              </a:rPr>
              <a:t/>
            </a:r>
            <a:br>
              <a:rPr lang="en-US" b="0" dirty="0" smtClean="0">
                <a:solidFill>
                  <a:srgbClr val="114FFB"/>
                </a:solidFill>
                <a:latin typeface="Arial Black" pitchFamily="34" charset="0"/>
              </a:rPr>
            </a:br>
            <a:endParaRPr lang="en-US" sz="3200" dirty="0">
              <a:latin typeface="Arial Black" pitchFamily="34" charset="0"/>
            </a:endParaRP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970" name="Group 2"/>
          <p:cNvGrpSpPr>
            <a:grpSpLocks/>
          </p:cNvGrpSpPr>
          <p:nvPr/>
        </p:nvGrpSpPr>
        <p:grpSpPr bwMode="auto">
          <a:xfrm>
            <a:off x="3733800" y="533400"/>
            <a:ext cx="4953000" cy="4556125"/>
            <a:chOff x="2352" y="336"/>
            <a:chExt cx="3120" cy="2870"/>
          </a:xfrm>
        </p:grpSpPr>
        <p:grpSp>
          <p:nvGrpSpPr>
            <p:cNvPr id="83971" name="Group 3"/>
            <p:cNvGrpSpPr>
              <a:grpSpLocks/>
            </p:cNvGrpSpPr>
            <p:nvPr/>
          </p:nvGrpSpPr>
          <p:grpSpPr bwMode="auto">
            <a:xfrm>
              <a:off x="2352" y="336"/>
              <a:ext cx="2976" cy="1411"/>
              <a:chOff x="2352" y="336"/>
              <a:chExt cx="2976" cy="1411"/>
            </a:xfrm>
          </p:grpSpPr>
          <p:sp>
            <p:nvSpPr>
              <p:cNvPr id="83972" name="Rectangle 4"/>
              <p:cNvSpPr>
                <a:spLocks noChangeArrowheads="1"/>
              </p:cNvSpPr>
              <p:nvPr/>
            </p:nvSpPr>
            <p:spPr bwMode="auto">
              <a:xfrm>
                <a:off x="2352" y="336"/>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83973" name="Rectangle 5"/>
              <p:cNvSpPr>
                <a:spLocks noChangeArrowheads="1"/>
              </p:cNvSpPr>
              <p:nvPr/>
            </p:nvSpPr>
            <p:spPr bwMode="auto">
              <a:xfrm>
                <a:off x="2400" y="384"/>
                <a:ext cx="2784" cy="1363"/>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2800" b="1">
                    <a:solidFill>
                      <a:schemeClr val="bg2"/>
                    </a:solidFill>
                    <a:effectLst>
                      <a:outerShdw blurRad="38100" dist="38100" dir="2700000" algn="tl">
                        <a:srgbClr val="000000"/>
                      </a:outerShdw>
                    </a:effectLst>
                    <a:latin typeface="Arial" charset="0"/>
                  </a:rPr>
                  <a:t>Божественные указания для завершения проповеди Евангелия</a:t>
                </a:r>
                <a:endParaRPr lang="en-US" sz="2800" b="1">
                  <a:solidFill>
                    <a:schemeClr val="bg2"/>
                  </a:solidFill>
                  <a:effectLst>
                    <a:outerShdw blurRad="38100" dist="38100" dir="2700000" algn="tl">
                      <a:srgbClr val="000000"/>
                    </a:outerShdw>
                  </a:effectLst>
                  <a:latin typeface="Arial" charset="0"/>
                </a:endParaRPr>
              </a:p>
              <a:p>
                <a:pPr algn="ctr">
                  <a:lnSpc>
                    <a:spcPct val="90000"/>
                  </a:lnSpc>
                  <a:spcBef>
                    <a:spcPct val="20000"/>
                  </a:spcBef>
                  <a:buClr>
                    <a:schemeClr val="tx2"/>
                  </a:buClr>
                  <a:buSzPct val="90000"/>
                  <a:buFont typeface="Symbol" pitchFamily="18" charset="2"/>
                  <a:buNone/>
                </a:pPr>
                <a:endParaRPr lang="en-US" sz="3200" b="1">
                  <a:solidFill>
                    <a:schemeClr val="bg2"/>
                  </a:solidFill>
                  <a:effectLst>
                    <a:outerShdw blurRad="38100" dist="38100" dir="2700000" algn="tl">
                      <a:srgbClr val="000000"/>
                    </a:outerShdw>
                  </a:effectLst>
                  <a:latin typeface="Arial" charset="0"/>
                </a:endParaRPr>
              </a:p>
            </p:txBody>
          </p:sp>
        </p:grpSp>
        <p:pic>
          <p:nvPicPr>
            <p:cNvPr id="83974" name="Picture 6"/>
            <p:cNvPicPr>
              <a:picLocks noChangeAspect="1" noChangeArrowheads="1"/>
            </p:cNvPicPr>
            <p:nvPr/>
          </p:nvPicPr>
          <p:blipFill>
            <a:blip r:embed="rId3" cstate="print"/>
            <a:srcRect/>
            <a:stretch>
              <a:fillRect/>
            </a:stretch>
          </p:blipFill>
          <p:spPr bwMode="auto">
            <a:xfrm>
              <a:off x="2592" y="768"/>
              <a:ext cx="2880" cy="2438"/>
            </a:xfrm>
            <a:prstGeom prst="rect">
              <a:avLst/>
            </a:prstGeom>
            <a:noFill/>
            <a:ln w="12700" cap="sq">
              <a:noFill/>
              <a:miter lim="800000"/>
              <a:headEnd type="none" w="sm" len="sm"/>
              <a:tailEnd type="none" w="sm" len="sm"/>
            </a:ln>
            <a:effectLst/>
          </p:spPr>
        </p:pic>
      </p:grpSp>
      <p:grpSp>
        <p:nvGrpSpPr>
          <p:cNvPr id="83987" name="Group 19"/>
          <p:cNvGrpSpPr>
            <a:grpSpLocks/>
          </p:cNvGrpSpPr>
          <p:nvPr/>
        </p:nvGrpSpPr>
        <p:grpSpPr bwMode="auto">
          <a:xfrm>
            <a:off x="1371600" y="2438400"/>
            <a:ext cx="6096000" cy="3751263"/>
            <a:chOff x="864" y="1536"/>
            <a:chExt cx="3840" cy="2363"/>
          </a:xfrm>
        </p:grpSpPr>
        <p:sp>
          <p:nvSpPr>
            <p:cNvPr id="83976" name="Rectangle 8"/>
            <p:cNvSpPr>
              <a:spLocks noChangeArrowheads="1"/>
            </p:cNvSpPr>
            <p:nvPr/>
          </p:nvSpPr>
          <p:spPr bwMode="auto">
            <a:xfrm>
              <a:off x="864" y="1536"/>
              <a:ext cx="3840" cy="2208"/>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83983" name="Text Box 15"/>
            <p:cNvSpPr txBox="1">
              <a:spLocks noChangeArrowheads="1"/>
            </p:cNvSpPr>
            <p:nvPr/>
          </p:nvSpPr>
          <p:spPr bwMode="auto">
            <a:xfrm>
              <a:off x="1008" y="1728"/>
              <a:ext cx="3504" cy="2171"/>
            </a:xfrm>
            <a:prstGeom prst="rect">
              <a:avLst/>
            </a:prstGeom>
            <a:noFill/>
            <a:ln w="12700" cap="sq">
              <a:noFill/>
              <a:miter lim="800000"/>
              <a:headEnd type="none" w="sm" len="sm"/>
              <a:tailEnd type="none" w="sm" len="sm"/>
            </a:ln>
            <a:effectLst/>
          </p:spPr>
          <p:txBody>
            <a:bodyPr>
              <a:spAutoFit/>
            </a:bodyPr>
            <a:lstStyle/>
            <a:p>
              <a:pPr algn="l">
                <a:lnSpc>
                  <a:spcPct val="90000"/>
                </a:lnSpc>
                <a:spcBef>
                  <a:spcPct val="20000"/>
                </a:spcBef>
                <a:buClr>
                  <a:schemeClr val="tx2"/>
                </a:buClr>
                <a:buSzPct val="90000"/>
                <a:buFont typeface="Symbol" pitchFamily="18" charset="2"/>
                <a:buNone/>
              </a:pPr>
              <a:r>
                <a:rPr lang="ru-RU" sz="2800" b="1" dirty="0" smtClean="0">
                  <a:solidFill>
                    <a:schemeClr val="bg2"/>
                  </a:solidFill>
                </a:rPr>
                <a:t>«Самая </a:t>
              </a:r>
              <a:r>
                <a:rPr lang="ru-RU" sz="2800" b="1" dirty="0">
                  <a:solidFill>
                    <a:schemeClr val="bg2"/>
                  </a:solidFill>
                </a:rPr>
                <a:t>великая помощь, которая может быть дана нашему народу – это научить его как работать для Бога и полагаться на Него, а не на </a:t>
              </a:r>
              <a:r>
                <a:rPr lang="ru-RU" sz="2800" b="1" dirty="0" smtClean="0">
                  <a:solidFill>
                    <a:schemeClr val="bg2"/>
                  </a:solidFill>
                </a:rPr>
                <a:t>служителей»</a:t>
              </a:r>
              <a:r>
                <a:rPr lang="en-US" sz="2800" b="1" dirty="0" smtClean="0">
                  <a:solidFill>
                    <a:schemeClr val="bg2"/>
                  </a:solidFill>
                </a:rPr>
                <a:t>.</a:t>
              </a:r>
              <a:endParaRPr lang="ru-RU" sz="2800" b="1" dirty="0" smtClean="0">
                <a:solidFill>
                  <a:schemeClr val="bg2"/>
                </a:solidFill>
              </a:endParaRPr>
            </a:p>
            <a:p>
              <a:pPr algn="l">
                <a:lnSpc>
                  <a:spcPct val="90000"/>
                </a:lnSpc>
                <a:spcBef>
                  <a:spcPct val="20000"/>
                </a:spcBef>
                <a:buClr>
                  <a:schemeClr val="tx2"/>
                </a:buClr>
                <a:buSzPct val="90000"/>
                <a:buFont typeface="Symbol" pitchFamily="18" charset="2"/>
                <a:buNone/>
              </a:pPr>
              <a:r>
                <a:rPr lang="ru-RU" b="1" dirty="0" smtClean="0">
                  <a:solidFill>
                    <a:schemeClr val="bg2"/>
                  </a:solidFill>
                </a:rPr>
                <a:t>(Э.Уайт, </a:t>
              </a:r>
              <a:r>
                <a:rPr lang="ru-RU" b="1" i="1" dirty="0">
                  <a:solidFill>
                    <a:schemeClr val="bg2"/>
                  </a:solidFill>
                </a:rPr>
                <a:t>Свидетельства</a:t>
              </a:r>
              <a:r>
                <a:rPr lang="en-US" b="1" dirty="0">
                  <a:solidFill>
                    <a:schemeClr val="bg2"/>
                  </a:solidFill>
                </a:rPr>
                <a:t>, </a:t>
              </a:r>
              <a:r>
                <a:rPr lang="ru-RU" b="1" dirty="0">
                  <a:solidFill>
                    <a:schemeClr val="bg2"/>
                  </a:solidFill>
                </a:rPr>
                <a:t>т</a:t>
              </a:r>
              <a:r>
                <a:rPr lang="en-US" b="1" dirty="0">
                  <a:solidFill>
                    <a:schemeClr val="bg2"/>
                  </a:solidFill>
                </a:rPr>
                <a:t>.7, </a:t>
              </a:r>
              <a:r>
                <a:rPr lang="ru-RU" b="1" dirty="0" err="1">
                  <a:solidFill>
                    <a:schemeClr val="bg2"/>
                  </a:solidFill>
                </a:rPr>
                <a:t>стр</a:t>
              </a:r>
              <a:r>
                <a:rPr lang="en-US" b="1" dirty="0">
                  <a:solidFill>
                    <a:schemeClr val="bg2"/>
                  </a:solidFill>
                </a:rPr>
                <a:t>. 19</a:t>
              </a:r>
              <a:r>
                <a:rPr lang="en-US" b="1" dirty="0" smtClean="0">
                  <a:solidFill>
                    <a:schemeClr val="bg2"/>
                  </a:solidFill>
                </a:rPr>
                <a:t>.</a:t>
              </a:r>
              <a:r>
                <a:rPr lang="ru-RU" b="1" dirty="0" smtClean="0">
                  <a:solidFill>
                    <a:schemeClr val="bg2"/>
                  </a:solidFill>
                </a:rPr>
                <a:t>)</a:t>
              </a:r>
              <a:endParaRPr lang="en-US" b="1" dirty="0">
                <a:solidFill>
                  <a:schemeClr val="bg2"/>
                </a:solidFill>
              </a:endParaRPr>
            </a:p>
            <a:p>
              <a:pPr algn="l">
                <a:spcBef>
                  <a:spcPct val="50000"/>
                </a:spcBef>
              </a:pPr>
              <a:endParaRPr lang="en-US" b="1" dirty="0">
                <a:solidFill>
                  <a:schemeClr val="bg2"/>
                </a:solidFill>
              </a:endParaRPr>
            </a:p>
          </p:txBody>
        </p:sp>
      </p:grpSp>
      <p:sp>
        <p:nvSpPr>
          <p:cNvPr id="83986" name="AutoShape 18"/>
          <p:cNvSpPr>
            <a:spLocks noChangeArrowheads="1"/>
          </p:cNvSpPr>
          <p:nvPr/>
        </p:nvSpPr>
        <p:spPr bwMode="auto">
          <a:xfrm rot="5400000" flipV="1">
            <a:off x="1828800" y="533400"/>
            <a:ext cx="1143000" cy="1600200"/>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vert="eaVert" wrap="none" anchor="ctr"/>
          <a:lstStyle/>
          <a:p>
            <a:pPr algn="ctr"/>
            <a:r>
              <a:rPr lang="en-US" sz="7200">
                <a:solidFill>
                  <a:srgbClr val="FAFD00"/>
                </a:solidFill>
                <a:latin typeface="Lithograph" pitchFamily="2" charset="0"/>
              </a:rPr>
              <a:t>2</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nodeType="click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slide(fromRight)">
                                      <p:cBhvr>
                                        <p:cTn id="7" dur="500"/>
                                        <p:tgtEl>
                                          <p:spTgt spid="83970"/>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3986"/>
                                        </p:tgtEl>
                                        <p:attrNameLst>
                                          <p:attrName>style.visibility</p:attrName>
                                        </p:attrNameLst>
                                      </p:cBhvr>
                                      <p:to>
                                        <p:strVal val="visible"/>
                                      </p:to>
                                    </p:set>
                                    <p:animEffect transition="in" filter="slide(fromTop)">
                                      <p:cBhvr>
                                        <p:cTn id="12" dur="500"/>
                                        <p:tgtEl>
                                          <p:spTgt spid="8398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3987"/>
                                        </p:tgtEl>
                                        <p:attrNameLst>
                                          <p:attrName>style.visibility</p:attrName>
                                        </p:attrNameLst>
                                      </p:cBhvr>
                                      <p:to>
                                        <p:strVal val="visible"/>
                                      </p:to>
                                    </p:set>
                                    <p:animEffect transition="in" filter="dissolve">
                                      <p:cBhvr>
                                        <p:cTn id="17" dur="500"/>
                                        <p:tgtEl>
                                          <p:spTgt spid="83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86" grpId="0" animBg="1"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a:xfrm>
            <a:off x="1219200" y="2852936"/>
            <a:ext cx="7772400" cy="4005064"/>
          </a:xfrm>
          <a:noFill/>
          <a:ln/>
        </p:spPr>
        <p:txBody>
          <a:bodyPr lIns="90488" tIns="44450" rIns="90488" bIns="44450"/>
          <a:lstStyle/>
          <a:p>
            <a:pPr>
              <a:buClr>
                <a:srgbClr val="FC0128"/>
              </a:buClr>
              <a:buFont typeface="Monotype Sorts" pitchFamily="2" charset="2"/>
              <a:buChar char="u"/>
            </a:pPr>
            <a:r>
              <a:rPr lang="ru-RU" b="0" dirty="0">
                <a:solidFill>
                  <a:schemeClr val="tx1"/>
                </a:solidFill>
                <a:latin typeface="Arial" charset="0"/>
              </a:rPr>
              <a:t>Знать миссионерский план общины</a:t>
            </a:r>
            <a:endParaRPr lang="en-US" b="0" dirty="0">
              <a:solidFill>
                <a:schemeClr val="tx1"/>
              </a:solidFill>
              <a:latin typeface="Arial" charset="0"/>
            </a:endParaRPr>
          </a:p>
        </p:txBody>
      </p:sp>
      <p:pic>
        <p:nvPicPr>
          <p:cNvPr id="51204" name="Picture 4"/>
          <p:cNvPicPr>
            <a:picLocks noChangeArrowheads="1"/>
          </p:cNvPicPr>
          <p:nvPr/>
        </p:nvPicPr>
        <p:blipFill>
          <a:blip r:embed="rId3" cstate="print"/>
          <a:srcRect/>
          <a:stretch>
            <a:fillRect/>
          </a:stretch>
        </p:blipFill>
        <p:spPr bwMode="auto">
          <a:xfrm>
            <a:off x="3851920" y="4149080"/>
            <a:ext cx="2448272" cy="2462411"/>
          </a:xfrm>
          <a:prstGeom prst="rect">
            <a:avLst/>
          </a:prstGeom>
          <a:noFill/>
          <a:ln w="12700">
            <a:noFill/>
            <a:miter lim="800000"/>
            <a:headEnd/>
            <a:tailEnd/>
          </a:ln>
          <a:effectLst/>
        </p:spPr>
      </p:pic>
      <p:sp>
        <p:nvSpPr>
          <p:cNvPr id="8" name="Rectangle 2"/>
          <p:cNvSpPr>
            <a:spLocks noGrp="1" noChangeArrowheads="1"/>
          </p:cNvSpPr>
          <p:nvPr>
            <p:ph type="title"/>
          </p:nvPr>
        </p:nvSpPr>
        <p:spPr>
          <a:xfrm>
            <a:off x="1547664" y="548680"/>
            <a:ext cx="7200800" cy="1728192"/>
          </a:xfrm>
          <a:noFill/>
          <a:ln/>
        </p:spPr>
        <p:txBody>
          <a:bodyPr lIns="90488" tIns="44450" rIns="90488" bIns="44450"/>
          <a:lstStyle/>
          <a:p>
            <a:pPr algn="ctr"/>
            <a:r>
              <a:rPr lang="ru-RU" sz="2800" b="0" dirty="0" smtClean="0">
                <a:latin typeface="Arial Black" pitchFamily="34" charset="0"/>
              </a:rPr>
              <a:t>ПЛАНИРОВАНИЕ МИССИОНЕРСКОЙ РАБОТЫ КЛАССА СУББОТНЕЙ ШКОЛЫ</a:t>
            </a:r>
            <a:r>
              <a:rPr lang="en-US" b="0" dirty="0" smtClean="0">
                <a:solidFill>
                  <a:srgbClr val="114FFB"/>
                </a:solidFill>
                <a:latin typeface="Arial Black" pitchFamily="34" charset="0"/>
              </a:rPr>
              <a:t/>
            </a:r>
            <a:br>
              <a:rPr lang="en-US" b="0" dirty="0" smtClean="0">
                <a:solidFill>
                  <a:srgbClr val="114FFB"/>
                </a:solidFill>
                <a:latin typeface="Arial Black" pitchFamily="34" charset="0"/>
              </a:rPr>
            </a:br>
            <a:endParaRPr lang="en-US" sz="3200" dirty="0">
              <a:latin typeface="Arial Black" pitchFamily="34" charset="0"/>
            </a:endParaRPr>
          </a:p>
        </p:txBody>
      </p:sp>
    </p:spTree>
  </p:cSld>
  <p:clrMapOvr>
    <a:masterClrMapping/>
  </p:clrMapOvr>
  <p:transition>
    <p:random/>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2227" name="Rectangle 3"/>
          <p:cNvSpPr>
            <a:spLocks noChangeArrowheads="1"/>
          </p:cNvSpPr>
          <p:nvPr/>
        </p:nvSpPr>
        <p:spPr bwMode="auto">
          <a:xfrm>
            <a:off x="4499992" y="3068960"/>
            <a:ext cx="4644008" cy="2722240"/>
          </a:xfrm>
          <a:prstGeom prst="rect">
            <a:avLst/>
          </a:prstGeom>
          <a:noFill/>
          <a:ln w="12700">
            <a:noFill/>
            <a:miter lim="800000"/>
            <a:headEnd/>
            <a:tailEnd/>
          </a:ln>
          <a:effectLst/>
        </p:spPr>
        <p:txBody>
          <a:bodyPr lIns="90488" tIns="44450" rIns="90488" bIns="44450"/>
          <a:lstStyle/>
          <a:p>
            <a:pPr marL="342900" indent="-342900" algn="l" eaLnBrk="0" hangingPunct="0">
              <a:spcBef>
                <a:spcPct val="20000"/>
              </a:spcBef>
              <a:buClr>
                <a:srgbClr val="FC0128"/>
              </a:buClr>
              <a:buSzPct val="100000"/>
              <a:buFont typeface="Monotype Sorts" pitchFamily="2" charset="2"/>
              <a:buChar char="u"/>
            </a:pPr>
            <a:r>
              <a:rPr lang="ru-RU" sz="3200" b="1" dirty="0">
                <a:latin typeface="Arial" charset="0"/>
              </a:rPr>
              <a:t>Знать цели миссионерского руководителя общины</a:t>
            </a:r>
            <a:endParaRPr lang="en-US" sz="3200" b="1" dirty="0">
              <a:latin typeface="Arial" charset="0"/>
            </a:endParaRPr>
          </a:p>
        </p:txBody>
      </p:sp>
      <p:pic>
        <p:nvPicPr>
          <p:cNvPr id="52228" name="Picture 4"/>
          <p:cNvPicPr>
            <a:picLocks noChangeArrowheads="1"/>
          </p:cNvPicPr>
          <p:nvPr/>
        </p:nvPicPr>
        <p:blipFill>
          <a:blip r:embed="rId3" cstate="print"/>
          <a:srcRect/>
          <a:stretch>
            <a:fillRect/>
          </a:stretch>
        </p:blipFill>
        <p:spPr bwMode="auto">
          <a:xfrm>
            <a:off x="1547664" y="2852936"/>
            <a:ext cx="2736304" cy="3546277"/>
          </a:xfrm>
          <a:prstGeom prst="rect">
            <a:avLst/>
          </a:prstGeom>
          <a:noFill/>
          <a:ln w="12700">
            <a:noFill/>
            <a:miter lim="800000"/>
            <a:headEnd/>
            <a:tailEnd/>
          </a:ln>
          <a:effectLst/>
        </p:spPr>
      </p:pic>
      <p:sp>
        <p:nvSpPr>
          <p:cNvPr id="7" name="Rectangle 2"/>
          <p:cNvSpPr txBox="1">
            <a:spLocks noChangeArrowheads="1"/>
          </p:cNvSpPr>
          <p:nvPr/>
        </p:nvSpPr>
        <p:spPr>
          <a:xfrm>
            <a:off x="1547664" y="548680"/>
            <a:ext cx="7200800" cy="1512168"/>
          </a:xfrm>
          <a:prstGeom prst="rect">
            <a:avLst/>
          </a:prstGeom>
          <a:noFill/>
          <a:ln/>
        </p:spPr>
        <p:txBody>
          <a:bodyPr lIns="90488" tIns="44450" rIns="90488" bIns="44450"/>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rPr>
              <a:t>ПЛАНИРОВАНИЕ МИССИОНЕРСКОЙ РАБОТЫ КЛАССА СУББОТНЕЙ ШКОЛЫ</a:t>
            </a:r>
            <a: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t/>
            </a:r>
            <a:b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br>
            <a:endParaRPr kumimoji="0" lang="en-US" sz="32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endParaRPr>
          </a:p>
        </p:txBody>
      </p:sp>
    </p:spTree>
  </p:cSld>
  <p:clrMapOvr>
    <a:masterClrMapping/>
  </p:clrMapOvr>
  <p:transition>
    <p:random/>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3251" name="Rectangle 1027"/>
          <p:cNvSpPr>
            <a:spLocks noChangeArrowheads="1"/>
          </p:cNvSpPr>
          <p:nvPr/>
        </p:nvSpPr>
        <p:spPr bwMode="auto">
          <a:xfrm>
            <a:off x="1763688" y="2132856"/>
            <a:ext cx="6984776" cy="3810744"/>
          </a:xfrm>
          <a:prstGeom prst="rect">
            <a:avLst/>
          </a:prstGeom>
          <a:noFill/>
          <a:ln w="12700">
            <a:noFill/>
            <a:miter lim="800000"/>
            <a:headEnd/>
            <a:tailEnd/>
          </a:ln>
          <a:effectLst/>
        </p:spPr>
        <p:txBody>
          <a:bodyPr lIns="90488" tIns="44450" rIns="90488" bIns="44450"/>
          <a:lstStyle/>
          <a:p>
            <a:pPr marL="342900" indent="-342900" algn="l" eaLnBrk="0" hangingPunct="0">
              <a:spcBef>
                <a:spcPct val="20000"/>
              </a:spcBef>
              <a:buClr>
                <a:srgbClr val="FC0128"/>
              </a:buClr>
              <a:buSzPct val="100000"/>
              <a:buFont typeface="Monotype Sorts" pitchFamily="2" charset="2"/>
              <a:buChar char="u"/>
            </a:pPr>
            <a:r>
              <a:rPr lang="ru-RU" sz="3200" b="1" dirty="0">
                <a:latin typeface="Arial" charset="0"/>
              </a:rPr>
              <a:t>Выяснить, какая деятельность в прошлом способствовала росту церкви</a:t>
            </a:r>
            <a:endParaRPr lang="en-US" sz="3200" b="1" dirty="0">
              <a:latin typeface="Arial" charset="0"/>
            </a:endParaRPr>
          </a:p>
        </p:txBody>
      </p:sp>
      <p:graphicFrame>
        <p:nvGraphicFramePr>
          <p:cNvPr id="53252" name="Object 1028">
            <a:hlinkClick r:id="" action="ppaction://ole?verb=0"/>
          </p:cNvPr>
          <p:cNvGraphicFramePr>
            <a:graphicFrameLocks/>
          </p:cNvGraphicFramePr>
          <p:nvPr/>
        </p:nvGraphicFramePr>
        <p:xfrm>
          <a:off x="3059832" y="4077072"/>
          <a:ext cx="4340696" cy="2520280"/>
        </p:xfrm>
        <a:graphic>
          <a:graphicData uri="http://schemas.openxmlformats.org/presentationml/2006/ole">
            <p:oleObj spid="_x0000_s53252" name="Microsoft ClipArt Gallery" r:id="rId4" imgW="4052880" imgH="2536560" progId="MS_ClipArt_Gallery">
              <p:embed/>
            </p:oleObj>
          </a:graphicData>
        </a:graphic>
      </p:graphicFrame>
      <p:sp>
        <p:nvSpPr>
          <p:cNvPr id="7" name="Rectangle 2"/>
          <p:cNvSpPr txBox="1">
            <a:spLocks noChangeArrowheads="1"/>
          </p:cNvSpPr>
          <p:nvPr/>
        </p:nvSpPr>
        <p:spPr>
          <a:xfrm>
            <a:off x="1547664" y="332656"/>
            <a:ext cx="7200800" cy="1728192"/>
          </a:xfrm>
          <a:prstGeom prst="rect">
            <a:avLst/>
          </a:prstGeom>
          <a:noFill/>
          <a:ln/>
        </p:spPr>
        <p:txBody>
          <a:bodyPr lIns="90488" tIns="44450" rIns="90488" bIns="44450"/>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rPr>
              <a:t>ПЛАНИРОВАНИЕ МИССИОНЕРСКОЙ РАБОТЫ КЛАССА СУББОТНЕЙ ШКОЛЫ</a:t>
            </a:r>
            <a: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t/>
            </a:r>
            <a:b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br>
            <a:endParaRPr kumimoji="0" lang="en-US" sz="32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endParaRPr>
          </a:p>
        </p:txBody>
      </p:sp>
    </p:spTree>
  </p:cSld>
  <p:clrMapOvr>
    <a:masterClrMapping/>
  </p:clrMapOvr>
  <p:transition>
    <p:random/>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275" name="Rectangle 3"/>
          <p:cNvSpPr>
            <a:spLocks noChangeArrowheads="1"/>
          </p:cNvSpPr>
          <p:nvPr/>
        </p:nvSpPr>
        <p:spPr bwMode="auto">
          <a:xfrm>
            <a:off x="1295400" y="2924944"/>
            <a:ext cx="6934200" cy="2561456"/>
          </a:xfrm>
          <a:prstGeom prst="rect">
            <a:avLst/>
          </a:prstGeom>
          <a:noFill/>
          <a:ln w="12700">
            <a:noFill/>
            <a:miter lim="800000"/>
            <a:headEnd/>
            <a:tailEnd/>
          </a:ln>
          <a:effectLst/>
        </p:spPr>
        <p:txBody>
          <a:bodyPr lIns="90488" tIns="44450" rIns="90488" bIns="44450"/>
          <a:lstStyle/>
          <a:p>
            <a:pPr marL="342900" indent="-342900" algn="l" eaLnBrk="0" hangingPunct="0">
              <a:spcBef>
                <a:spcPct val="20000"/>
              </a:spcBef>
              <a:buClr>
                <a:srgbClr val="FC0128"/>
              </a:buClr>
              <a:buSzPct val="100000"/>
              <a:buFont typeface="Monotype Sorts" pitchFamily="2" charset="2"/>
              <a:buChar char="u"/>
            </a:pPr>
            <a:r>
              <a:rPr lang="ru-RU" sz="3200" b="1" dirty="0">
                <a:latin typeface="Arial" charset="0"/>
              </a:rPr>
              <a:t>Мыслите широко</a:t>
            </a:r>
            <a:endParaRPr lang="en-US" sz="3200" b="1" dirty="0">
              <a:latin typeface="Arial" charset="0"/>
            </a:endParaRPr>
          </a:p>
        </p:txBody>
      </p:sp>
      <p:pic>
        <p:nvPicPr>
          <p:cNvPr id="54276" name="Picture 4"/>
          <p:cNvPicPr>
            <a:picLocks noChangeArrowheads="1"/>
          </p:cNvPicPr>
          <p:nvPr/>
        </p:nvPicPr>
        <p:blipFill>
          <a:blip r:embed="rId3" cstate="print"/>
          <a:srcRect/>
          <a:stretch>
            <a:fillRect/>
          </a:stretch>
        </p:blipFill>
        <p:spPr bwMode="auto">
          <a:xfrm>
            <a:off x="5652120" y="2852936"/>
            <a:ext cx="3343275" cy="3270250"/>
          </a:xfrm>
          <a:prstGeom prst="rect">
            <a:avLst/>
          </a:prstGeom>
          <a:noFill/>
          <a:ln w="12700">
            <a:noFill/>
            <a:miter lim="800000"/>
            <a:headEnd/>
            <a:tailEnd/>
          </a:ln>
          <a:effectLst/>
        </p:spPr>
      </p:pic>
      <p:sp>
        <p:nvSpPr>
          <p:cNvPr id="7" name="Rectangle 2"/>
          <p:cNvSpPr txBox="1">
            <a:spLocks noChangeArrowheads="1"/>
          </p:cNvSpPr>
          <p:nvPr/>
        </p:nvSpPr>
        <p:spPr>
          <a:xfrm>
            <a:off x="1547664" y="332656"/>
            <a:ext cx="7200800" cy="1728192"/>
          </a:xfrm>
          <a:prstGeom prst="rect">
            <a:avLst/>
          </a:prstGeom>
          <a:noFill/>
          <a:ln/>
        </p:spPr>
        <p:txBody>
          <a:bodyPr lIns="90488" tIns="44450" rIns="90488" bIns="44450"/>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rPr>
              <a:t>ПЛАНИРОВАНИЕ МИССИОНЕРСКОЙ РАБОТЫ КЛАССА СУББОТНЕЙ ШКОЛЫ</a:t>
            </a:r>
            <a: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t/>
            </a:r>
            <a:b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br>
            <a:endParaRPr kumimoji="0" lang="en-US" sz="32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endParaRPr>
          </a:p>
        </p:txBody>
      </p:sp>
    </p:spTree>
  </p:cSld>
  <p:clrMapOvr>
    <a:masterClrMapping/>
  </p:clrMapOvr>
  <p:transition>
    <p:random/>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5299" name="Rectangle 3"/>
          <p:cNvSpPr>
            <a:spLocks noChangeArrowheads="1"/>
          </p:cNvSpPr>
          <p:nvPr/>
        </p:nvSpPr>
        <p:spPr bwMode="auto">
          <a:xfrm>
            <a:off x="1619672" y="2780928"/>
            <a:ext cx="4104456" cy="2934072"/>
          </a:xfrm>
          <a:prstGeom prst="rect">
            <a:avLst/>
          </a:prstGeom>
          <a:noFill/>
          <a:ln w="12700">
            <a:noFill/>
            <a:miter lim="800000"/>
            <a:headEnd/>
            <a:tailEnd/>
          </a:ln>
          <a:effectLst/>
        </p:spPr>
        <p:txBody>
          <a:bodyPr lIns="90488" tIns="44450" rIns="90488" bIns="44450"/>
          <a:lstStyle/>
          <a:p>
            <a:pPr marL="342900" indent="-342900" algn="l" eaLnBrk="0" hangingPunct="0">
              <a:spcBef>
                <a:spcPct val="20000"/>
              </a:spcBef>
              <a:buClr>
                <a:srgbClr val="FC0128"/>
              </a:buClr>
              <a:buSzPct val="100000"/>
              <a:buFont typeface="Monotype Sorts" pitchFamily="2" charset="2"/>
              <a:buChar char="u"/>
            </a:pPr>
            <a:r>
              <a:rPr lang="ru-RU" sz="3200" b="1" dirty="0">
                <a:latin typeface="Arial" charset="0"/>
              </a:rPr>
              <a:t>Перечислить необходимые направления деятельности </a:t>
            </a:r>
            <a:r>
              <a:rPr lang="en-US" sz="3200" b="1" dirty="0">
                <a:latin typeface="Arial" charset="0"/>
              </a:rPr>
              <a:t> </a:t>
            </a:r>
          </a:p>
        </p:txBody>
      </p:sp>
      <p:pic>
        <p:nvPicPr>
          <p:cNvPr id="55300" name="Picture 4"/>
          <p:cNvPicPr>
            <a:picLocks noChangeArrowheads="1"/>
          </p:cNvPicPr>
          <p:nvPr/>
        </p:nvPicPr>
        <p:blipFill>
          <a:blip r:embed="rId3" cstate="print"/>
          <a:srcRect/>
          <a:stretch>
            <a:fillRect/>
          </a:stretch>
        </p:blipFill>
        <p:spPr bwMode="auto">
          <a:xfrm>
            <a:off x="5796136" y="3212976"/>
            <a:ext cx="3075112" cy="3322315"/>
          </a:xfrm>
          <a:prstGeom prst="rect">
            <a:avLst/>
          </a:prstGeom>
          <a:noFill/>
          <a:ln w="12700">
            <a:noFill/>
            <a:miter lim="800000"/>
            <a:headEnd/>
            <a:tailEnd/>
          </a:ln>
          <a:effectLst/>
        </p:spPr>
      </p:pic>
      <p:sp>
        <p:nvSpPr>
          <p:cNvPr id="7" name="Rectangle 2"/>
          <p:cNvSpPr txBox="1">
            <a:spLocks noChangeArrowheads="1"/>
          </p:cNvSpPr>
          <p:nvPr/>
        </p:nvSpPr>
        <p:spPr>
          <a:xfrm>
            <a:off x="1547664" y="332656"/>
            <a:ext cx="7200800" cy="1728192"/>
          </a:xfrm>
          <a:prstGeom prst="rect">
            <a:avLst/>
          </a:prstGeom>
          <a:noFill/>
          <a:ln/>
        </p:spPr>
        <p:txBody>
          <a:bodyPr lIns="90488" tIns="44450" rIns="90488" bIns="44450"/>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rPr>
              <a:t>ПЛАНИРОВАНИЕ МИССИОНЕРСКОЙ РАБОТЫ КЛАССА СУББОТНЕЙ ШКОЛЫ</a:t>
            </a:r>
            <a: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t/>
            </a:r>
            <a:b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br>
            <a:endParaRPr kumimoji="0" lang="en-US" sz="32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endParaRPr>
          </a:p>
        </p:txBody>
      </p:sp>
    </p:spTree>
  </p:cSld>
  <p:clrMapOvr>
    <a:masterClrMapping/>
  </p:clrMapOvr>
  <p:transition>
    <p:random/>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6323" name="Rectangle 3"/>
          <p:cNvSpPr>
            <a:spLocks noChangeArrowheads="1"/>
          </p:cNvSpPr>
          <p:nvPr/>
        </p:nvSpPr>
        <p:spPr bwMode="auto">
          <a:xfrm>
            <a:off x="3581400" y="2819400"/>
            <a:ext cx="5562600" cy="3200400"/>
          </a:xfrm>
          <a:prstGeom prst="rect">
            <a:avLst/>
          </a:prstGeom>
          <a:noFill/>
          <a:ln w="12700">
            <a:noFill/>
            <a:miter lim="800000"/>
            <a:headEnd/>
            <a:tailEnd/>
          </a:ln>
          <a:effectLst/>
        </p:spPr>
        <p:txBody>
          <a:bodyPr lIns="90488" tIns="44450" rIns="90488" bIns="44450"/>
          <a:lstStyle/>
          <a:p>
            <a:pPr marL="342900" indent="-342900" algn="l" eaLnBrk="0" hangingPunct="0">
              <a:spcBef>
                <a:spcPct val="20000"/>
              </a:spcBef>
              <a:buClr>
                <a:srgbClr val="FC0128"/>
              </a:buClr>
              <a:buSzPct val="100000"/>
              <a:buFont typeface="Monotype Sorts" pitchFamily="2" charset="2"/>
              <a:buChar char="u"/>
            </a:pPr>
            <a:r>
              <a:rPr lang="ru-RU" sz="3200" b="1" dirty="0">
                <a:latin typeface="Arial" charset="0"/>
              </a:rPr>
              <a:t>Составить предварительный план</a:t>
            </a:r>
            <a:endParaRPr lang="en-US" sz="3200" b="1" dirty="0">
              <a:latin typeface="Arial" charset="0"/>
            </a:endParaRPr>
          </a:p>
        </p:txBody>
      </p:sp>
      <p:pic>
        <p:nvPicPr>
          <p:cNvPr id="56324" name="Picture 4"/>
          <p:cNvPicPr>
            <a:picLocks noChangeArrowheads="1"/>
          </p:cNvPicPr>
          <p:nvPr/>
        </p:nvPicPr>
        <p:blipFill>
          <a:blip r:embed="rId3" cstate="print"/>
          <a:srcRect/>
          <a:stretch>
            <a:fillRect/>
          </a:stretch>
        </p:blipFill>
        <p:spPr bwMode="auto">
          <a:xfrm>
            <a:off x="1403648" y="2924944"/>
            <a:ext cx="2016224" cy="2627312"/>
          </a:xfrm>
          <a:prstGeom prst="rect">
            <a:avLst/>
          </a:prstGeom>
          <a:noFill/>
          <a:ln w="12700">
            <a:noFill/>
            <a:miter lim="800000"/>
            <a:headEnd/>
            <a:tailEnd/>
          </a:ln>
          <a:effectLst/>
        </p:spPr>
      </p:pic>
      <p:sp>
        <p:nvSpPr>
          <p:cNvPr id="7" name="Rectangle 2"/>
          <p:cNvSpPr txBox="1">
            <a:spLocks noChangeArrowheads="1"/>
          </p:cNvSpPr>
          <p:nvPr/>
        </p:nvSpPr>
        <p:spPr>
          <a:xfrm>
            <a:off x="1547664" y="332656"/>
            <a:ext cx="7200800" cy="1728192"/>
          </a:xfrm>
          <a:prstGeom prst="rect">
            <a:avLst/>
          </a:prstGeom>
          <a:noFill/>
          <a:ln/>
        </p:spPr>
        <p:txBody>
          <a:bodyPr lIns="90488" tIns="44450" rIns="90488" bIns="44450"/>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rPr>
              <a:t>ПЛАНИРОВАНИЕ МИССИОНЕРСКОЙ РАБОТЫ КЛАССА СУББОТНЕЙ ШКОЛЫ</a:t>
            </a:r>
            <a: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t/>
            </a:r>
            <a:br>
              <a:rPr kumimoji="0" lang="en-US" sz="4400" b="0" i="0" u="none" strike="noStrike" kern="0" cap="none" spc="0" normalizeH="0" baseline="0" noProof="0" dirty="0" smtClean="0">
                <a:ln>
                  <a:noFill/>
                </a:ln>
                <a:solidFill>
                  <a:srgbClr val="114FFB"/>
                </a:solidFill>
                <a:effectLst>
                  <a:outerShdw blurRad="38100" dist="38100" dir="2700000" algn="tl">
                    <a:srgbClr val="000000"/>
                  </a:outerShdw>
                </a:effectLst>
                <a:uLnTx/>
                <a:uFillTx/>
                <a:latin typeface="Arial Black" pitchFamily="34" charset="0"/>
                <a:ea typeface="+mj-ea"/>
                <a:cs typeface="+mj-cs"/>
              </a:rPr>
            </a:br>
            <a:endParaRPr kumimoji="0" lang="en-US" sz="32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Black" pitchFamily="34" charset="0"/>
              <a:ea typeface="+mj-ea"/>
              <a:cs typeface="+mj-cs"/>
            </a:endParaRPr>
          </a:p>
        </p:txBody>
      </p:sp>
    </p:spTree>
  </p:cSld>
  <p:clrMapOvr>
    <a:masterClrMapping/>
  </p:clrMapOvr>
  <p:transition>
    <p:random/>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219200" y="188640"/>
            <a:ext cx="7772400" cy="1017860"/>
          </a:xfrm>
          <a:noFill/>
          <a:ln/>
        </p:spPr>
        <p:txBody>
          <a:bodyPr lIns="90488" tIns="44450" rIns="90488" bIns="44450"/>
          <a:lstStyle/>
          <a:p>
            <a:pPr algn="ctr"/>
            <a:r>
              <a:rPr lang="ru-RU" sz="2800" dirty="0"/>
              <a:t>СОСТАВЛЕНИЕ ПЛАНА </a:t>
            </a:r>
            <a:r>
              <a:rPr lang="ru-RU" sz="2800" dirty="0" smtClean="0"/>
              <a:t/>
            </a:r>
            <a:br>
              <a:rPr lang="ru-RU" sz="2800" dirty="0" smtClean="0"/>
            </a:br>
            <a:r>
              <a:rPr lang="ru-RU" sz="2800" dirty="0" smtClean="0"/>
              <a:t>МИССИОНЕРСКОЙ РАБОТЫ КЛАССА СШ</a:t>
            </a:r>
            <a:endParaRPr lang="en-US" sz="2800" dirty="0"/>
          </a:p>
        </p:txBody>
      </p:sp>
      <p:sp>
        <p:nvSpPr>
          <p:cNvPr id="57347" name="Rectangle 3"/>
          <p:cNvSpPr>
            <a:spLocks noGrp="1" noChangeArrowheads="1"/>
          </p:cNvSpPr>
          <p:nvPr>
            <p:ph type="body" idx="1"/>
          </p:nvPr>
        </p:nvSpPr>
        <p:spPr>
          <a:xfrm>
            <a:off x="1219200" y="1556792"/>
            <a:ext cx="7772400" cy="5301208"/>
          </a:xfrm>
          <a:noFill/>
          <a:ln/>
        </p:spPr>
        <p:txBody>
          <a:bodyPr lIns="90488" tIns="44450" rIns="90488" bIns="44450"/>
          <a:lstStyle/>
          <a:p>
            <a:pPr>
              <a:lnSpc>
                <a:spcPct val="90000"/>
              </a:lnSpc>
            </a:pPr>
            <a:r>
              <a:rPr lang="ru-RU" sz="2000" b="0" dirty="0">
                <a:solidFill>
                  <a:srgbClr val="FFFF00"/>
                </a:solidFill>
              </a:rPr>
              <a:t>Ревностно </a:t>
            </a:r>
            <a:r>
              <a:rPr lang="ru-RU" sz="2000" b="0" dirty="0" smtClean="0">
                <a:solidFill>
                  <a:srgbClr val="FFFF00"/>
                </a:solidFill>
              </a:rPr>
              <a:t>молитесь.</a:t>
            </a:r>
            <a:endParaRPr lang="en-US" sz="2000" b="0" dirty="0">
              <a:solidFill>
                <a:srgbClr val="FFFF00"/>
              </a:solidFill>
            </a:endParaRPr>
          </a:p>
          <a:p>
            <a:pPr>
              <a:lnSpc>
                <a:spcPct val="90000"/>
              </a:lnSpc>
            </a:pPr>
            <a:r>
              <a:rPr lang="ru-RU" sz="2000" b="0" dirty="0">
                <a:solidFill>
                  <a:srgbClr val="FFFF00"/>
                </a:solidFill>
              </a:rPr>
              <a:t>Изберите секретаря, который будет записывать цели и планы </a:t>
            </a:r>
            <a:r>
              <a:rPr lang="ru-RU" sz="2000" b="0" dirty="0" smtClean="0">
                <a:solidFill>
                  <a:srgbClr val="FFFF00"/>
                </a:solidFill>
              </a:rPr>
              <a:t>класса.</a:t>
            </a:r>
            <a:endParaRPr lang="en-US" sz="2000" b="0" dirty="0">
              <a:solidFill>
                <a:srgbClr val="FFFF00"/>
              </a:solidFill>
            </a:endParaRPr>
          </a:p>
          <a:p>
            <a:pPr>
              <a:lnSpc>
                <a:spcPct val="90000"/>
              </a:lnSpc>
            </a:pPr>
            <a:r>
              <a:rPr lang="ru-RU" sz="2000" b="0" dirty="0">
                <a:solidFill>
                  <a:srgbClr val="FFFF00"/>
                </a:solidFill>
              </a:rPr>
              <a:t>Делитесь наиболее яркими </a:t>
            </a:r>
            <a:r>
              <a:rPr lang="ru-RU" sz="2000" b="0" dirty="0" smtClean="0">
                <a:solidFill>
                  <a:srgbClr val="FFFF00"/>
                </a:solidFill>
              </a:rPr>
              <a:t>опытами. </a:t>
            </a:r>
            <a:endParaRPr lang="en-US" sz="2000" b="0" dirty="0">
              <a:solidFill>
                <a:srgbClr val="FFFF00"/>
              </a:solidFill>
            </a:endParaRPr>
          </a:p>
          <a:p>
            <a:pPr>
              <a:lnSpc>
                <a:spcPct val="90000"/>
              </a:lnSpc>
            </a:pPr>
            <a:r>
              <a:rPr lang="ru-RU" sz="2000" b="0" dirty="0">
                <a:solidFill>
                  <a:srgbClr val="FFFF00"/>
                </a:solidFill>
              </a:rPr>
              <a:t>Призовите каждого члена класса мыслить </a:t>
            </a:r>
            <a:r>
              <a:rPr lang="ru-RU" sz="2000" b="0" dirty="0" smtClean="0">
                <a:solidFill>
                  <a:srgbClr val="FFFF00"/>
                </a:solidFill>
              </a:rPr>
              <a:t>широко.</a:t>
            </a:r>
            <a:endParaRPr lang="en-US" sz="2000" b="0" dirty="0">
              <a:solidFill>
                <a:srgbClr val="FFFF00"/>
              </a:solidFill>
            </a:endParaRPr>
          </a:p>
          <a:p>
            <a:pPr>
              <a:lnSpc>
                <a:spcPct val="90000"/>
              </a:lnSpc>
            </a:pPr>
            <a:r>
              <a:rPr lang="ru-RU" sz="2000" b="0" dirty="0">
                <a:solidFill>
                  <a:srgbClr val="FFFF00"/>
                </a:solidFill>
              </a:rPr>
              <a:t>Молитесь по двое об </a:t>
            </a:r>
            <a:r>
              <a:rPr lang="ru-RU" sz="2000" b="0" dirty="0" smtClean="0">
                <a:solidFill>
                  <a:srgbClr val="FFFF00"/>
                </a:solidFill>
              </a:rPr>
              <a:t>очищении от греха.</a:t>
            </a:r>
            <a:endParaRPr lang="en-US" sz="2000" b="0" dirty="0">
              <a:solidFill>
                <a:srgbClr val="FFFF00"/>
              </a:solidFill>
            </a:endParaRPr>
          </a:p>
          <a:p>
            <a:pPr>
              <a:lnSpc>
                <a:spcPct val="90000"/>
              </a:lnSpc>
            </a:pPr>
            <a:r>
              <a:rPr lang="ru-RU" sz="2000" b="0" dirty="0">
                <a:solidFill>
                  <a:srgbClr val="FFFF00"/>
                </a:solidFill>
              </a:rPr>
              <a:t>Объясните цели и планы церкви, а также цели руководителя отдела личного </a:t>
            </a:r>
            <a:r>
              <a:rPr lang="ru-RU" sz="2000" b="0" dirty="0" smtClean="0">
                <a:solidFill>
                  <a:srgbClr val="FFFF00"/>
                </a:solidFill>
              </a:rPr>
              <a:t>служения.</a:t>
            </a:r>
            <a:endParaRPr lang="en-US" sz="2000" b="0" dirty="0">
              <a:solidFill>
                <a:srgbClr val="FFFF00"/>
              </a:solidFill>
            </a:endParaRPr>
          </a:p>
          <a:p>
            <a:pPr>
              <a:lnSpc>
                <a:spcPct val="90000"/>
              </a:lnSpc>
            </a:pPr>
            <a:r>
              <a:rPr lang="ru-RU" sz="2000" b="0" dirty="0">
                <a:solidFill>
                  <a:srgbClr val="FFFF00"/>
                </a:solidFill>
              </a:rPr>
              <a:t>Спросите, какая деятельность в прошлом наилучшим образом способствовала </a:t>
            </a:r>
            <a:r>
              <a:rPr lang="ru-RU" sz="2000" b="0" dirty="0" smtClean="0">
                <a:solidFill>
                  <a:srgbClr val="FFFF00"/>
                </a:solidFill>
              </a:rPr>
              <a:t>осуществлению работы Божией.</a:t>
            </a:r>
            <a:endParaRPr lang="en-US" sz="2000" b="0" dirty="0">
              <a:solidFill>
                <a:srgbClr val="FFFF00"/>
              </a:solidFill>
            </a:endParaRPr>
          </a:p>
          <a:p>
            <a:pPr>
              <a:lnSpc>
                <a:spcPct val="90000"/>
              </a:lnSpc>
            </a:pPr>
            <a:r>
              <a:rPr lang="ru-RU" sz="2000" b="0" dirty="0">
                <a:solidFill>
                  <a:srgbClr val="FFFF00"/>
                </a:solidFill>
              </a:rPr>
              <a:t>Подчеркните насколько важны мнения и советы каждого члена </a:t>
            </a:r>
            <a:r>
              <a:rPr lang="ru-RU" sz="2000" b="0" dirty="0" smtClean="0">
                <a:solidFill>
                  <a:srgbClr val="FFFF00"/>
                </a:solidFill>
              </a:rPr>
              <a:t>класса.</a:t>
            </a:r>
            <a:endParaRPr lang="en-US" sz="2000" b="0" dirty="0">
              <a:solidFill>
                <a:srgbClr val="FFFF00"/>
              </a:solidFill>
            </a:endParaRPr>
          </a:p>
          <a:p>
            <a:pPr>
              <a:lnSpc>
                <a:spcPct val="90000"/>
              </a:lnSpc>
            </a:pPr>
            <a:r>
              <a:rPr lang="ru-RU" sz="2000" b="0" dirty="0">
                <a:solidFill>
                  <a:srgbClr val="FFFF00"/>
                </a:solidFill>
              </a:rPr>
              <a:t>Запишите все </a:t>
            </a:r>
            <a:r>
              <a:rPr lang="ru-RU" sz="2000" b="0" dirty="0" smtClean="0">
                <a:solidFill>
                  <a:srgbClr val="FFFF00"/>
                </a:solidFill>
              </a:rPr>
              <a:t>предложения.</a:t>
            </a:r>
            <a:endParaRPr lang="en-US" sz="2000" b="0" dirty="0">
              <a:solidFill>
                <a:srgbClr val="FFFF00"/>
              </a:solidFill>
            </a:endParaRPr>
          </a:p>
          <a:p>
            <a:pPr>
              <a:lnSpc>
                <a:spcPct val="90000"/>
              </a:lnSpc>
            </a:pPr>
            <a:r>
              <a:rPr lang="ru-RU" sz="2000" b="0" dirty="0">
                <a:solidFill>
                  <a:srgbClr val="FFFF00"/>
                </a:solidFill>
              </a:rPr>
              <a:t>Выберите несколько подходящих идей или </a:t>
            </a:r>
            <a:r>
              <a:rPr lang="ru-RU" sz="2000" b="0" dirty="0" smtClean="0">
                <a:solidFill>
                  <a:srgbClr val="FFFF00"/>
                </a:solidFill>
              </a:rPr>
              <a:t>планов.</a:t>
            </a:r>
            <a:endParaRPr lang="en-US" sz="2000" b="0" dirty="0">
              <a:solidFill>
                <a:srgbClr val="FFFF00"/>
              </a:solidFill>
            </a:endParaRPr>
          </a:p>
          <a:p>
            <a:pPr>
              <a:lnSpc>
                <a:spcPct val="90000"/>
              </a:lnSpc>
            </a:pPr>
            <a:r>
              <a:rPr lang="ru-RU" sz="2000" b="0" dirty="0">
                <a:solidFill>
                  <a:srgbClr val="FFFF00"/>
                </a:solidFill>
              </a:rPr>
              <a:t>Разработайте стратегический </a:t>
            </a:r>
            <a:r>
              <a:rPr lang="ru-RU" sz="2000" b="0" dirty="0" smtClean="0">
                <a:solidFill>
                  <a:srgbClr val="FFFF00"/>
                </a:solidFill>
              </a:rPr>
              <a:t>план.</a:t>
            </a:r>
            <a:endParaRPr lang="en-US" sz="2000" b="0" dirty="0">
              <a:solidFill>
                <a:srgbClr val="FFFF00"/>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4994" name="Group 2"/>
          <p:cNvGrpSpPr>
            <a:grpSpLocks/>
          </p:cNvGrpSpPr>
          <p:nvPr/>
        </p:nvGrpSpPr>
        <p:grpSpPr bwMode="auto">
          <a:xfrm>
            <a:off x="3733800" y="533400"/>
            <a:ext cx="4953000" cy="4556125"/>
            <a:chOff x="2352" y="336"/>
            <a:chExt cx="3120" cy="2870"/>
          </a:xfrm>
        </p:grpSpPr>
        <p:grpSp>
          <p:nvGrpSpPr>
            <p:cNvPr id="84995" name="Group 3"/>
            <p:cNvGrpSpPr>
              <a:grpSpLocks/>
            </p:cNvGrpSpPr>
            <p:nvPr/>
          </p:nvGrpSpPr>
          <p:grpSpPr bwMode="auto">
            <a:xfrm>
              <a:off x="2352" y="336"/>
              <a:ext cx="2976" cy="1411"/>
              <a:chOff x="2352" y="336"/>
              <a:chExt cx="2976" cy="1411"/>
            </a:xfrm>
          </p:grpSpPr>
          <p:sp>
            <p:nvSpPr>
              <p:cNvPr id="84996" name="Rectangle 4"/>
              <p:cNvSpPr>
                <a:spLocks noChangeArrowheads="1"/>
              </p:cNvSpPr>
              <p:nvPr/>
            </p:nvSpPr>
            <p:spPr bwMode="auto">
              <a:xfrm>
                <a:off x="2352" y="336"/>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84997" name="Rectangle 5"/>
              <p:cNvSpPr>
                <a:spLocks noChangeArrowheads="1"/>
              </p:cNvSpPr>
              <p:nvPr/>
            </p:nvSpPr>
            <p:spPr bwMode="auto">
              <a:xfrm>
                <a:off x="2400" y="384"/>
                <a:ext cx="2784" cy="1363"/>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2800" b="1">
                    <a:solidFill>
                      <a:schemeClr val="bg2"/>
                    </a:solidFill>
                    <a:effectLst>
                      <a:outerShdw blurRad="38100" dist="38100" dir="2700000" algn="tl">
                        <a:srgbClr val="000000"/>
                      </a:outerShdw>
                    </a:effectLst>
                    <a:latin typeface="Arial" charset="0"/>
                  </a:rPr>
                  <a:t>Божественные указания для завершения проповеди Евангелия</a:t>
                </a:r>
                <a:endParaRPr lang="en-US" sz="2800" b="1">
                  <a:solidFill>
                    <a:schemeClr val="bg2"/>
                  </a:solidFill>
                  <a:effectLst>
                    <a:outerShdw blurRad="38100" dist="38100" dir="2700000" algn="tl">
                      <a:srgbClr val="000000"/>
                    </a:outerShdw>
                  </a:effectLst>
                  <a:latin typeface="Arial" charset="0"/>
                </a:endParaRPr>
              </a:p>
              <a:p>
                <a:pPr algn="ctr">
                  <a:lnSpc>
                    <a:spcPct val="90000"/>
                  </a:lnSpc>
                  <a:spcBef>
                    <a:spcPct val="20000"/>
                  </a:spcBef>
                  <a:buClr>
                    <a:schemeClr val="tx2"/>
                  </a:buClr>
                  <a:buSzPct val="90000"/>
                  <a:buFont typeface="Symbol" pitchFamily="18" charset="2"/>
                  <a:buNone/>
                </a:pPr>
                <a:endParaRPr lang="en-US" sz="3200" b="1">
                  <a:solidFill>
                    <a:schemeClr val="bg2"/>
                  </a:solidFill>
                  <a:effectLst>
                    <a:outerShdw blurRad="38100" dist="38100" dir="2700000" algn="tl">
                      <a:srgbClr val="000000"/>
                    </a:outerShdw>
                  </a:effectLst>
                  <a:latin typeface="Kabel Ult BT" pitchFamily="34" charset="0"/>
                </a:endParaRPr>
              </a:p>
            </p:txBody>
          </p:sp>
        </p:grpSp>
        <p:pic>
          <p:nvPicPr>
            <p:cNvPr id="84998" name="Picture 6"/>
            <p:cNvPicPr>
              <a:picLocks noChangeAspect="1" noChangeArrowheads="1"/>
            </p:cNvPicPr>
            <p:nvPr/>
          </p:nvPicPr>
          <p:blipFill>
            <a:blip r:embed="rId3" cstate="print"/>
            <a:srcRect/>
            <a:stretch>
              <a:fillRect/>
            </a:stretch>
          </p:blipFill>
          <p:spPr bwMode="auto">
            <a:xfrm>
              <a:off x="2592" y="768"/>
              <a:ext cx="2880" cy="2438"/>
            </a:xfrm>
            <a:prstGeom prst="rect">
              <a:avLst/>
            </a:prstGeom>
            <a:noFill/>
            <a:ln w="12700" cap="sq">
              <a:noFill/>
              <a:miter lim="800000"/>
              <a:headEnd type="none" w="sm" len="sm"/>
              <a:tailEnd type="none" w="sm" len="sm"/>
            </a:ln>
            <a:effectLst/>
          </p:spPr>
        </p:pic>
      </p:grpSp>
      <p:sp>
        <p:nvSpPr>
          <p:cNvPr id="85004" name="Text Box 12"/>
          <p:cNvSpPr txBox="1">
            <a:spLocks noChangeArrowheads="1"/>
          </p:cNvSpPr>
          <p:nvPr/>
        </p:nvSpPr>
        <p:spPr bwMode="auto">
          <a:xfrm>
            <a:off x="1600200" y="2743200"/>
            <a:ext cx="6629400" cy="457200"/>
          </a:xfrm>
          <a:prstGeom prst="rect">
            <a:avLst/>
          </a:prstGeom>
          <a:noFill/>
          <a:ln w="12700" cap="sq">
            <a:noFill/>
            <a:miter lim="800000"/>
            <a:headEnd type="none" w="sm" len="sm"/>
            <a:tailEnd type="none" w="sm" len="sm"/>
          </a:ln>
          <a:effectLst/>
        </p:spPr>
        <p:txBody>
          <a:bodyPr>
            <a:spAutoFit/>
          </a:bodyPr>
          <a:lstStyle/>
          <a:p>
            <a:pPr algn="l">
              <a:spcBef>
                <a:spcPct val="20000"/>
              </a:spcBef>
              <a:buClr>
                <a:schemeClr val="tx2"/>
              </a:buClr>
              <a:buSzPct val="90000"/>
              <a:buFont typeface="Symbol" pitchFamily="18" charset="2"/>
              <a:buChar char="¨"/>
            </a:pPr>
            <a:endParaRPr lang="es-ES_tradnl"/>
          </a:p>
        </p:txBody>
      </p:sp>
      <p:grpSp>
        <p:nvGrpSpPr>
          <p:cNvPr id="85011" name="Group 19"/>
          <p:cNvGrpSpPr>
            <a:grpSpLocks/>
          </p:cNvGrpSpPr>
          <p:nvPr/>
        </p:nvGrpSpPr>
        <p:grpSpPr bwMode="auto">
          <a:xfrm>
            <a:off x="1371600" y="2438400"/>
            <a:ext cx="6096000" cy="3505200"/>
            <a:chOff x="864" y="1536"/>
            <a:chExt cx="3840" cy="2208"/>
          </a:xfrm>
        </p:grpSpPr>
        <p:sp>
          <p:nvSpPr>
            <p:cNvPr id="85000" name="Rectangle 8"/>
            <p:cNvSpPr>
              <a:spLocks noChangeArrowheads="1"/>
            </p:cNvSpPr>
            <p:nvPr/>
          </p:nvSpPr>
          <p:spPr bwMode="auto">
            <a:xfrm>
              <a:off x="864" y="1536"/>
              <a:ext cx="3840" cy="2208"/>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85007" name="Text Box 15"/>
            <p:cNvSpPr txBox="1">
              <a:spLocks noChangeArrowheads="1"/>
            </p:cNvSpPr>
            <p:nvPr/>
          </p:nvSpPr>
          <p:spPr bwMode="auto">
            <a:xfrm>
              <a:off x="930" y="1797"/>
              <a:ext cx="3719" cy="1947"/>
            </a:xfrm>
            <a:prstGeom prst="rect">
              <a:avLst/>
            </a:prstGeom>
            <a:noFill/>
            <a:ln w="12700" cap="sq">
              <a:noFill/>
              <a:miter lim="800000"/>
              <a:headEnd type="none" w="sm" len="sm"/>
              <a:tailEnd type="none" w="sm" len="sm"/>
            </a:ln>
            <a:effectLst/>
          </p:spPr>
          <p:txBody>
            <a:bodyPr wrap="square">
              <a:spAutoFit/>
            </a:bodyPr>
            <a:lstStyle/>
            <a:p>
              <a:pPr algn="l">
                <a:spcBef>
                  <a:spcPct val="20000"/>
                </a:spcBef>
                <a:buClr>
                  <a:schemeClr val="tx2"/>
                </a:buClr>
                <a:buSzPct val="90000"/>
                <a:buFont typeface="Symbol" pitchFamily="18" charset="2"/>
                <a:buNone/>
              </a:pPr>
              <a:r>
                <a:rPr lang="ru-RU" sz="2800" b="1" dirty="0" smtClean="0">
                  <a:solidFill>
                    <a:schemeClr val="bg2"/>
                  </a:solidFill>
                </a:rPr>
                <a:t>«Субботней </a:t>
              </a:r>
              <a:r>
                <a:rPr lang="ru-RU" sz="2800" b="1" dirty="0">
                  <a:solidFill>
                    <a:schemeClr val="bg2"/>
                  </a:solidFill>
                </a:rPr>
                <a:t>школе следует стать одним из самых эффективных и важных средств в деле обращения душ ко </a:t>
              </a:r>
              <a:r>
                <a:rPr lang="ru-RU" sz="2800" b="1" dirty="0" smtClean="0">
                  <a:solidFill>
                    <a:schemeClr val="bg2"/>
                  </a:solidFill>
                </a:rPr>
                <a:t>Христу».</a:t>
              </a:r>
            </a:p>
            <a:p>
              <a:pPr algn="l">
                <a:spcBef>
                  <a:spcPct val="20000"/>
                </a:spcBef>
                <a:buClr>
                  <a:schemeClr val="tx2"/>
                </a:buClr>
                <a:buSzPct val="90000"/>
                <a:buFont typeface="Symbol" pitchFamily="18" charset="2"/>
                <a:buNone/>
              </a:pPr>
              <a:r>
                <a:rPr lang="ru-RU" b="1" i="1" dirty="0" smtClean="0">
                  <a:solidFill>
                    <a:schemeClr val="bg2"/>
                  </a:solidFill>
                </a:rPr>
                <a:t>(Э.Уайт, Советы </a:t>
              </a:r>
              <a:r>
                <a:rPr lang="ru-RU" b="1" i="1" dirty="0">
                  <a:solidFill>
                    <a:schemeClr val="bg2"/>
                  </a:solidFill>
                </a:rPr>
                <a:t>по работе субботней школы</a:t>
              </a:r>
              <a:r>
                <a:rPr lang="en-US" b="1" dirty="0">
                  <a:solidFill>
                    <a:schemeClr val="bg2"/>
                  </a:solidFill>
                </a:rPr>
                <a:t>, </a:t>
              </a:r>
              <a:r>
                <a:rPr lang="ru-RU" b="1" dirty="0" err="1">
                  <a:solidFill>
                    <a:schemeClr val="bg2"/>
                  </a:solidFill>
                </a:rPr>
                <a:t>стр</a:t>
              </a:r>
              <a:r>
                <a:rPr lang="en-US" b="1" dirty="0">
                  <a:solidFill>
                    <a:schemeClr val="bg2"/>
                  </a:solidFill>
                </a:rPr>
                <a:t>. 10</a:t>
              </a:r>
              <a:r>
                <a:rPr lang="en-US" b="1" dirty="0" smtClean="0">
                  <a:solidFill>
                    <a:schemeClr val="bg2"/>
                  </a:solidFill>
                </a:rPr>
                <a:t>.</a:t>
              </a:r>
              <a:r>
                <a:rPr lang="ru-RU" b="1" dirty="0" smtClean="0">
                  <a:solidFill>
                    <a:schemeClr val="bg2"/>
                  </a:solidFill>
                </a:rPr>
                <a:t>)</a:t>
              </a:r>
              <a:endParaRPr lang="en-US" b="1" dirty="0">
                <a:solidFill>
                  <a:schemeClr val="bg2"/>
                </a:solidFill>
              </a:endParaRPr>
            </a:p>
            <a:p>
              <a:pPr algn="l">
                <a:spcBef>
                  <a:spcPct val="50000"/>
                </a:spcBef>
              </a:pPr>
              <a:endParaRPr lang="en-US" sz="2000" dirty="0">
                <a:solidFill>
                  <a:schemeClr val="bg2"/>
                </a:solidFill>
              </a:endParaRPr>
            </a:p>
          </p:txBody>
        </p:sp>
      </p:grpSp>
      <p:sp>
        <p:nvSpPr>
          <p:cNvPr id="85010" name="AutoShape 18"/>
          <p:cNvSpPr>
            <a:spLocks noChangeArrowheads="1"/>
          </p:cNvSpPr>
          <p:nvPr/>
        </p:nvSpPr>
        <p:spPr bwMode="auto">
          <a:xfrm rot="5400000" flipV="1">
            <a:off x="1676400" y="609600"/>
            <a:ext cx="1143000" cy="1600200"/>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vert="eaVert" wrap="none" anchor="ctr"/>
          <a:lstStyle/>
          <a:p>
            <a:pPr algn="ctr"/>
            <a:r>
              <a:rPr lang="en-US" sz="7200">
                <a:solidFill>
                  <a:srgbClr val="FAFD00"/>
                </a:solidFill>
                <a:latin typeface="Lithograph" pitchFamily="2" charset="0"/>
              </a:rPr>
              <a:t>3</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nodeType="clickEffect">
                                  <p:stCondLst>
                                    <p:cond delay="0"/>
                                  </p:stCondLst>
                                  <p:childTnLst>
                                    <p:set>
                                      <p:cBhvr>
                                        <p:cTn id="6" dur="1" fill="hold">
                                          <p:stCondLst>
                                            <p:cond delay="0"/>
                                          </p:stCondLst>
                                        </p:cTn>
                                        <p:tgtEl>
                                          <p:spTgt spid="84994"/>
                                        </p:tgtEl>
                                        <p:attrNameLst>
                                          <p:attrName>style.visibility</p:attrName>
                                        </p:attrNameLst>
                                      </p:cBhvr>
                                      <p:to>
                                        <p:strVal val="visible"/>
                                      </p:to>
                                    </p:set>
                                    <p:animEffect transition="in" filter="slide(fromRight)">
                                      <p:cBhvr>
                                        <p:cTn id="7" dur="500"/>
                                        <p:tgtEl>
                                          <p:spTgt spid="8499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5010"/>
                                        </p:tgtEl>
                                        <p:attrNameLst>
                                          <p:attrName>style.visibility</p:attrName>
                                        </p:attrNameLst>
                                      </p:cBhvr>
                                      <p:to>
                                        <p:strVal val="visible"/>
                                      </p:to>
                                    </p:set>
                                    <p:animEffect transition="in" filter="slide(fromTop)">
                                      <p:cBhvr>
                                        <p:cTn id="12" dur="500"/>
                                        <p:tgtEl>
                                          <p:spTgt spid="850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nodePh="1">
                                  <p:stCondLst>
                                    <p:cond delay="0"/>
                                  </p:stCondLst>
                                  <p:endCondLst>
                                    <p:cond evt="begin" delay="0">
                                      <p:tn val="15"/>
                                    </p:cond>
                                  </p:endCondLst>
                                  <p:childTnLst>
                                    <p:set>
                                      <p:cBhvr>
                                        <p:cTn id="16" dur="1" fill="hold">
                                          <p:stCondLst>
                                            <p:cond delay="0"/>
                                          </p:stCondLst>
                                        </p:cTn>
                                        <p:tgtEl>
                                          <p:spTgt spid="85004">
                                            <p:txEl>
                                              <p:pRg st="0" end="0"/>
                                            </p:txEl>
                                          </p:spTgt>
                                        </p:tgtEl>
                                        <p:attrNameLst>
                                          <p:attrName>style.visibility</p:attrName>
                                        </p:attrNameLst>
                                      </p:cBhvr>
                                      <p:to>
                                        <p:strVal val="visible"/>
                                      </p:to>
                                    </p:set>
                                    <p:animEffect transition="in" filter="blinds(horizontal)">
                                      <p:cBhvr>
                                        <p:cTn id="17" dur="500"/>
                                        <p:tgtEl>
                                          <p:spTgt spid="8500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5011"/>
                                        </p:tgtEl>
                                        <p:attrNameLst>
                                          <p:attrName>style.visibility</p:attrName>
                                        </p:attrNameLst>
                                      </p:cBhvr>
                                      <p:to>
                                        <p:strVal val="visible"/>
                                      </p:to>
                                    </p:set>
                                    <p:animEffect transition="in" filter="dissolve">
                                      <p:cBhvr>
                                        <p:cTn id="22" dur="500"/>
                                        <p:tgtEl>
                                          <p:spTgt spid="850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04" grpId="0" build="p" autoUpdateAnimBg="0"/>
      <p:bldP spid="85010"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6018" name="Group 2"/>
          <p:cNvGrpSpPr>
            <a:grpSpLocks/>
          </p:cNvGrpSpPr>
          <p:nvPr/>
        </p:nvGrpSpPr>
        <p:grpSpPr bwMode="auto">
          <a:xfrm>
            <a:off x="3733800" y="533400"/>
            <a:ext cx="4953000" cy="4556125"/>
            <a:chOff x="2352" y="336"/>
            <a:chExt cx="3120" cy="2870"/>
          </a:xfrm>
        </p:grpSpPr>
        <p:grpSp>
          <p:nvGrpSpPr>
            <p:cNvPr id="86019" name="Group 3"/>
            <p:cNvGrpSpPr>
              <a:grpSpLocks/>
            </p:cNvGrpSpPr>
            <p:nvPr/>
          </p:nvGrpSpPr>
          <p:grpSpPr bwMode="auto">
            <a:xfrm>
              <a:off x="2352" y="336"/>
              <a:ext cx="2976" cy="1411"/>
              <a:chOff x="2352" y="336"/>
              <a:chExt cx="2976" cy="1411"/>
            </a:xfrm>
          </p:grpSpPr>
          <p:sp>
            <p:nvSpPr>
              <p:cNvPr id="86020" name="Rectangle 4"/>
              <p:cNvSpPr>
                <a:spLocks noChangeArrowheads="1"/>
              </p:cNvSpPr>
              <p:nvPr/>
            </p:nvSpPr>
            <p:spPr bwMode="auto">
              <a:xfrm>
                <a:off x="2352" y="336"/>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86021" name="Rectangle 5"/>
              <p:cNvSpPr>
                <a:spLocks noChangeArrowheads="1"/>
              </p:cNvSpPr>
              <p:nvPr/>
            </p:nvSpPr>
            <p:spPr bwMode="auto">
              <a:xfrm>
                <a:off x="2400" y="384"/>
                <a:ext cx="2784" cy="1363"/>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2800" b="1">
                    <a:solidFill>
                      <a:schemeClr val="bg2"/>
                    </a:solidFill>
                    <a:effectLst>
                      <a:outerShdw blurRad="38100" dist="38100" dir="2700000" algn="tl">
                        <a:srgbClr val="000000"/>
                      </a:outerShdw>
                    </a:effectLst>
                    <a:latin typeface="Arial" charset="0"/>
                  </a:rPr>
                  <a:t>Божественные указания для завершения проповеди Евангелия</a:t>
                </a:r>
                <a:endParaRPr lang="en-US" sz="2800" b="1">
                  <a:solidFill>
                    <a:schemeClr val="bg2"/>
                  </a:solidFill>
                  <a:effectLst>
                    <a:outerShdw blurRad="38100" dist="38100" dir="2700000" algn="tl">
                      <a:srgbClr val="000000"/>
                    </a:outerShdw>
                  </a:effectLst>
                  <a:latin typeface="Arial" charset="0"/>
                </a:endParaRPr>
              </a:p>
              <a:p>
                <a:pPr algn="ctr">
                  <a:lnSpc>
                    <a:spcPct val="90000"/>
                  </a:lnSpc>
                  <a:spcBef>
                    <a:spcPct val="20000"/>
                  </a:spcBef>
                  <a:buClr>
                    <a:schemeClr val="tx2"/>
                  </a:buClr>
                  <a:buSzPct val="90000"/>
                  <a:buFont typeface="Symbol" pitchFamily="18" charset="2"/>
                  <a:buNone/>
                </a:pPr>
                <a:endParaRPr lang="en-US" sz="3200" b="1">
                  <a:solidFill>
                    <a:schemeClr val="bg2"/>
                  </a:solidFill>
                  <a:effectLst>
                    <a:outerShdw blurRad="38100" dist="38100" dir="2700000" algn="tl">
                      <a:srgbClr val="000000"/>
                    </a:outerShdw>
                  </a:effectLst>
                  <a:latin typeface="Kabel Ult BT" pitchFamily="34" charset="0"/>
                </a:endParaRPr>
              </a:p>
            </p:txBody>
          </p:sp>
        </p:grpSp>
        <p:pic>
          <p:nvPicPr>
            <p:cNvPr id="86022" name="Picture 6"/>
            <p:cNvPicPr>
              <a:picLocks noChangeAspect="1" noChangeArrowheads="1"/>
            </p:cNvPicPr>
            <p:nvPr/>
          </p:nvPicPr>
          <p:blipFill>
            <a:blip r:embed="rId3" cstate="print"/>
            <a:srcRect/>
            <a:stretch>
              <a:fillRect/>
            </a:stretch>
          </p:blipFill>
          <p:spPr bwMode="auto">
            <a:xfrm>
              <a:off x="2592" y="768"/>
              <a:ext cx="2880" cy="2438"/>
            </a:xfrm>
            <a:prstGeom prst="rect">
              <a:avLst/>
            </a:prstGeom>
            <a:noFill/>
            <a:ln w="12700" cap="sq">
              <a:noFill/>
              <a:miter lim="800000"/>
              <a:headEnd type="none" w="sm" len="sm"/>
              <a:tailEnd type="none" w="sm" len="sm"/>
            </a:ln>
            <a:effectLst/>
          </p:spPr>
        </p:pic>
      </p:grpSp>
      <p:sp>
        <p:nvSpPr>
          <p:cNvPr id="86028" name="Text Box 12"/>
          <p:cNvSpPr txBox="1">
            <a:spLocks noChangeArrowheads="1"/>
          </p:cNvSpPr>
          <p:nvPr/>
        </p:nvSpPr>
        <p:spPr bwMode="auto">
          <a:xfrm>
            <a:off x="1600200" y="2743200"/>
            <a:ext cx="6629400" cy="457200"/>
          </a:xfrm>
          <a:prstGeom prst="rect">
            <a:avLst/>
          </a:prstGeom>
          <a:noFill/>
          <a:ln w="12700" cap="sq">
            <a:noFill/>
            <a:miter lim="800000"/>
            <a:headEnd type="none" w="sm" len="sm"/>
            <a:tailEnd type="none" w="sm" len="sm"/>
          </a:ln>
          <a:effectLst/>
        </p:spPr>
        <p:txBody>
          <a:bodyPr>
            <a:spAutoFit/>
          </a:bodyPr>
          <a:lstStyle/>
          <a:p>
            <a:pPr algn="l">
              <a:spcBef>
                <a:spcPct val="20000"/>
              </a:spcBef>
              <a:buClr>
                <a:schemeClr val="tx2"/>
              </a:buClr>
              <a:buSzPct val="90000"/>
              <a:buFont typeface="Symbol" pitchFamily="18" charset="2"/>
              <a:buChar char="¨"/>
            </a:pPr>
            <a:endParaRPr lang="es-ES_tradnl"/>
          </a:p>
        </p:txBody>
      </p:sp>
      <p:grpSp>
        <p:nvGrpSpPr>
          <p:cNvPr id="86032" name="Group 16"/>
          <p:cNvGrpSpPr>
            <a:grpSpLocks/>
          </p:cNvGrpSpPr>
          <p:nvPr/>
        </p:nvGrpSpPr>
        <p:grpSpPr bwMode="auto">
          <a:xfrm>
            <a:off x="1371600" y="2590800"/>
            <a:ext cx="6400800" cy="4114800"/>
            <a:chOff x="864" y="1536"/>
            <a:chExt cx="4032" cy="2592"/>
          </a:xfrm>
        </p:grpSpPr>
        <p:sp>
          <p:nvSpPr>
            <p:cNvPr id="86024" name="Rectangle 8"/>
            <p:cNvSpPr>
              <a:spLocks noChangeArrowheads="1"/>
            </p:cNvSpPr>
            <p:nvPr/>
          </p:nvSpPr>
          <p:spPr bwMode="auto">
            <a:xfrm>
              <a:off x="864" y="1536"/>
              <a:ext cx="4032" cy="2592"/>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sp>
          <p:nvSpPr>
            <p:cNvPr id="86029" name="Text Box 13"/>
            <p:cNvSpPr txBox="1">
              <a:spLocks noChangeArrowheads="1"/>
            </p:cNvSpPr>
            <p:nvPr/>
          </p:nvSpPr>
          <p:spPr bwMode="auto">
            <a:xfrm>
              <a:off x="912" y="1536"/>
              <a:ext cx="3888" cy="1898"/>
            </a:xfrm>
            <a:prstGeom prst="rect">
              <a:avLst/>
            </a:prstGeom>
            <a:noFill/>
            <a:ln w="12700" cap="sq">
              <a:noFill/>
              <a:miter lim="800000"/>
              <a:headEnd type="none" w="sm" len="sm"/>
              <a:tailEnd type="none" w="sm" len="sm"/>
            </a:ln>
            <a:effectLst/>
          </p:spPr>
          <p:txBody>
            <a:bodyPr>
              <a:spAutoFit/>
            </a:bodyPr>
            <a:lstStyle/>
            <a:p>
              <a:pPr algn="l">
                <a:spcBef>
                  <a:spcPct val="20000"/>
                </a:spcBef>
                <a:buClr>
                  <a:schemeClr val="tx2"/>
                </a:buClr>
                <a:buSzPct val="90000"/>
                <a:buFont typeface="Symbol" pitchFamily="18" charset="2"/>
                <a:buNone/>
              </a:pPr>
              <a:r>
                <a:rPr lang="en-US" b="1">
                  <a:solidFill>
                    <a:srgbClr val="000000"/>
                  </a:solidFill>
                </a:rPr>
                <a:t>“</a:t>
              </a:r>
              <a:r>
                <a:rPr lang="ru-RU" b="1">
                  <a:solidFill>
                    <a:srgbClr val="000000"/>
                  </a:solidFill>
                </a:rPr>
                <a:t>Создание малых групп, как основы христианских усилий,</a:t>
              </a:r>
              <a:r>
                <a:rPr lang="en-US" b="1">
                  <a:solidFill>
                    <a:srgbClr val="000000"/>
                  </a:solidFill>
                </a:rPr>
                <a:t> </a:t>
              </a:r>
              <a:r>
                <a:rPr lang="ru-RU" b="1">
                  <a:solidFill>
                    <a:srgbClr val="000000"/>
                  </a:solidFill>
                </a:rPr>
                <a:t> это тот план, который был указан мне Тем, Кто никогда не ошибается. Если церковь большая, пусть ее члены сформируют небольшие группы, чтобы вместе трудиться не только для своих собратьев, но  и для неверующих  </a:t>
              </a:r>
              <a:r>
                <a:rPr lang="en-US" b="1">
                  <a:solidFill>
                    <a:srgbClr val="000000"/>
                  </a:solidFill>
                </a:rPr>
                <a:t>”</a:t>
              </a:r>
              <a:r>
                <a:rPr lang="en-US">
                  <a:solidFill>
                    <a:srgbClr val="000000"/>
                  </a:solidFill>
                </a:rPr>
                <a:t> </a:t>
              </a:r>
              <a:r>
                <a:rPr lang="en-US">
                  <a:solidFill>
                    <a:srgbClr val="000000"/>
                  </a:solidFill>
                  <a:cs typeface="Times New Roman" pitchFamily="18" charset="0"/>
                </a:rPr>
                <a:t>—</a:t>
              </a:r>
              <a:r>
                <a:rPr lang="ru-RU" sz="2000" b="1" i="1">
                  <a:solidFill>
                    <a:srgbClr val="000000"/>
                  </a:solidFill>
                </a:rPr>
                <a:t>Евангелизм</a:t>
              </a:r>
              <a:r>
                <a:rPr lang="en-US" sz="2000" b="1" i="1">
                  <a:solidFill>
                    <a:srgbClr val="000000"/>
                  </a:solidFill>
                </a:rPr>
                <a:t>, </a:t>
              </a:r>
              <a:r>
                <a:rPr lang="ru-RU" sz="2000" b="1" i="1">
                  <a:solidFill>
                    <a:srgbClr val="000000"/>
                  </a:solidFill>
                </a:rPr>
                <a:t>стр</a:t>
              </a:r>
              <a:r>
                <a:rPr lang="en-US" sz="2000" b="1">
                  <a:solidFill>
                    <a:srgbClr val="000000"/>
                  </a:solidFill>
                </a:rPr>
                <a:t>. 115.</a:t>
              </a:r>
              <a:endParaRPr lang="en-US" sz="2000" b="1">
                <a:solidFill>
                  <a:schemeClr val="bg2"/>
                </a:solidFill>
              </a:endParaRPr>
            </a:p>
          </p:txBody>
        </p:sp>
      </p:grpSp>
      <p:sp>
        <p:nvSpPr>
          <p:cNvPr id="86031" name="AutoShape 15"/>
          <p:cNvSpPr>
            <a:spLocks noChangeArrowheads="1"/>
          </p:cNvSpPr>
          <p:nvPr/>
        </p:nvSpPr>
        <p:spPr bwMode="auto">
          <a:xfrm rot="5400000" flipV="1">
            <a:off x="1676400" y="609600"/>
            <a:ext cx="1143000" cy="1600200"/>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vert="eaVert" wrap="none" anchor="ctr"/>
          <a:lstStyle/>
          <a:p>
            <a:pPr algn="ctr"/>
            <a:r>
              <a:rPr lang="en-US" sz="7200">
                <a:solidFill>
                  <a:srgbClr val="FAFD00"/>
                </a:solidFill>
                <a:latin typeface="Lithograph" pitchFamily="2" charset="0"/>
              </a:rPr>
              <a:t>4</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nodeType="clickEffect">
                                  <p:stCondLst>
                                    <p:cond delay="0"/>
                                  </p:stCondLst>
                                  <p:childTnLst>
                                    <p:set>
                                      <p:cBhvr>
                                        <p:cTn id="6" dur="1" fill="hold">
                                          <p:stCondLst>
                                            <p:cond delay="0"/>
                                          </p:stCondLst>
                                        </p:cTn>
                                        <p:tgtEl>
                                          <p:spTgt spid="86018"/>
                                        </p:tgtEl>
                                        <p:attrNameLst>
                                          <p:attrName>style.visibility</p:attrName>
                                        </p:attrNameLst>
                                      </p:cBhvr>
                                      <p:to>
                                        <p:strVal val="visible"/>
                                      </p:to>
                                    </p:set>
                                    <p:animEffect transition="in" filter="slide(fromRight)">
                                      <p:cBhvr>
                                        <p:cTn id="7" dur="500"/>
                                        <p:tgtEl>
                                          <p:spTgt spid="8601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6031"/>
                                        </p:tgtEl>
                                        <p:attrNameLst>
                                          <p:attrName>style.visibility</p:attrName>
                                        </p:attrNameLst>
                                      </p:cBhvr>
                                      <p:to>
                                        <p:strVal val="visible"/>
                                      </p:to>
                                    </p:set>
                                    <p:animEffect transition="in" filter="slide(fromTop)">
                                      <p:cBhvr>
                                        <p:cTn id="12" dur="500"/>
                                        <p:tgtEl>
                                          <p:spTgt spid="8603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nodePh="1">
                                  <p:stCondLst>
                                    <p:cond delay="0"/>
                                  </p:stCondLst>
                                  <p:endCondLst>
                                    <p:cond evt="begin" delay="0">
                                      <p:tn val="15"/>
                                    </p:cond>
                                  </p:endCondLst>
                                  <p:childTnLst>
                                    <p:set>
                                      <p:cBhvr>
                                        <p:cTn id="16" dur="1" fill="hold">
                                          <p:stCondLst>
                                            <p:cond delay="0"/>
                                          </p:stCondLst>
                                        </p:cTn>
                                        <p:tgtEl>
                                          <p:spTgt spid="86028">
                                            <p:txEl>
                                              <p:pRg st="0" end="0"/>
                                            </p:txEl>
                                          </p:spTgt>
                                        </p:tgtEl>
                                        <p:attrNameLst>
                                          <p:attrName>style.visibility</p:attrName>
                                        </p:attrNameLst>
                                      </p:cBhvr>
                                      <p:to>
                                        <p:strVal val="visible"/>
                                      </p:to>
                                    </p:set>
                                    <p:animEffect transition="in" filter="blinds(horizontal)">
                                      <p:cBhvr>
                                        <p:cTn id="17" dur="500"/>
                                        <p:tgtEl>
                                          <p:spTgt spid="8602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6032"/>
                                        </p:tgtEl>
                                        <p:attrNameLst>
                                          <p:attrName>style.visibility</p:attrName>
                                        </p:attrNameLst>
                                      </p:cBhvr>
                                      <p:to>
                                        <p:strVal val="visible"/>
                                      </p:to>
                                    </p:set>
                                    <p:animEffect transition="in" filter="dissolve">
                                      <p:cBhvr>
                                        <p:cTn id="22" dur="500"/>
                                        <p:tgtEl>
                                          <p:spTgt spid="86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8" grpId="0" build="p" autoUpdateAnimBg="0"/>
      <p:bldP spid="86031"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ctrTitle"/>
          </p:nvPr>
        </p:nvSpPr>
        <p:spPr>
          <a:xfrm>
            <a:off x="2209800" y="685800"/>
            <a:ext cx="6934200" cy="2116138"/>
          </a:xfrm>
          <a:noFill/>
          <a:ln/>
        </p:spPr>
        <p:txBody>
          <a:bodyPr lIns="90488" tIns="44450" rIns="90488" bIns="44450"/>
          <a:lstStyle/>
          <a:p>
            <a:pPr algn="ctr"/>
            <a:r>
              <a:rPr lang="ru-RU" sz="6000">
                <a:solidFill>
                  <a:srgbClr val="FFFF00"/>
                </a:solidFill>
              </a:rPr>
              <a:t>Потенциал</a:t>
            </a:r>
            <a:r>
              <a:rPr lang="ru-RU" sz="6600">
                <a:solidFill>
                  <a:srgbClr val="FFFF00"/>
                </a:solidFill>
              </a:rPr>
              <a:t> к</a:t>
            </a:r>
            <a:r>
              <a:rPr lang="ru-RU" sz="6000">
                <a:solidFill>
                  <a:srgbClr val="FFFF00"/>
                </a:solidFill>
              </a:rPr>
              <a:t>ласса субботней школы</a:t>
            </a:r>
            <a:endParaRPr lang="en-US" sz="6000">
              <a:solidFill>
                <a:srgbClr val="FFFF00"/>
              </a:solidFill>
            </a:endParaRPr>
          </a:p>
        </p:txBody>
      </p:sp>
      <p:sp>
        <p:nvSpPr>
          <p:cNvPr id="87044" name="WordArt 4"/>
          <p:cNvSpPr>
            <a:spLocks noChangeArrowheads="1" noChangeShapeType="1" noTextEdit="1"/>
          </p:cNvSpPr>
          <p:nvPr/>
        </p:nvSpPr>
        <p:spPr bwMode="auto">
          <a:xfrm rot="5400000">
            <a:off x="-2447925" y="3209925"/>
            <a:ext cx="6400800" cy="438150"/>
          </a:xfrm>
          <a:prstGeom prst="rect">
            <a:avLst/>
          </a:prstGeom>
        </p:spPr>
        <p:txBody>
          <a:bodyPr vert="wordArtVert" wrap="none" fromWordArt="1">
            <a:prstTxWarp prst="textPlain">
              <a:avLst>
                <a:gd name="adj" fmla="val 50000"/>
              </a:avLst>
            </a:prstTxWarp>
          </a:bodyPr>
          <a:lstStyle/>
          <a:p>
            <a:pPr algn="ctr" fontAlgn="auto"/>
            <a:r>
              <a:rPr lang="en-US" sz="2800" kern="10" spc="560">
                <a:ln w="9525" cap="sq">
                  <a:solidFill>
                    <a:srgbClr val="FFFFFF"/>
                  </a:solidFill>
                  <a:round/>
                  <a:headEnd type="none" w="sm" len="sm"/>
                  <a:tailEnd type="none" w="sm" len="sm"/>
                </a:ln>
                <a:solidFill>
                  <a:srgbClr val="CCFFFF"/>
                </a:solidFill>
                <a:latin typeface="Lithograph"/>
              </a:rPr>
              <a:t>Sabbath School Action Units</a:t>
            </a:r>
            <a:endParaRPr lang="ru-RU" sz="2800" kern="10" spc="560">
              <a:ln w="9525" cap="sq">
                <a:solidFill>
                  <a:srgbClr val="FFFFFF"/>
                </a:solidFill>
                <a:round/>
                <a:headEnd type="none" w="sm" len="sm"/>
                <a:tailEnd type="none" w="sm" len="sm"/>
              </a:ln>
              <a:solidFill>
                <a:srgbClr val="CCFFFF"/>
              </a:solidFill>
              <a:latin typeface="Lithograph"/>
            </a:endParaRPr>
          </a:p>
        </p:txBody>
      </p:sp>
      <p:pic>
        <p:nvPicPr>
          <p:cNvPr id="87045" name="Picture 5" descr="bd05552_"/>
          <p:cNvPicPr>
            <a:picLocks noChangeAspect="1" noChangeArrowheads="1"/>
          </p:cNvPicPr>
          <p:nvPr/>
        </p:nvPicPr>
        <p:blipFill>
          <a:blip r:embed="rId3" cstate="print"/>
          <a:srcRect/>
          <a:stretch>
            <a:fillRect/>
          </a:stretch>
        </p:blipFill>
        <p:spPr bwMode="auto">
          <a:xfrm>
            <a:off x="3200400" y="3429000"/>
            <a:ext cx="4191000" cy="3429000"/>
          </a:xfrm>
          <a:prstGeom prst="rect">
            <a:avLst/>
          </a:prstGeom>
          <a:noFill/>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8127" name="Group 63"/>
          <p:cNvGrpSpPr>
            <a:grpSpLocks/>
          </p:cNvGrpSpPr>
          <p:nvPr/>
        </p:nvGrpSpPr>
        <p:grpSpPr bwMode="auto">
          <a:xfrm>
            <a:off x="3505200" y="152400"/>
            <a:ext cx="5410200" cy="4156075"/>
            <a:chOff x="2352" y="336"/>
            <a:chExt cx="3408" cy="2618"/>
          </a:xfrm>
        </p:grpSpPr>
        <p:grpSp>
          <p:nvGrpSpPr>
            <p:cNvPr id="88067" name="Group 3"/>
            <p:cNvGrpSpPr>
              <a:grpSpLocks/>
            </p:cNvGrpSpPr>
            <p:nvPr/>
          </p:nvGrpSpPr>
          <p:grpSpPr bwMode="auto">
            <a:xfrm>
              <a:off x="2352" y="336"/>
              <a:ext cx="2976" cy="1056"/>
              <a:chOff x="2352" y="336"/>
              <a:chExt cx="2976" cy="1056"/>
            </a:xfrm>
          </p:grpSpPr>
          <p:sp>
            <p:nvSpPr>
              <p:cNvPr id="88068" name="Rectangle 4"/>
              <p:cNvSpPr>
                <a:spLocks noChangeArrowheads="1"/>
              </p:cNvSpPr>
              <p:nvPr/>
            </p:nvSpPr>
            <p:spPr bwMode="auto">
              <a:xfrm>
                <a:off x="2352" y="336"/>
                <a:ext cx="2976" cy="1056"/>
              </a:xfrm>
              <a:prstGeom prst="rect">
                <a:avLst/>
              </a:prstGeom>
              <a:solidFill>
                <a:srgbClr val="FFFF00"/>
              </a:solidFill>
              <a:ln w="12700" cap="sq">
                <a:solidFill>
                  <a:schemeClr val="bg2"/>
                </a:solidFill>
                <a:miter lim="800000"/>
                <a:headEnd type="none" w="sm" len="sm"/>
                <a:tailEnd type="none" w="sm" len="sm"/>
              </a:ln>
              <a:effectLst/>
            </p:spPr>
            <p:txBody>
              <a:bodyPr wrap="none" anchor="ctr"/>
              <a:lstStyle/>
              <a:p>
                <a:endParaRPr lang="ru-RU"/>
              </a:p>
            </p:txBody>
          </p:sp>
          <p:sp>
            <p:nvSpPr>
              <p:cNvPr id="88069" name="Rectangle 5"/>
              <p:cNvSpPr>
                <a:spLocks noChangeArrowheads="1"/>
              </p:cNvSpPr>
              <p:nvPr/>
            </p:nvSpPr>
            <p:spPr bwMode="auto">
              <a:xfrm>
                <a:off x="2400" y="384"/>
                <a:ext cx="2784" cy="750"/>
              </a:xfrm>
              <a:prstGeom prst="rect">
                <a:avLst/>
              </a:prstGeom>
              <a:noFill/>
              <a:ln w="12700" cap="sq">
                <a:noFill/>
                <a:miter lim="800000"/>
                <a:headEnd type="none" w="sm" len="sm"/>
                <a:tailEnd type="none" w="sm" len="sm"/>
              </a:ln>
              <a:effectLst/>
            </p:spPr>
            <p:txBody>
              <a:bodyPr>
                <a:spAutoFit/>
              </a:bodyPr>
              <a:lstStyle/>
              <a:p>
                <a:pPr algn="ctr">
                  <a:lnSpc>
                    <a:spcPct val="90000"/>
                  </a:lnSpc>
                  <a:spcBef>
                    <a:spcPct val="20000"/>
                  </a:spcBef>
                  <a:buClr>
                    <a:schemeClr val="tx2"/>
                  </a:buClr>
                  <a:buSzPct val="90000"/>
                  <a:buFont typeface="Symbol" pitchFamily="18" charset="2"/>
                  <a:buNone/>
                </a:pPr>
                <a:r>
                  <a:rPr lang="ru-RU" sz="4000" b="1">
                    <a:solidFill>
                      <a:schemeClr val="bg2"/>
                    </a:solidFill>
                    <a:effectLst>
                      <a:outerShdw blurRad="38100" dist="38100" dir="2700000" algn="tl">
                        <a:srgbClr val="000000"/>
                      </a:outerShdw>
                    </a:effectLst>
                    <a:latin typeface="Kabel Ult BT" pitchFamily="34" charset="0"/>
                  </a:rPr>
                  <a:t>Потенциал класса СШ</a:t>
                </a:r>
                <a:endParaRPr lang="en-US" sz="4000" b="1">
                  <a:solidFill>
                    <a:schemeClr val="bg2"/>
                  </a:solidFill>
                  <a:effectLst>
                    <a:outerShdw blurRad="38100" dist="38100" dir="2700000" algn="tl">
                      <a:srgbClr val="000000"/>
                    </a:outerShdw>
                  </a:effectLst>
                  <a:latin typeface="Kabel Ult BT" pitchFamily="34" charset="0"/>
                </a:endParaRPr>
              </a:p>
            </p:txBody>
          </p:sp>
        </p:grpSp>
        <p:grpSp>
          <p:nvGrpSpPr>
            <p:cNvPr id="88126" name="Group 62"/>
            <p:cNvGrpSpPr>
              <a:grpSpLocks/>
            </p:cNvGrpSpPr>
            <p:nvPr/>
          </p:nvGrpSpPr>
          <p:grpSpPr bwMode="auto">
            <a:xfrm flipH="1">
              <a:off x="3486" y="1104"/>
              <a:ext cx="2274" cy="1850"/>
              <a:chOff x="3072" y="1217"/>
              <a:chExt cx="2274" cy="1850"/>
            </a:xfrm>
          </p:grpSpPr>
          <p:sp>
            <p:nvSpPr>
              <p:cNvPr id="88079" name="Freeform 15"/>
              <p:cNvSpPr>
                <a:spLocks/>
              </p:cNvSpPr>
              <p:nvPr/>
            </p:nvSpPr>
            <p:spPr bwMode="auto">
              <a:xfrm>
                <a:off x="3257" y="1217"/>
                <a:ext cx="2089" cy="1850"/>
              </a:xfrm>
              <a:custGeom>
                <a:avLst/>
                <a:gdLst/>
                <a:ahLst/>
                <a:cxnLst>
                  <a:cxn ang="0">
                    <a:pos x="3562" y="3702"/>
                  </a:cxn>
                  <a:cxn ang="0">
                    <a:pos x="3368" y="3702"/>
                  </a:cxn>
                  <a:cxn ang="0">
                    <a:pos x="3153" y="3702"/>
                  </a:cxn>
                  <a:cxn ang="0">
                    <a:pos x="2919" y="3702"/>
                  </a:cxn>
                  <a:cxn ang="0">
                    <a:pos x="2675" y="3702"/>
                  </a:cxn>
                  <a:cxn ang="0">
                    <a:pos x="2418" y="3702"/>
                  </a:cxn>
                  <a:cxn ang="0">
                    <a:pos x="2158" y="3702"/>
                  </a:cxn>
                  <a:cxn ang="0">
                    <a:pos x="1894" y="3702"/>
                  </a:cxn>
                  <a:cxn ang="0">
                    <a:pos x="1633" y="3702"/>
                  </a:cxn>
                  <a:cxn ang="0">
                    <a:pos x="1374" y="3702"/>
                  </a:cxn>
                  <a:cxn ang="0">
                    <a:pos x="1127" y="3702"/>
                  </a:cxn>
                  <a:cxn ang="0">
                    <a:pos x="892" y="3702"/>
                  </a:cxn>
                  <a:cxn ang="0">
                    <a:pos x="674" y="3702"/>
                  </a:cxn>
                  <a:cxn ang="0">
                    <a:pos x="474" y="3702"/>
                  </a:cxn>
                  <a:cxn ang="0">
                    <a:pos x="301" y="3702"/>
                  </a:cxn>
                  <a:cxn ang="0">
                    <a:pos x="154" y="3702"/>
                  </a:cxn>
                  <a:cxn ang="0">
                    <a:pos x="41" y="3702"/>
                  </a:cxn>
                  <a:cxn ang="0">
                    <a:pos x="58" y="3682"/>
                  </a:cxn>
                  <a:cxn ang="0">
                    <a:pos x="86" y="3609"/>
                  </a:cxn>
                  <a:cxn ang="0">
                    <a:pos x="116" y="3519"/>
                  </a:cxn>
                  <a:cxn ang="0">
                    <a:pos x="152" y="3418"/>
                  </a:cxn>
                  <a:cxn ang="0">
                    <a:pos x="190" y="3304"/>
                  </a:cxn>
                  <a:cxn ang="0">
                    <a:pos x="233" y="3186"/>
                  </a:cxn>
                  <a:cxn ang="0">
                    <a:pos x="277" y="3064"/>
                  </a:cxn>
                  <a:cxn ang="0">
                    <a:pos x="321" y="2943"/>
                  </a:cxn>
                  <a:cxn ang="0">
                    <a:pos x="363" y="2820"/>
                  </a:cxn>
                  <a:cxn ang="0">
                    <a:pos x="403" y="2706"/>
                  </a:cxn>
                  <a:cxn ang="0">
                    <a:pos x="439" y="2599"/>
                  </a:cxn>
                  <a:cxn ang="0">
                    <a:pos x="474" y="2508"/>
                  </a:cxn>
                  <a:cxn ang="0">
                    <a:pos x="500" y="2429"/>
                  </a:cxn>
                  <a:cxn ang="0">
                    <a:pos x="522" y="2369"/>
                  </a:cxn>
                  <a:cxn ang="0">
                    <a:pos x="535" y="2331"/>
                  </a:cxn>
                  <a:cxn ang="0">
                    <a:pos x="542" y="2319"/>
                  </a:cxn>
                  <a:cxn ang="0">
                    <a:pos x="0" y="2062"/>
                  </a:cxn>
                  <a:cxn ang="0">
                    <a:pos x="417" y="0"/>
                  </a:cxn>
                  <a:cxn ang="0">
                    <a:pos x="2549" y="421"/>
                  </a:cxn>
                  <a:cxn ang="0">
                    <a:pos x="4179" y="1068"/>
                  </a:cxn>
                  <a:cxn ang="0">
                    <a:pos x="3436" y="1540"/>
                  </a:cxn>
                  <a:cxn ang="0">
                    <a:pos x="3436" y="1560"/>
                  </a:cxn>
                  <a:cxn ang="0">
                    <a:pos x="3439" y="1616"/>
                  </a:cxn>
                  <a:cxn ang="0">
                    <a:pos x="3444" y="1704"/>
                  </a:cxn>
                  <a:cxn ang="0">
                    <a:pos x="3451" y="1822"/>
                  </a:cxn>
                  <a:cxn ang="0">
                    <a:pos x="3458" y="1960"/>
                  </a:cxn>
                  <a:cxn ang="0">
                    <a:pos x="3468" y="2120"/>
                  </a:cxn>
                  <a:cxn ang="0">
                    <a:pos x="3478" y="2291"/>
                  </a:cxn>
                  <a:cxn ang="0">
                    <a:pos x="3489" y="2477"/>
                  </a:cxn>
                  <a:cxn ang="0">
                    <a:pos x="3499" y="2662"/>
                  </a:cxn>
                  <a:cxn ang="0">
                    <a:pos x="3511" y="2850"/>
                  </a:cxn>
                  <a:cxn ang="0">
                    <a:pos x="3521" y="3035"/>
                  </a:cxn>
                  <a:cxn ang="0">
                    <a:pos x="3532" y="3210"/>
                  </a:cxn>
                  <a:cxn ang="0">
                    <a:pos x="3539" y="3370"/>
                  </a:cxn>
                  <a:cxn ang="0">
                    <a:pos x="3549" y="3518"/>
                  </a:cxn>
                  <a:cxn ang="0">
                    <a:pos x="3557" y="3639"/>
                  </a:cxn>
                  <a:cxn ang="0">
                    <a:pos x="3562" y="3702"/>
                  </a:cxn>
                  <a:cxn ang="0">
                    <a:pos x="3562" y="3702"/>
                  </a:cxn>
                </a:cxnLst>
                <a:rect l="0" t="0" r="r" b="b"/>
                <a:pathLst>
                  <a:path w="4179" h="3702">
                    <a:moveTo>
                      <a:pt x="3562" y="3702"/>
                    </a:moveTo>
                    <a:lnTo>
                      <a:pt x="3368" y="3702"/>
                    </a:lnTo>
                    <a:lnTo>
                      <a:pt x="3153" y="3702"/>
                    </a:lnTo>
                    <a:lnTo>
                      <a:pt x="2919" y="3702"/>
                    </a:lnTo>
                    <a:lnTo>
                      <a:pt x="2675" y="3702"/>
                    </a:lnTo>
                    <a:lnTo>
                      <a:pt x="2418" y="3702"/>
                    </a:lnTo>
                    <a:lnTo>
                      <a:pt x="2158" y="3702"/>
                    </a:lnTo>
                    <a:lnTo>
                      <a:pt x="1894" y="3702"/>
                    </a:lnTo>
                    <a:lnTo>
                      <a:pt x="1633" y="3702"/>
                    </a:lnTo>
                    <a:lnTo>
                      <a:pt x="1374" y="3702"/>
                    </a:lnTo>
                    <a:lnTo>
                      <a:pt x="1127" y="3702"/>
                    </a:lnTo>
                    <a:lnTo>
                      <a:pt x="892" y="3702"/>
                    </a:lnTo>
                    <a:lnTo>
                      <a:pt x="674" y="3702"/>
                    </a:lnTo>
                    <a:lnTo>
                      <a:pt x="474" y="3702"/>
                    </a:lnTo>
                    <a:lnTo>
                      <a:pt x="301" y="3702"/>
                    </a:lnTo>
                    <a:lnTo>
                      <a:pt x="154" y="3702"/>
                    </a:lnTo>
                    <a:lnTo>
                      <a:pt x="41" y="3702"/>
                    </a:lnTo>
                    <a:lnTo>
                      <a:pt x="58" y="3682"/>
                    </a:lnTo>
                    <a:lnTo>
                      <a:pt x="86" y="3609"/>
                    </a:lnTo>
                    <a:lnTo>
                      <a:pt x="116" y="3519"/>
                    </a:lnTo>
                    <a:lnTo>
                      <a:pt x="152" y="3418"/>
                    </a:lnTo>
                    <a:lnTo>
                      <a:pt x="190" y="3304"/>
                    </a:lnTo>
                    <a:lnTo>
                      <a:pt x="233" y="3186"/>
                    </a:lnTo>
                    <a:lnTo>
                      <a:pt x="277" y="3064"/>
                    </a:lnTo>
                    <a:lnTo>
                      <a:pt x="321" y="2943"/>
                    </a:lnTo>
                    <a:lnTo>
                      <a:pt x="363" y="2820"/>
                    </a:lnTo>
                    <a:lnTo>
                      <a:pt x="403" y="2706"/>
                    </a:lnTo>
                    <a:lnTo>
                      <a:pt x="439" y="2599"/>
                    </a:lnTo>
                    <a:lnTo>
                      <a:pt x="474" y="2508"/>
                    </a:lnTo>
                    <a:lnTo>
                      <a:pt x="500" y="2429"/>
                    </a:lnTo>
                    <a:lnTo>
                      <a:pt x="522" y="2369"/>
                    </a:lnTo>
                    <a:lnTo>
                      <a:pt x="535" y="2331"/>
                    </a:lnTo>
                    <a:lnTo>
                      <a:pt x="542" y="2319"/>
                    </a:lnTo>
                    <a:lnTo>
                      <a:pt x="0" y="2062"/>
                    </a:lnTo>
                    <a:lnTo>
                      <a:pt x="417" y="0"/>
                    </a:lnTo>
                    <a:lnTo>
                      <a:pt x="2549" y="421"/>
                    </a:lnTo>
                    <a:lnTo>
                      <a:pt x="4179" y="1068"/>
                    </a:lnTo>
                    <a:lnTo>
                      <a:pt x="3436" y="1540"/>
                    </a:lnTo>
                    <a:lnTo>
                      <a:pt x="3436" y="1560"/>
                    </a:lnTo>
                    <a:lnTo>
                      <a:pt x="3439" y="1616"/>
                    </a:lnTo>
                    <a:lnTo>
                      <a:pt x="3444" y="1704"/>
                    </a:lnTo>
                    <a:lnTo>
                      <a:pt x="3451" y="1822"/>
                    </a:lnTo>
                    <a:lnTo>
                      <a:pt x="3458" y="1960"/>
                    </a:lnTo>
                    <a:lnTo>
                      <a:pt x="3468" y="2120"/>
                    </a:lnTo>
                    <a:lnTo>
                      <a:pt x="3478" y="2291"/>
                    </a:lnTo>
                    <a:lnTo>
                      <a:pt x="3489" y="2477"/>
                    </a:lnTo>
                    <a:lnTo>
                      <a:pt x="3499" y="2662"/>
                    </a:lnTo>
                    <a:lnTo>
                      <a:pt x="3511" y="2850"/>
                    </a:lnTo>
                    <a:lnTo>
                      <a:pt x="3521" y="3035"/>
                    </a:lnTo>
                    <a:lnTo>
                      <a:pt x="3532" y="3210"/>
                    </a:lnTo>
                    <a:lnTo>
                      <a:pt x="3539" y="3370"/>
                    </a:lnTo>
                    <a:lnTo>
                      <a:pt x="3549" y="3518"/>
                    </a:lnTo>
                    <a:lnTo>
                      <a:pt x="3557" y="3639"/>
                    </a:lnTo>
                    <a:lnTo>
                      <a:pt x="3562" y="3702"/>
                    </a:lnTo>
                    <a:lnTo>
                      <a:pt x="3562" y="3702"/>
                    </a:lnTo>
                    <a:close/>
                  </a:path>
                </a:pathLst>
              </a:custGeom>
              <a:solidFill>
                <a:srgbClr val="B0C2B0"/>
              </a:solidFill>
              <a:ln w="9525">
                <a:noFill/>
                <a:round/>
                <a:headEnd/>
                <a:tailEnd/>
              </a:ln>
            </p:spPr>
            <p:txBody>
              <a:bodyPr/>
              <a:lstStyle/>
              <a:p>
                <a:endParaRPr lang="ru-RU"/>
              </a:p>
            </p:txBody>
          </p:sp>
          <p:sp>
            <p:nvSpPr>
              <p:cNvPr id="88080" name="Freeform 16"/>
              <p:cNvSpPr>
                <a:spLocks/>
              </p:cNvSpPr>
              <p:nvPr/>
            </p:nvSpPr>
            <p:spPr bwMode="auto">
              <a:xfrm>
                <a:off x="3380" y="1366"/>
                <a:ext cx="1671" cy="1701"/>
              </a:xfrm>
              <a:custGeom>
                <a:avLst/>
                <a:gdLst/>
                <a:ahLst/>
                <a:cxnLst>
                  <a:cxn ang="0">
                    <a:pos x="3236" y="3403"/>
                  </a:cxn>
                  <a:cxn ang="0">
                    <a:pos x="3057" y="3403"/>
                  </a:cxn>
                  <a:cxn ang="0">
                    <a:pos x="2868" y="3403"/>
                  </a:cxn>
                  <a:cxn ang="0">
                    <a:pos x="2662" y="3403"/>
                  </a:cxn>
                  <a:cxn ang="0">
                    <a:pos x="2450" y="3403"/>
                  </a:cxn>
                  <a:cxn ang="0">
                    <a:pos x="2228" y="3403"/>
                  </a:cxn>
                  <a:cxn ang="0">
                    <a:pos x="2001" y="3403"/>
                  </a:cxn>
                  <a:cxn ang="0">
                    <a:pos x="1770" y="3403"/>
                  </a:cxn>
                  <a:cxn ang="0">
                    <a:pos x="1543" y="3403"/>
                  </a:cxn>
                  <a:cxn ang="0">
                    <a:pos x="1315" y="3403"/>
                  </a:cxn>
                  <a:cxn ang="0">
                    <a:pos x="1092" y="3403"/>
                  </a:cxn>
                  <a:cxn ang="0">
                    <a:pos x="877" y="3403"/>
                  </a:cxn>
                  <a:cxn ang="0">
                    <a:pos x="673" y="3403"/>
                  </a:cxn>
                  <a:cxn ang="0">
                    <a:pos x="479" y="3403"/>
                  </a:cxn>
                  <a:cxn ang="0">
                    <a:pos x="302" y="3403"/>
                  </a:cxn>
                  <a:cxn ang="0">
                    <a:pos x="139" y="3403"/>
                  </a:cxn>
                  <a:cxn ang="0">
                    <a:pos x="0" y="3403"/>
                  </a:cxn>
                  <a:cxn ang="0">
                    <a:pos x="15" y="3390"/>
                  </a:cxn>
                  <a:cxn ang="0">
                    <a:pos x="36" y="3332"/>
                  </a:cxn>
                  <a:cxn ang="0">
                    <a:pos x="60" y="3264"/>
                  </a:cxn>
                  <a:cxn ang="0">
                    <a:pos x="86" y="3189"/>
                  </a:cxn>
                  <a:cxn ang="0">
                    <a:pos x="116" y="3109"/>
                  </a:cxn>
                  <a:cxn ang="0">
                    <a:pos x="146" y="3023"/>
                  </a:cxn>
                  <a:cxn ang="0">
                    <a:pos x="177" y="2937"/>
                  </a:cxn>
                  <a:cxn ang="0">
                    <a:pos x="209" y="2851"/>
                  </a:cxn>
                  <a:cxn ang="0">
                    <a:pos x="239" y="2766"/>
                  </a:cxn>
                  <a:cxn ang="0">
                    <a:pos x="267" y="2687"/>
                  </a:cxn>
                  <a:cxn ang="0">
                    <a:pos x="293" y="2614"/>
                  </a:cxn>
                  <a:cxn ang="0">
                    <a:pos x="318" y="2551"/>
                  </a:cxn>
                  <a:cxn ang="0">
                    <a:pos x="337" y="2496"/>
                  </a:cxn>
                  <a:cxn ang="0">
                    <a:pos x="351" y="2458"/>
                  </a:cxn>
                  <a:cxn ang="0">
                    <a:pos x="360" y="2431"/>
                  </a:cxn>
                  <a:cxn ang="0">
                    <a:pos x="365" y="2423"/>
                  </a:cxn>
                  <a:cxn ang="0">
                    <a:pos x="403" y="931"/>
                  </a:cxn>
                  <a:cxn ang="0">
                    <a:pos x="1326" y="0"/>
                  </a:cxn>
                  <a:cxn ang="0">
                    <a:pos x="3344" y="765"/>
                  </a:cxn>
                  <a:cxn ang="0">
                    <a:pos x="2893" y="1586"/>
                  </a:cxn>
                  <a:cxn ang="0">
                    <a:pos x="3039" y="1891"/>
                  </a:cxn>
                  <a:cxn ang="0">
                    <a:pos x="3039" y="1903"/>
                  </a:cxn>
                  <a:cxn ang="0">
                    <a:pos x="3045" y="1942"/>
                  </a:cxn>
                  <a:cxn ang="0">
                    <a:pos x="3054" y="2004"/>
                  </a:cxn>
                  <a:cxn ang="0">
                    <a:pos x="3064" y="2085"/>
                  </a:cxn>
                  <a:cxn ang="0">
                    <a:pos x="3073" y="2179"/>
                  </a:cxn>
                  <a:cxn ang="0">
                    <a:pos x="3090" y="2291"/>
                  </a:cxn>
                  <a:cxn ang="0">
                    <a:pos x="3103" y="2408"/>
                  </a:cxn>
                  <a:cxn ang="0">
                    <a:pos x="3122" y="2536"/>
                  </a:cxn>
                  <a:cxn ang="0">
                    <a:pos x="3136" y="2665"/>
                  </a:cxn>
                  <a:cxn ang="0">
                    <a:pos x="3153" y="2798"/>
                  </a:cxn>
                  <a:cxn ang="0">
                    <a:pos x="3170" y="2925"/>
                  </a:cxn>
                  <a:cxn ang="0">
                    <a:pos x="3186" y="3051"/>
                  </a:cxn>
                  <a:cxn ang="0">
                    <a:pos x="3201" y="3166"/>
                  </a:cxn>
                  <a:cxn ang="0">
                    <a:pos x="3214" y="3272"/>
                  </a:cxn>
                  <a:cxn ang="0">
                    <a:pos x="3224" y="3361"/>
                  </a:cxn>
                  <a:cxn ang="0">
                    <a:pos x="3236" y="3403"/>
                  </a:cxn>
                  <a:cxn ang="0">
                    <a:pos x="3236" y="3403"/>
                  </a:cxn>
                </a:cxnLst>
                <a:rect l="0" t="0" r="r" b="b"/>
                <a:pathLst>
                  <a:path w="3344" h="3403">
                    <a:moveTo>
                      <a:pt x="3236" y="3403"/>
                    </a:moveTo>
                    <a:lnTo>
                      <a:pt x="3057" y="3403"/>
                    </a:lnTo>
                    <a:lnTo>
                      <a:pt x="2868" y="3403"/>
                    </a:lnTo>
                    <a:lnTo>
                      <a:pt x="2662" y="3403"/>
                    </a:lnTo>
                    <a:lnTo>
                      <a:pt x="2450" y="3403"/>
                    </a:lnTo>
                    <a:lnTo>
                      <a:pt x="2228" y="3403"/>
                    </a:lnTo>
                    <a:lnTo>
                      <a:pt x="2001" y="3403"/>
                    </a:lnTo>
                    <a:lnTo>
                      <a:pt x="1770" y="3403"/>
                    </a:lnTo>
                    <a:lnTo>
                      <a:pt x="1543" y="3403"/>
                    </a:lnTo>
                    <a:lnTo>
                      <a:pt x="1315" y="3403"/>
                    </a:lnTo>
                    <a:lnTo>
                      <a:pt x="1092" y="3403"/>
                    </a:lnTo>
                    <a:lnTo>
                      <a:pt x="877" y="3403"/>
                    </a:lnTo>
                    <a:lnTo>
                      <a:pt x="673" y="3403"/>
                    </a:lnTo>
                    <a:lnTo>
                      <a:pt x="479" y="3403"/>
                    </a:lnTo>
                    <a:lnTo>
                      <a:pt x="302" y="3403"/>
                    </a:lnTo>
                    <a:lnTo>
                      <a:pt x="139" y="3403"/>
                    </a:lnTo>
                    <a:lnTo>
                      <a:pt x="0" y="3403"/>
                    </a:lnTo>
                    <a:lnTo>
                      <a:pt x="15" y="3390"/>
                    </a:lnTo>
                    <a:lnTo>
                      <a:pt x="36" y="3332"/>
                    </a:lnTo>
                    <a:lnTo>
                      <a:pt x="60" y="3264"/>
                    </a:lnTo>
                    <a:lnTo>
                      <a:pt x="86" y="3189"/>
                    </a:lnTo>
                    <a:lnTo>
                      <a:pt x="116" y="3109"/>
                    </a:lnTo>
                    <a:lnTo>
                      <a:pt x="146" y="3023"/>
                    </a:lnTo>
                    <a:lnTo>
                      <a:pt x="177" y="2937"/>
                    </a:lnTo>
                    <a:lnTo>
                      <a:pt x="209" y="2851"/>
                    </a:lnTo>
                    <a:lnTo>
                      <a:pt x="239" y="2766"/>
                    </a:lnTo>
                    <a:lnTo>
                      <a:pt x="267" y="2687"/>
                    </a:lnTo>
                    <a:lnTo>
                      <a:pt x="293" y="2614"/>
                    </a:lnTo>
                    <a:lnTo>
                      <a:pt x="318" y="2551"/>
                    </a:lnTo>
                    <a:lnTo>
                      <a:pt x="337" y="2496"/>
                    </a:lnTo>
                    <a:lnTo>
                      <a:pt x="351" y="2458"/>
                    </a:lnTo>
                    <a:lnTo>
                      <a:pt x="360" y="2431"/>
                    </a:lnTo>
                    <a:lnTo>
                      <a:pt x="365" y="2423"/>
                    </a:lnTo>
                    <a:lnTo>
                      <a:pt x="403" y="931"/>
                    </a:lnTo>
                    <a:lnTo>
                      <a:pt x="1326" y="0"/>
                    </a:lnTo>
                    <a:lnTo>
                      <a:pt x="3344" y="765"/>
                    </a:lnTo>
                    <a:lnTo>
                      <a:pt x="2893" y="1586"/>
                    </a:lnTo>
                    <a:lnTo>
                      <a:pt x="3039" y="1891"/>
                    </a:lnTo>
                    <a:lnTo>
                      <a:pt x="3039" y="1903"/>
                    </a:lnTo>
                    <a:lnTo>
                      <a:pt x="3045" y="1942"/>
                    </a:lnTo>
                    <a:lnTo>
                      <a:pt x="3054" y="2004"/>
                    </a:lnTo>
                    <a:lnTo>
                      <a:pt x="3064" y="2085"/>
                    </a:lnTo>
                    <a:lnTo>
                      <a:pt x="3073" y="2179"/>
                    </a:lnTo>
                    <a:lnTo>
                      <a:pt x="3090" y="2291"/>
                    </a:lnTo>
                    <a:lnTo>
                      <a:pt x="3103" y="2408"/>
                    </a:lnTo>
                    <a:lnTo>
                      <a:pt x="3122" y="2536"/>
                    </a:lnTo>
                    <a:lnTo>
                      <a:pt x="3136" y="2665"/>
                    </a:lnTo>
                    <a:lnTo>
                      <a:pt x="3153" y="2798"/>
                    </a:lnTo>
                    <a:lnTo>
                      <a:pt x="3170" y="2925"/>
                    </a:lnTo>
                    <a:lnTo>
                      <a:pt x="3186" y="3051"/>
                    </a:lnTo>
                    <a:lnTo>
                      <a:pt x="3201" y="3166"/>
                    </a:lnTo>
                    <a:lnTo>
                      <a:pt x="3214" y="3272"/>
                    </a:lnTo>
                    <a:lnTo>
                      <a:pt x="3224" y="3361"/>
                    </a:lnTo>
                    <a:lnTo>
                      <a:pt x="3236" y="3403"/>
                    </a:lnTo>
                    <a:lnTo>
                      <a:pt x="3236" y="3403"/>
                    </a:lnTo>
                    <a:close/>
                  </a:path>
                </a:pathLst>
              </a:custGeom>
              <a:solidFill>
                <a:srgbClr val="8A998A"/>
              </a:solidFill>
              <a:ln w="9525">
                <a:noFill/>
                <a:round/>
                <a:headEnd/>
                <a:tailEnd/>
              </a:ln>
            </p:spPr>
            <p:txBody>
              <a:bodyPr/>
              <a:lstStyle/>
              <a:p>
                <a:endParaRPr lang="ru-RU"/>
              </a:p>
            </p:txBody>
          </p:sp>
          <p:sp>
            <p:nvSpPr>
              <p:cNvPr id="88081" name="Freeform 17"/>
              <p:cNvSpPr>
                <a:spLocks/>
              </p:cNvSpPr>
              <p:nvPr/>
            </p:nvSpPr>
            <p:spPr bwMode="auto">
              <a:xfrm>
                <a:off x="3489" y="1503"/>
                <a:ext cx="1436" cy="1564"/>
              </a:xfrm>
              <a:custGeom>
                <a:avLst/>
                <a:gdLst/>
                <a:ahLst/>
                <a:cxnLst>
                  <a:cxn ang="0">
                    <a:pos x="2871" y="3128"/>
                  </a:cxn>
                  <a:cxn ang="0">
                    <a:pos x="2709" y="3128"/>
                  </a:cxn>
                  <a:cxn ang="0">
                    <a:pos x="2538" y="3128"/>
                  </a:cxn>
                  <a:cxn ang="0">
                    <a:pos x="2359" y="3128"/>
                  </a:cxn>
                  <a:cxn ang="0">
                    <a:pos x="2175" y="3128"/>
                  </a:cxn>
                  <a:cxn ang="0">
                    <a:pos x="1983" y="3128"/>
                  </a:cxn>
                  <a:cxn ang="0">
                    <a:pos x="1790" y="3128"/>
                  </a:cxn>
                  <a:cxn ang="0">
                    <a:pos x="1593" y="3128"/>
                  </a:cxn>
                  <a:cxn ang="0">
                    <a:pos x="1399" y="3128"/>
                  </a:cxn>
                  <a:cxn ang="0">
                    <a:pos x="1203" y="3128"/>
                  </a:cxn>
                  <a:cxn ang="0">
                    <a:pos x="1009" y="3128"/>
                  </a:cxn>
                  <a:cxn ang="0">
                    <a:pos x="820" y="3128"/>
                  </a:cxn>
                  <a:cxn ang="0">
                    <a:pos x="640" y="3128"/>
                  </a:cxn>
                  <a:cxn ang="0">
                    <a:pos x="464" y="3128"/>
                  </a:cxn>
                  <a:cxn ang="0">
                    <a:pos x="298" y="3128"/>
                  </a:cxn>
                  <a:cxn ang="0">
                    <a:pos x="142" y="3128"/>
                  </a:cxn>
                  <a:cxn ang="0">
                    <a:pos x="0" y="3128"/>
                  </a:cxn>
                  <a:cxn ang="0">
                    <a:pos x="8" y="3098"/>
                  </a:cxn>
                  <a:cxn ang="0">
                    <a:pos x="26" y="3018"/>
                  </a:cxn>
                  <a:cxn ang="0">
                    <a:pos x="45" y="2919"/>
                  </a:cxn>
                  <a:cxn ang="0">
                    <a:pos x="68" y="2805"/>
                  </a:cxn>
                  <a:cxn ang="0">
                    <a:pos x="93" y="2679"/>
                  </a:cxn>
                  <a:cxn ang="0">
                    <a:pos x="119" y="2544"/>
                  </a:cxn>
                  <a:cxn ang="0">
                    <a:pos x="146" y="2405"/>
                  </a:cxn>
                  <a:cxn ang="0">
                    <a:pos x="176" y="2267"/>
                  </a:cxn>
                  <a:cxn ang="0">
                    <a:pos x="200" y="2128"/>
                  </a:cxn>
                  <a:cxn ang="0">
                    <a:pos x="227" y="1999"/>
                  </a:cxn>
                  <a:cxn ang="0">
                    <a:pos x="249" y="1880"/>
                  </a:cxn>
                  <a:cxn ang="0">
                    <a:pos x="272" y="1773"/>
                  </a:cxn>
                  <a:cxn ang="0">
                    <a:pos x="288" y="1684"/>
                  </a:cxn>
                  <a:cxn ang="0">
                    <a:pos x="302" y="1618"/>
                  </a:cxn>
                  <a:cxn ang="0">
                    <a:pos x="310" y="1573"/>
                  </a:cxn>
                  <a:cxn ang="0">
                    <a:pos x="315" y="1560"/>
                  </a:cxn>
                  <a:cxn ang="0">
                    <a:pos x="204" y="1032"/>
                  </a:cxn>
                  <a:cxn ang="0">
                    <a:pos x="772" y="134"/>
                  </a:cxn>
                  <a:cxn ang="0">
                    <a:pos x="1724" y="0"/>
                  </a:cxn>
                  <a:cxn ang="0">
                    <a:pos x="2657" y="688"/>
                  </a:cxn>
                  <a:cxn ang="0">
                    <a:pos x="2553" y="1997"/>
                  </a:cxn>
                  <a:cxn ang="0">
                    <a:pos x="2554" y="2006"/>
                  </a:cxn>
                  <a:cxn ang="0">
                    <a:pos x="2563" y="2034"/>
                  </a:cxn>
                  <a:cxn ang="0">
                    <a:pos x="2576" y="2080"/>
                  </a:cxn>
                  <a:cxn ang="0">
                    <a:pos x="2593" y="2143"/>
                  </a:cxn>
                  <a:cxn ang="0">
                    <a:pos x="2611" y="2216"/>
                  </a:cxn>
                  <a:cxn ang="0">
                    <a:pos x="2636" y="2299"/>
                  </a:cxn>
                  <a:cxn ang="0">
                    <a:pos x="2659" y="2389"/>
                  </a:cxn>
                  <a:cxn ang="0">
                    <a:pos x="2687" y="2486"/>
                  </a:cxn>
                  <a:cxn ang="0">
                    <a:pos x="2712" y="2584"/>
                  </a:cxn>
                  <a:cxn ang="0">
                    <a:pos x="2740" y="2684"/>
                  </a:cxn>
                  <a:cxn ang="0">
                    <a:pos x="2765" y="2780"/>
                  </a:cxn>
                  <a:cxn ang="0">
                    <a:pos x="2793" y="2874"/>
                  </a:cxn>
                  <a:cxn ang="0">
                    <a:pos x="2816" y="2960"/>
                  </a:cxn>
                  <a:cxn ang="0">
                    <a:pos x="2838" y="3040"/>
                  </a:cxn>
                  <a:cxn ang="0">
                    <a:pos x="2854" y="3106"/>
                  </a:cxn>
                  <a:cxn ang="0">
                    <a:pos x="2871" y="3128"/>
                  </a:cxn>
                  <a:cxn ang="0">
                    <a:pos x="2871" y="3128"/>
                  </a:cxn>
                </a:cxnLst>
                <a:rect l="0" t="0" r="r" b="b"/>
                <a:pathLst>
                  <a:path w="2871" h="3128">
                    <a:moveTo>
                      <a:pt x="2871" y="3128"/>
                    </a:moveTo>
                    <a:lnTo>
                      <a:pt x="2709" y="3128"/>
                    </a:lnTo>
                    <a:lnTo>
                      <a:pt x="2538" y="3128"/>
                    </a:lnTo>
                    <a:lnTo>
                      <a:pt x="2359" y="3128"/>
                    </a:lnTo>
                    <a:lnTo>
                      <a:pt x="2175" y="3128"/>
                    </a:lnTo>
                    <a:lnTo>
                      <a:pt x="1983" y="3128"/>
                    </a:lnTo>
                    <a:lnTo>
                      <a:pt x="1790" y="3128"/>
                    </a:lnTo>
                    <a:lnTo>
                      <a:pt x="1593" y="3128"/>
                    </a:lnTo>
                    <a:lnTo>
                      <a:pt x="1399" y="3128"/>
                    </a:lnTo>
                    <a:lnTo>
                      <a:pt x="1203" y="3128"/>
                    </a:lnTo>
                    <a:lnTo>
                      <a:pt x="1009" y="3128"/>
                    </a:lnTo>
                    <a:lnTo>
                      <a:pt x="820" y="3128"/>
                    </a:lnTo>
                    <a:lnTo>
                      <a:pt x="640" y="3128"/>
                    </a:lnTo>
                    <a:lnTo>
                      <a:pt x="464" y="3128"/>
                    </a:lnTo>
                    <a:lnTo>
                      <a:pt x="298" y="3128"/>
                    </a:lnTo>
                    <a:lnTo>
                      <a:pt x="142" y="3128"/>
                    </a:lnTo>
                    <a:lnTo>
                      <a:pt x="0" y="3128"/>
                    </a:lnTo>
                    <a:lnTo>
                      <a:pt x="8" y="3098"/>
                    </a:lnTo>
                    <a:lnTo>
                      <a:pt x="26" y="3018"/>
                    </a:lnTo>
                    <a:lnTo>
                      <a:pt x="45" y="2919"/>
                    </a:lnTo>
                    <a:lnTo>
                      <a:pt x="68" y="2805"/>
                    </a:lnTo>
                    <a:lnTo>
                      <a:pt x="93" y="2679"/>
                    </a:lnTo>
                    <a:lnTo>
                      <a:pt x="119" y="2544"/>
                    </a:lnTo>
                    <a:lnTo>
                      <a:pt x="146" y="2405"/>
                    </a:lnTo>
                    <a:lnTo>
                      <a:pt x="176" y="2267"/>
                    </a:lnTo>
                    <a:lnTo>
                      <a:pt x="200" y="2128"/>
                    </a:lnTo>
                    <a:lnTo>
                      <a:pt x="227" y="1999"/>
                    </a:lnTo>
                    <a:lnTo>
                      <a:pt x="249" y="1880"/>
                    </a:lnTo>
                    <a:lnTo>
                      <a:pt x="272" y="1773"/>
                    </a:lnTo>
                    <a:lnTo>
                      <a:pt x="288" y="1684"/>
                    </a:lnTo>
                    <a:lnTo>
                      <a:pt x="302" y="1618"/>
                    </a:lnTo>
                    <a:lnTo>
                      <a:pt x="310" y="1573"/>
                    </a:lnTo>
                    <a:lnTo>
                      <a:pt x="315" y="1560"/>
                    </a:lnTo>
                    <a:lnTo>
                      <a:pt x="204" y="1032"/>
                    </a:lnTo>
                    <a:lnTo>
                      <a:pt x="772" y="134"/>
                    </a:lnTo>
                    <a:lnTo>
                      <a:pt x="1724" y="0"/>
                    </a:lnTo>
                    <a:lnTo>
                      <a:pt x="2657" y="688"/>
                    </a:lnTo>
                    <a:lnTo>
                      <a:pt x="2553" y="1997"/>
                    </a:lnTo>
                    <a:lnTo>
                      <a:pt x="2554" y="2006"/>
                    </a:lnTo>
                    <a:lnTo>
                      <a:pt x="2563" y="2034"/>
                    </a:lnTo>
                    <a:lnTo>
                      <a:pt x="2576" y="2080"/>
                    </a:lnTo>
                    <a:lnTo>
                      <a:pt x="2593" y="2143"/>
                    </a:lnTo>
                    <a:lnTo>
                      <a:pt x="2611" y="2216"/>
                    </a:lnTo>
                    <a:lnTo>
                      <a:pt x="2636" y="2299"/>
                    </a:lnTo>
                    <a:lnTo>
                      <a:pt x="2659" y="2389"/>
                    </a:lnTo>
                    <a:lnTo>
                      <a:pt x="2687" y="2486"/>
                    </a:lnTo>
                    <a:lnTo>
                      <a:pt x="2712" y="2584"/>
                    </a:lnTo>
                    <a:lnTo>
                      <a:pt x="2740" y="2684"/>
                    </a:lnTo>
                    <a:lnTo>
                      <a:pt x="2765" y="2780"/>
                    </a:lnTo>
                    <a:lnTo>
                      <a:pt x="2793" y="2874"/>
                    </a:lnTo>
                    <a:lnTo>
                      <a:pt x="2816" y="2960"/>
                    </a:lnTo>
                    <a:lnTo>
                      <a:pt x="2838" y="3040"/>
                    </a:lnTo>
                    <a:lnTo>
                      <a:pt x="2854" y="3106"/>
                    </a:lnTo>
                    <a:lnTo>
                      <a:pt x="2871" y="3128"/>
                    </a:lnTo>
                    <a:lnTo>
                      <a:pt x="2871" y="3128"/>
                    </a:lnTo>
                    <a:close/>
                  </a:path>
                </a:pathLst>
              </a:custGeom>
              <a:solidFill>
                <a:srgbClr val="788578"/>
              </a:solidFill>
              <a:ln w="9525">
                <a:noFill/>
                <a:round/>
                <a:headEnd/>
                <a:tailEnd/>
              </a:ln>
            </p:spPr>
            <p:txBody>
              <a:bodyPr/>
              <a:lstStyle/>
              <a:p>
                <a:endParaRPr lang="ru-RU"/>
              </a:p>
            </p:txBody>
          </p:sp>
          <p:sp>
            <p:nvSpPr>
              <p:cNvPr id="88082" name="Freeform 18"/>
              <p:cNvSpPr>
                <a:spLocks/>
              </p:cNvSpPr>
              <p:nvPr/>
            </p:nvSpPr>
            <p:spPr bwMode="auto">
              <a:xfrm>
                <a:off x="3539" y="1546"/>
                <a:ext cx="1260" cy="1521"/>
              </a:xfrm>
              <a:custGeom>
                <a:avLst/>
                <a:gdLst/>
                <a:ahLst/>
                <a:cxnLst>
                  <a:cxn ang="0">
                    <a:pos x="2522" y="3044"/>
                  </a:cxn>
                  <a:cxn ang="0">
                    <a:pos x="2369" y="3044"/>
                  </a:cxn>
                  <a:cxn ang="0">
                    <a:pos x="2215" y="3044"/>
                  </a:cxn>
                  <a:cxn ang="0">
                    <a:pos x="2054" y="3044"/>
                  </a:cxn>
                  <a:cxn ang="0">
                    <a:pos x="1892" y="3044"/>
                  </a:cxn>
                  <a:cxn ang="0">
                    <a:pos x="1723" y="3044"/>
                  </a:cxn>
                  <a:cxn ang="0">
                    <a:pos x="1555" y="3044"/>
                  </a:cxn>
                  <a:cxn ang="0">
                    <a:pos x="1386" y="3044"/>
                  </a:cxn>
                  <a:cxn ang="0">
                    <a:pos x="1219" y="3044"/>
                  </a:cxn>
                  <a:cxn ang="0">
                    <a:pos x="1050" y="3044"/>
                  </a:cxn>
                  <a:cxn ang="0">
                    <a:pos x="886" y="3044"/>
                  </a:cxn>
                  <a:cxn ang="0">
                    <a:pos x="723" y="3044"/>
                  </a:cxn>
                  <a:cxn ang="0">
                    <a:pos x="567" y="3044"/>
                  </a:cxn>
                  <a:cxn ang="0">
                    <a:pos x="413" y="3044"/>
                  </a:cxn>
                  <a:cxn ang="0">
                    <a:pos x="267" y="3044"/>
                  </a:cxn>
                  <a:cxn ang="0">
                    <a:pos x="130" y="3044"/>
                  </a:cxn>
                  <a:cxn ang="0">
                    <a:pos x="0" y="3044"/>
                  </a:cxn>
                  <a:cxn ang="0">
                    <a:pos x="14" y="3032"/>
                  </a:cxn>
                  <a:cxn ang="0">
                    <a:pos x="33" y="2976"/>
                  </a:cxn>
                  <a:cxn ang="0">
                    <a:pos x="57" y="2906"/>
                  </a:cxn>
                  <a:cxn ang="0">
                    <a:pos x="85" y="2827"/>
                  </a:cxn>
                  <a:cxn ang="0">
                    <a:pos x="115" y="2737"/>
                  </a:cxn>
                  <a:cxn ang="0">
                    <a:pos x="148" y="2643"/>
                  </a:cxn>
                  <a:cxn ang="0">
                    <a:pos x="183" y="2547"/>
                  </a:cxn>
                  <a:cxn ang="0">
                    <a:pos x="217" y="2452"/>
                  </a:cxn>
                  <a:cxn ang="0">
                    <a:pos x="249" y="2356"/>
                  </a:cxn>
                  <a:cxn ang="0">
                    <a:pos x="280" y="2265"/>
                  </a:cxn>
                  <a:cxn ang="0">
                    <a:pos x="309" y="2180"/>
                  </a:cxn>
                  <a:cxn ang="0">
                    <a:pos x="335" y="2109"/>
                  </a:cxn>
                  <a:cxn ang="0">
                    <a:pos x="357" y="2046"/>
                  </a:cxn>
                  <a:cxn ang="0">
                    <a:pos x="373" y="1999"/>
                  </a:cxn>
                  <a:cxn ang="0">
                    <a:pos x="385" y="1968"/>
                  </a:cxn>
                  <a:cxn ang="0">
                    <a:pos x="388" y="1960"/>
                  </a:cxn>
                  <a:cxn ang="0">
                    <a:pos x="246" y="1235"/>
                  </a:cxn>
                  <a:cxn ang="0">
                    <a:pos x="504" y="387"/>
                  </a:cxn>
                  <a:cxn ang="0">
                    <a:pos x="1358" y="0"/>
                  </a:cxn>
                  <a:cxn ang="0">
                    <a:pos x="2464" y="1028"/>
                  </a:cxn>
                  <a:cxn ang="0">
                    <a:pos x="2285" y="1428"/>
                  </a:cxn>
                  <a:cxn ang="0">
                    <a:pos x="2286" y="1442"/>
                  </a:cxn>
                  <a:cxn ang="0">
                    <a:pos x="2293" y="1484"/>
                  </a:cxn>
                  <a:cxn ang="0">
                    <a:pos x="2301" y="1554"/>
                  </a:cxn>
                  <a:cxn ang="0">
                    <a:pos x="2316" y="1645"/>
                  </a:cxn>
                  <a:cxn ang="0">
                    <a:pos x="2331" y="1751"/>
                  </a:cxn>
                  <a:cxn ang="0">
                    <a:pos x="2349" y="1875"/>
                  </a:cxn>
                  <a:cxn ang="0">
                    <a:pos x="2368" y="2006"/>
                  </a:cxn>
                  <a:cxn ang="0">
                    <a:pos x="2389" y="2147"/>
                  </a:cxn>
                  <a:cxn ang="0">
                    <a:pos x="2407" y="2288"/>
                  </a:cxn>
                  <a:cxn ang="0">
                    <a:pos x="2427" y="2430"/>
                  </a:cxn>
                  <a:cxn ang="0">
                    <a:pos x="2447" y="2568"/>
                  </a:cxn>
                  <a:cxn ang="0">
                    <a:pos x="2467" y="2699"/>
                  </a:cxn>
                  <a:cxn ang="0">
                    <a:pos x="2484" y="2818"/>
                  </a:cxn>
                  <a:cxn ang="0">
                    <a:pos x="2499" y="2923"/>
                  </a:cxn>
                  <a:cxn ang="0">
                    <a:pos x="2512" y="3011"/>
                  </a:cxn>
                  <a:cxn ang="0">
                    <a:pos x="2522" y="3044"/>
                  </a:cxn>
                  <a:cxn ang="0">
                    <a:pos x="2522" y="3044"/>
                  </a:cxn>
                </a:cxnLst>
                <a:rect l="0" t="0" r="r" b="b"/>
                <a:pathLst>
                  <a:path w="2522" h="3044">
                    <a:moveTo>
                      <a:pt x="2522" y="3044"/>
                    </a:moveTo>
                    <a:lnTo>
                      <a:pt x="2369" y="3044"/>
                    </a:lnTo>
                    <a:lnTo>
                      <a:pt x="2215" y="3044"/>
                    </a:lnTo>
                    <a:lnTo>
                      <a:pt x="2054" y="3044"/>
                    </a:lnTo>
                    <a:lnTo>
                      <a:pt x="1892" y="3044"/>
                    </a:lnTo>
                    <a:lnTo>
                      <a:pt x="1723" y="3044"/>
                    </a:lnTo>
                    <a:lnTo>
                      <a:pt x="1555" y="3044"/>
                    </a:lnTo>
                    <a:lnTo>
                      <a:pt x="1386" y="3044"/>
                    </a:lnTo>
                    <a:lnTo>
                      <a:pt x="1219" y="3044"/>
                    </a:lnTo>
                    <a:lnTo>
                      <a:pt x="1050" y="3044"/>
                    </a:lnTo>
                    <a:lnTo>
                      <a:pt x="886" y="3044"/>
                    </a:lnTo>
                    <a:lnTo>
                      <a:pt x="723" y="3044"/>
                    </a:lnTo>
                    <a:lnTo>
                      <a:pt x="567" y="3044"/>
                    </a:lnTo>
                    <a:lnTo>
                      <a:pt x="413" y="3044"/>
                    </a:lnTo>
                    <a:lnTo>
                      <a:pt x="267" y="3044"/>
                    </a:lnTo>
                    <a:lnTo>
                      <a:pt x="130" y="3044"/>
                    </a:lnTo>
                    <a:lnTo>
                      <a:pt x="0" y="3044"/>
                    </a:lnTo>
                    <a:lnTo>
                      <a:pt x="14" y="3032"/>
                    </a:lnTo>
                    <a:lnTo>
                      <a:pt x="33" y="2976"/>
                    </a:lnTo>
                    <a:lnTo>
                      <a:pt x="57" y="2906"/>
                    </a:lnTo>
                    <a:lnTo>
                      <a:pt x="85" y="2827"/>
                    </a:lnTo>
                    <a:lnTo>
                      <a:pt x="115" y="2737"/>
                    </a:lnTo>
                    <a:lnTo>
                      <a:pt x="148" y="2643"/>
                    </a:lnTo>
                    <a:lnTo>
                      <a:pt x="183" y="2547"/>
                    </a:lnTo>
                    <a:lnTo>
                      <a:pt x="217" y="2452"/>
                    </a:lnTo>
                    <a:lnTo>
                      <a:pt x="249" y="2356"/>
                    </a:lnTo>
                    <a:lnTo>
                      <a:pt x="280" y="2265"/>
                    </a:lnTo>
                    <a:lnTo>
                      <a:pt x="309" y="2180"/>
                    </a:lnTo>
                    <a:lnTo>
                      <a:pt x="335" y="2109"/>
                    </a:lnTo>
                    <a:lnTo>
                      <a:pt x="357" y="2046"/>
                    </a:lnTo>
                    <a:lnTo>
                      <a:pt x="373" y="1999"/>
                    </a:lnTo>
                    <a:lnTo>
                      <a:pt x="385" y="1968"/>
                    </a:lnTo>
                    <a:lnTo>
                      <a:pt x="388" y="1960"/>
                    </a:lnTo>
                    <a:lnTo>
                      <a:pt x="246" y="1235"/>
                    </a:lnTo>
                    <a:lnTo>
                      <a:pt x="504" y="387"/>
                    </a:lnTo>
                    <a:lnTo>
                      <a:pt x="1358" y="0"/>
                    </a:lnTo>
                    <a:lnTo>
                      <a:pt x="2464" y="1028"/>
                    </a:lnTo>
                    <a:lnTo>
                      <a:pt x="2285" y="1428"/>
                    </a:lnTo>
                    <a:lnTo>
                      <a:pt x="2286" y="1442"/>
                    </a:lnTo>
                    <a:lnTo>
                      <a:pt x="2293" y="1484"/>
                    </a:lnTo>
                    <a:lnTo>
                      <a:pt x="2301" y="1554"/>
                    </a:lnTo>
                    <a:lnTo>
                      <a:pt x="2316" y="1645"/>
                    </a:lnTo>
                    <a:lnTo>
                      <a:pt x="2331" y="1751"/>
                    </a:lnTo>
                    <a:lnTo>
                      <a:pt x="2349" y="1875"/>
                    </a:lnTo>
                    <a:lnTo>
                      <a:pt x="2368" y="2006"/>
                    </a:lnTo>
                    <a:lnTo>
                      <a:pt x="2389" y="2147"/>
                    </a:lnTo>
                    <a:lnTo>
                      <a:pt x="2407" y="2288"/>
                    </a:lnTo>
                    <a:lnTo>
                      <a:pt x="2427" y="2430"/>
                    </a:lnTo>
                    <a:lnTo>
                      <a:pt x="2447" y="2568"/>
                    </a:lnTo>
                    <a:lnTo>
                      <a:pt x="2467" y="2699"/>
                    </a:lnTo>
                    <a:lnTo>
                      <a:pt x="2484" y="2818"/>
                    </a:lnTo>
                    <a:lnTo>
                      <a:pt x="2499" y="2923"/>
                    </a:lnTo>
                    <a:lnTo>
                      <a:pt x="2512" y="3011"/>
                    </a:lnTo>
                    <a:lnTo>
                      <a:pt x="2522" y="3044"/>
                    </a:lnTo>
                    <a:lnTo>
                      <a:pt x="2522" y="3044"/>
                    </a:lnTo>
                    <a:close/>
                  </a:path>
                </a:pathLst>
              </a:custGeom>
              <a:solidFill>
                <a:srgbClr val="667066"/>
              </a:solidFill>
              <a:ln w="9525">
                <a:noFill/>
                <a:round/>
                <a:headEnd/>
                <a:tailEnd/>
              </a:ln>
            </p:spPr>
            <p:txBody>
              <a:bodyPr/>
              <a:lstStyle/>
              <a:p>
                <a:endParaRPr lang="ru-RU"/>
              </a:p>
            </p:txBody>
          </p:sp>
          <p:sp>
            <p:nvSpPr>
              <p:cNvPr id="88083" name="Freeform 19"/>
              <p:cNvSpPr>
                <a:spLocks/>
              </p:cNvSpPr>
              <p:nvPr/>
            </p:nvSpPr>
            <p:spPr bwMode="auto">
              <a:xfrm>
                <a:off x="3602" y="1586"/>
                <a:ext cx="1082" cy="1481"/>
              </a:xfrm>
              <a:custGeom>
                <a:avLst/>
                <a:gdLst/>
                <a:ahLst/>
                <a:cxnLst>
                  <a:cxn ang="0">
                    <a:pos x="2163" y="2963"/>
                  </a:cxn>
                  <a:cxn ang="0">
                    <a:pos x="2027" y="2963"/>
                  </a:cxn>
                  <a:cxn ang="0">
                    <a:pos x="1893" y="2963"/>
                  </a:cxn>
                  <a:cxn ang="0">
                    <a:pos x="1752" y="2963"/>
                  </a:cxn>
                  <a:cxn ang="0">
                    <a:pos x="1613" y="2963"/>
                  </a:cxn>
                  <a:cxn ang="0">
                    <a:pos x="1470" y="2963"/>
                  </a:cxn>
                  <a:cxn ang="0">
                    <a:pos x="1328" y="2963"/>
                  </a:cxn>
                  <a:cxn ang="0">
                    <a:pos x="1187" y="2963"/>
                  </a:cxn>
                  <a:cxn ang="0">
                    <a:pos x="1046" y="2963"/>
                  </a:cxn>
                  <a:cxn ang="0">
                    <a:pos x="903" y="2963"/>
                  </a:cxn>
                  <a:cxn ang="0">
                    <a:pos x="764" y="2963"/>
                  </a:cxn>
                  <a:cxn ang="0">
                    <a:pos x="627" y="2963"/>
                  </a:cxn>
                  <a:cxn ang="0">
                    <a:pos x="494" y="2963"/>
                  </a:cxn>
                  <a:cxn ang="0">
                    <a:pos x="363" y="2963"/>
                  </a:cxn>
                  <a:cxn ang="0">
                    <a:pos x="237" y="2963"/>
                  </a:cxn>
                  <a:cxn ang="0">
                    <a:pos x="113" y="2963"/>
                  </a:cxn>
                  <a:cxn ang="0">
                    <a:pos x="0" y="2963"/>
                  </a:cxn>
                  <a:cxn ang="0">
                    <a:pos x="23" y="2945"/>
                  </a:cxn>
                  <a:cxn ang="0">
                    <a:pos x="58" y="2880"/>
                  </a:cxn>
                  <a:cxn ang="0">
                    <a:pos x="94" y="2805"/>
                  </a:cxn>
                  <a:cxn ang="0">
                    <a:pos x="139" y="2724"/>
                  </a:cxn>
                  <a:cxn ang="0">
                    <a:pos x="186" y="2631"/>
                  </a:cxn>
                  <a:cxn ang="0">
                    <a:pos x="237" y="2538"/>
                  </a:cxn>
                  <a:cxn ang="0">
                    <a:pos x="287" y="2441"/>
                  </a:cxn>
                  <a:cxn ang="0">
                    <a:pos x="338" y="2345"/>
                  </a:cxn>
                  <a:cxn ang="0">
                    <a:pos x="386" y="2250"/>
                  </a:cxn>
                  <a:cxn ang="0">
                    <a:pos x="433" y="2161"/>
                  </a:cxn>
                  <a:cxn ang="0">
                    <a:pos x="476" y="2078"/>
                  </a:cxn>
                  <a:cxn ang="0">
                    <a:pos x="516" y="2006"/>
                  </a:cxn>
                  <a:cxn ang="0">
                    <a:pos x="545" y="1945"/>
                  </a:cxn>
                  <a:cxn ang="0">
                    <a:pos x="572" y="1900"/>
                  </a:cxn>
                  <a:cxn ang="0">
                    <a:pos x="587" y="1870"/>
                  </a:cxn>
                  <a:cxn ang="0">
                    <a:pos x="592" y="1862"/>
                  </a:cxn>
                  <a:cxn ang="0">
                    <a:pos x="260" y="1630"/>
                  </a:cxn>
                  <a:cxn ang="0">
                    <a:pos x="346" y="611"/>
                  </a:cxn>
                  <a:cxn ang="0">
                    <a:pos x="870" y="296"/>
                  </a:cxn>
                  <a:cxn ang="0">
                    <a:pos x="1069" y="0"/>
                  </a:cxn>
                  <a:cxn ang="0">
                    <a:pos x="1727" y="422"/>
                  </a:cxn>
                  <a:cxn ang="0">
                    <a:pos x="2147" y="926"/>
                  </a:cxn>
                  <a:cxn ang="0">
                    <a:pos x="1984" y="1879"/>
                  </a:cxn>
                  <a:cxn ang="0">
                    <a:pos x="2135" y="2058"/>
                  </a:cxn>
                  <a:cxn ang="0">
                    <a:pos x="2135" y="2066"/>
                  </a:cxn>
                  <a:cxn ang="0">
                    <a:pos x="2135" y="2093"/>
                  </a:cxn>
                  <a:cxn ang="0">
                    <a:pos x="2137" y="2131"/>
                  </a:cxn>
                  <a:cxn ang="0">
                    <a:pos x="2138" y="2185"/>
                  </a:cxn>
                  <a:cxn ang="0">
                    <a:pos x="2140" y="2247"/>
                  </a:cxn>
                  <a:cxn ang="0">
                    <a:pos x="2143" y="2318"/>
                  </a:cxn>
                  <a:cxn ang="0">
                    <a:pos x="2145" y="2394"/>
                  </a:cxn>
                  <a:cxn ang="0">
                    <a:pos x="2148" y="2475"/>
                  </a:cxn>
                  <a:cxn ang="0">
                    <a:pos x="2150" y="2557"/>
                  </a:cxn>
                  <a:cxn ang="0">
                    <a:pos x="2152" y="2636"/>
                  </a:cxn>
                  <a:cxn ang="0">
                    <a:pos x="2153" y="2716"/>
                  </a:cxn>
                  <a:cxn ang="0">
                    <a:pos x="2157" y="2790"/>
                  </a:cxn>
                  <a:cxn ang="0">
                    <a:pos x="2158" y="2857"/>
                  </a:cxn>
                  <a:cxn ang="0">
                    <a:pos x="2160" y="2915"/>
                  </a:cxn>
                  <a:cxn ang="0">
                    <a:pos x="2162" y="2961"/>
                  </a:cxn>
                  <a:cxn ang="0">
                    <a:pos x="2163" y="2963"/>
                  </a:cxn>
                  <a:cxn ang="0">
                    <a:pos x="2163" y="2963"/>
                  </a:cxn>
                </a:cxnLst>
                <a:rect l="0" t="0" r="r" b="b"/>
                <a:pathLst>
                  <a:path w="2163" h="2963">
                    <a:moveTo>
                      <a:pt x="2163" y="2963"/>
                    </a:moveTo>
                    <a:lnTo>
                      <a:pt x="2027" y="2963"/>
                    </a:lnTo>
                    <a:lnTo>
                      <a:pt x="1893" y="2963"/>
                    </a:lnTo>
                    <a:lnTo>
                      <a:pt x="1752" y="2963"/>
                    </a:lnTo>
                    <a:lnTo>
                      <a:pt x="1613" y="2963"/>
                    </a:lnTo>
                    <a:lnTo>
                      <a:pt x="1470" y="2963"/>
                    </a:lnTo>
                    <a:lnTo>
                      <a:pt x="1328" y="2963"/>
                    </a:lnTo>
                    <a:lnTo>
                      <a:pt x="1187" y="2963"/>
                    </a:lnTo>
                    <a:lnTo>
                      <a:pt x="1046" y="2963"/>
                    </a:lnTo>
                    <a:lnTo>
                      <a:pt x="903" y="2963"/>
                    </a:lnTo>
                    <a:lnTo>
                      <a:pt x="764" y="2963"/>
                    </a:lnTo>
                    <a:lnTo>
                      <a:pt x="627" y="2963"/>
                    </a:lnTo>
                    <a:lnTo>
                      <a:pt x="494" y="2963"/>
                    </a:lnTo>
                    <a:lnTo>
                      <a:pt x="363" y="2963"/>
                    </a:lnTo>
                    <a:lnTo>
                      <a:pt x="237" y="2963"/>
                    </a:lnTo>
                    <a:lnTo>
                      <a:pt x="113" y="2963"/>
                    </a:lnTo>
                    <a:lnTo>
                      <a:pt x="0" y="2963"/>
                    </a:lnTo>
                    <a:lnTo>
                      <a:pt x="23" y="2945"/>
                    </a:lnTo>
                    <a:lnTo>
                      <a:pt x="58" y="2880"/>
                    </a:lnTo>
                    <a:lnTo>
                      <a:pt x="94" y="2805"/>
                    </a:lnTo>
                    <a:lnTo>
                      <a:pt x="139" y="2724"/>
                    </a:lnTo>
                    <a:lnTo>
                      <a:pt x="186" y="2631"/>
                    </a:lnTo>
                    <a:lnTo>
                      <a:pt x="237" y="2538"/>
                    </a:lnTo>
                    <a:lnTo>
                      <a:pt x="287" y="2441"/>
                    </a:lnTo>
                    <a:lnTo>
                      <a:pt x="338" y="2345"/>
                    </a:lnTo>
                    <a:lnTo>
                      <a:pt x="386" y="2250"/>
                    </a:lnTo>
                    <a:lnTo>
                      <a:pt x="433" y="2161"/>
                    </a:lnTo>
                    <a:lnTo>
                      <a:pt x="476" y="2078"/>
                    </a:lnTo>
                    <a:lnTo>
                      <a:pt x="516" y="2006"/>
                    </a:lnTo>
                    <a:lnTo>
                      <a:pt x="545" y="1945"/>
                    </a:lnTo>
                    <a:lnTo>
                      <a:pt x="572" y="1900"/>
                    </a:lnTo>
                    <a:lnTo>
                      <a:pt x="587" y="1870"/>
                    </a:lnTo>
                    <a:lnTo>
                      <a:pt x="592" y="1862"/>
                    </a:lnTo>
                    <a:lnTo>
                      <a:pt x="260" y="1630"/>
                    </a:lnTo>
                    <a:lnTo>
                      <a:pt x="346" y="611"/>
                    </a:lnTo>
                    <a:lnTo>
                      <a:pt x="870" y="296"/>
                    </a:lnTo>
                    <a:lnTo>
                      <a:pt x="1069" y="0"/>
                    </a:lnTo>
                    <a:lnTo>
                      <a:pt x="1727" y="422"/>
                    </a:lnTo>
                    <a:lnTo>
                      <a:pt x="2147" y="926"/>
                    </a:lnTo>
                    <a:lnTo>
                      <a:pt x="1984" y="1879"/>
                    </a:lnTo>
                    <a:lnTo>
                      <a:pt x="2135" y="2058"/>
                    </a:lnTo>
                    <a:lnTo>
                      <a:pt x="2135" y="2066"/>
                    </a:lnTo>
                    <a:lnTo>
                      <a:pt x="2135" y="2093"/>
                    </a:lnTo>
                    <a:lnTo>
                      <a:pt x="2137" y="2131"/>
                    </a:lnTo>
                    <a:lnTo>
                      <a:pt x="2138" y="2185"/>
                    </a:lnTo>
                    <a:lnTo>
                      <a:pt x="2140" y="2247"/>
                    </a:lnTo>
                    <a:lnTo>
                      <a:pt x="2143" y="2318"/>
                    </a:lnTo>
                    <a:lnTo>
                      <a:pt x="2145" y="2394"/>
                    </a:lnTo>
                    <a:lnTo>
                      <a:pt x="2148" y="2475"/>
                    </a:lnTo>
                    <a:lnTo>
                      <a:pt x="2150" y="2557"/>
                    </a:lnTo>
                    <a:lnTo>
                      <a:pt x="2152" y="2636"/>
                    </a:lnTo>
                    <a:lnTo>
                      <a:pt x="2153" y="2716"/>
                    </a:lnTo>
                    <a:lnTo>
                      <a:pt x="2157" y="2790"/>
                    </a:lnTo>
                    <a:lnTo>
                      <a:pt x="2158" y="2857"/>
                    </a:lnTo>
                    <a:lnTo>
                      <a:pt x="2160" y="2915"/>
                    </a:lnTo>
                    <a:lnTo>
                      <a:pt x="2162" y="2961"/>
                    </a:lnTo>
                    <a:lnTo>
                      <a:pt x="2163" y="2963"/>
                    </a:lnTo>
                    <a:lnTo>
                      <a:pt x="2163" y="2963"/>
                    </a:lnTo>
                    <a:close/>
                  </a:path>
                </a:pathLst>
              </a:custGeom>
              <a:solidFill>
                <a:srgbClr val="525C52"/>
              </a:solidFill>
              <a:ln w="9525">
                <a:noFill/>
                <a:round/>
                <a:headEnd/>
                <a:tailEnd/>
              </a:ln>
            </p:spPr>
            <p:txBody>
              <a:bodyPr/>
              <a:lstStyle/>
              <a:p>
                <a:endParaRPr lang="ru-RU"/>
              </a:p>
            </p:txBody>
          </p:sp>
          <p:sp>
            <p:nvSpPr>
              <p:cNvPr id="88084" name="Freeform 20"/>
              <p:cNvSpPr>
                <a:spLocks/>
              </p:cNvSpPr>
              <p:nvPr/>
            </p:nvSpPr>
            <p:spPr bwMode="auto">
              <a:xfrm>
                <a:off x="3675" y="1672"/>
                <a:ext cx="957" cy="1395"/>
              </a:xfrm>
              <a:custGeom>
                <a:avLst/>
                <a:gdLst/>
                <a:ahLst/>
                <a:cxnLst>
                  <a:cxn ang="0">
                    <a:pos x="0" y="2790"/>
                  </a:cxn>
                  <a:cxn ang="0">
                    <a:pos x="1790" y="2790"/>
                  </a:cxn>
                  <a:cxn ang="0">
                    <a:pos x="1913" y="2200"/>
                  </a:cxn>
                  <a:cxn ang="0">
                    <a:pos x="1702" y="1498"/>
                  </a:cxn>
                  <a:cxn ang="0">
                    <a:pos x="1838" y="1479"/>
                  </a:cxn>
                  <a:cxn ang="0">
                    <a:pos x="1885" y="670"/>
                  </a:cxn>
                  <a:cxn ang="0">
                    <a:pos x="1266" y="222"/>
                  </a:cxn>
                  <a:cxn ang="0">
                    <a:pos x="1303" y="133"/>
                  </a:cxn>
                  <a:cxn ang="0">
                    <a:pos x="865" y="0"/>
                  </a:cxn>
                  <a:cxn ang="0">
                    <a:pos x="752" y="305"/>
                  </a:cxn>
                  <a:cxn ang="0">
                    <a:pos x="247" y="612"/>
                  </a:cxn>
                  <a:cxn ang="0">
                    <a:pos x="189" y="1174"/>
                  </a:cxn>
                  <a:cxn ang="0">
                    <a:pos x="287" y="1527"/>
                  </a:cxn>
                  <a:cxn ang="0">
                    <a:pos x="610" y="1432"/>
                  </a:cxn>
                  <a:cxn ang="0">
                    <a:pos x="287" y="2289"/>
                  </a:cxn>
                  <a:cxn ang="0">
                    <a:pos x="114" y="2404"/>
                  </a:cxn>
                  <a:cxn ang="0">
                    <a:pos x="0" y="2790"/>
                  </a:cxn>
                  <a:cxn ang="0">
                    <a:pos x="0" y="2790"/>
                  </a:cxn>
                </a:cxnLst>
                <a:rect l="0" t="0" r="r" b="b"/>
                <a:pathLst>
                  <a:path w="1913" h="2790">
                    <a:moveTo>
                      <a:pt x="0" y="2790"/>
                    </a:moveTo>
                    <a:lnTo>
                      <a:pt x="1790" y="2790"/>
                    </a:lnTo>
                    <a:lnTo>
                      <a:pt x="1913" y="2200"/>
                    </a:lnTo>
                    <a:lnTo>
                      <a:pt x="1702" y="1498"/>
                    </a:lnTo>
                    <a:lnTo>
                      <a:pt x="1838" y="1479"/>
                    </a:lnTo>
                    <a:lnTo>
                      <a:pt x="1885" y="670"/>
                    </a:lnTo>
                    <a:lnTo>
                      <a:pt x="1266" y="222"/>
                    </a:lnTo>
                    <a:lnTo>
                      <a:pt x="1303" y="133"/>
                    </a:lnTo>
                    <a:lnTo>
                      <a:pt x="865" y="0"/>
                    </a:lnTo>
                    <a:lnTo>
                      <a:pt x="752" y="305"/>
                    </a:lnTo>
                    <a:lnTo>
                      <a:pt x="247" y="612"/>
                    </a:lnTo>
                    <a:lnTo>
                      <a:pt x="189" y="1174"/>
                    </a:lnTo>
                    <a:lnTo>
                      <a:pt x="287" y="1527"/>
                    </a:lnTo>
                    <a:lnTo>
                      <a:pt x="610" y="1432"/>
                    </a:lnTo>
                    <a:lnTo>
                      <a:pt x="287" y="2289"/>
                    </a:lnTo>
                    <a:lnTo>
                      <a:pt x="114" y="2404"/>
                    </a:lnTo>
                    <a:lnTo>
                      <a:pt x="0" y="2790"/>
                    </a:lnTo>
                    <a:lnTo>
                      <a:pt x="0" y="2790"/>
                    </a:lnTo>
                    <a:close/>
                  </a:path>
                </a:pathLst>
              </a:custGeom>
              <a:solidFill>
                <a:srgbClr val="000000"/>
              </a:solidFill>
              <a:ln w="9525">
                <a:noFill/>
                <a:round/>
                <a:headEnd/>
                <a:tailEnd/>
              </a:ln>
            </p:spPr>
            <p:txBody>
              <a:bodyPr/>
              <a:lstStyle/>
              <a:p>
                <a:endParaRPr lang="ru-RU"/>
              </a:p>
            </p:txBody>
          </p:sp>
          <p:sp>
            <p:nvSpPr>
              <p:cNvPr id="88085" name="Freeform 21"/>
              <p:cNvSpPr>
                <a:spLocks/>
              </p:cNvSpPr>
              <p:nvPr/>
            </p:nvSpPr>
            <p:spPr bwMode="auto">
              <a:xfrm>
                <a:off x="4197" y="2209"/>
                <a:ext cx="284" cy="858"/>
              </a:xfrm>
              <a:custGeom>
                <a:avLst/>
                <a:gdLst/>
                <a:ahLst/>
                <a:cxnLst>
                  <a:cxn ang="0">
                    <a:pos x="91" y="475"/>
                  </a:cxn>
                  <a:cxn ang="0">
                    <a:pos x="84" y="0"/>
                  </a:cxn>
                  <a:cxn ang="0">
                    <a:pos x="568" y="959"/>
                  </a:cxn>
                  <a:cxn ang="0">
                    <a:pos x="563" y="965"/>
                  </a:cxn>
                  <a:cxn ang="0">
                    <a:pos x="552" y="987"/>
                  </a:cxn>
                  <a:cxn ang="0">
                    <a:pos x="533" y="1020"/>
                  </a:cxn>
                  <a:cxn ang="0">
                    <a:pos x="512" y="1066"/>
                  </a:cxn>
                  <a:cxn ang="0">
                    <a:pos x="484" y="1118"/>
                  </a:cxn>
                  <a:cxn ang="0">
                    <a:pos x="452" y="1177"/>
                  </a:cxn>
                  <a:cxn ang="0">
                    <a:pos x="417" y="1240"/>
                  </a:cxn>
                  <a:cxn ang="0">
                    <a:pos x="384" y="1310"/>
                  </a:cxn>
                  <a:cxn ang="0">
                    <a:pos x="346" y="1378"/>
                  </a:cxn>
                  <a:cxn ang="0">
                    <a:pos x="311" y="1446"/>
                  </a:cxn>
                  <a:cxn ang="0">
                    <a:pos x="275" y="1512"/>
                  </a:cxn>
                  <a:cxn ang="0">
                    <a:pos x="245" y="1574"/>
                  </a:cxn>
                  <a:cxn ang="0">
                    <a:pos x="213" y="1630"/>
                  </a:cxn>
                  <a:cxn ang="0">
                    <a:pos x="190" y="1678"/>
                  </a:cxn>
                  <a:cxn ang="0">
                    <a:pos x="169" y="1716"/>
                  </a:cxn>
                  <a:cxn ang="0">
                    <a:pos x="154" y="1718"/>
                  </a:cxn>
                  <a:cxn ang="0">
                    <a:pos x="144" y="1718"/>
                  </a:cxn>
                  <a:cxn ang="0">
                    <a:pos x="135" y="1718"/>
                  </a:cxn>
                  <a:cxn ang="0">
                    <a:pos x="124" y="1718"/>
                  </a:cxn>
                  <a:cxn ang="0">
                    <a:pos x="116" y="1718"/>
                  </a:cxn>
                  <a:cxn ang="0">
                    <a:pos x="104" y="1718"/>
                  </a:cxn>
                  <a:cxn ang="0">
                    <a:pos x="96" y="1718"/>
                  </a:cxn>
                  <a:cxn ang="0">
                    <a:pos x="86" y="1718"/>
                  </a:cxn>
                  <a:cxn ang="0">
                    <a:pos x="77" y="1718"/>
                  </a:cxn>
                  <a:cxn ang="0">
                    <a:pos x="66" y="1718"/>
                  </a:cxn>
                  <a:cxn ang="0">
                    <a:pos x="56" y="1718"/>
                  </a:cxn>
                  <a:cxn ang="0">
                    <a:pos x="44" y="1718"/>
                  </a:cxn>
                  <a:cxn ang="0">
                    <a:pos x="36" y="1718"/>
                  </a:cxn>
                  <a:cxn ang="0">
                    <a:pos x="26" y="1718"/>
                  </a:cxn>
                  <a:cxn ang="0">
                    <a:pos x="18" y="1718"/>
                  </a:cxn>
                  <a:cxn ang="0">
                    <a:pos x="8" y="1718"/>
                  </a:cxn>
                  <a:cxn ang="0">
                    <a:pos x="0" y="1718"/>
                  </a:cxn>
                  <a:cxn ang="0">
                    <a:pos x="5" y="1718"/>
                  </a:cxn>
                  <a:cxn ang="0">
                    <a:pos x="13" y="1691"/>
                  </a:cxn>
                  <a:cxn ang="0">
                    <a:pos x="24" y="1648"/>
                  </a:cxn>
                  <a:cxn ang="0">
                    <a:pos x="43" y="1597"/>
                  </a:cxn>
                  <a:cxn ang="0">
                    <a:pos x="59" y="1537"/>
                  </a:cxn>
                  <a:cxn ang="0">
                    <a:pos x="79" y="1476"/>
                  </a:cxn>
                  <a:cxn ang="0">
                    <a:pos x="99" y="1410"/>
                  </a:cxn>
                  <a:cxn ang="0">
                    <a:pos x="119" y="1345"/>
                  </a:cxn>
                  <a:cxn ang="0">
                    <a:pos x="137" y="1277"/>
                  </a:cxn>
                  <a:cxn ang="0">
                    <a:pos x="157" y="1216"/>
                  </a:cxn>
                  <a:cxn ang="0">
                    <a:pos x="175" y="1156"/>
                  </a:cxn>
                  <a:cxn ang="0">
                    <a:pos x="192" y="1106"/>
                  </a:cxn>
                  <a:cxn ang="0">
                    <a:pos x="205" y="1060"/>
                  </a:cxn>
                  <a:cxn ang="0">
                    <a:pos x="215" y="1027"/>
                  </a:cxn>
                  <a:cxn ang="0">
                    <a:pos x="223" y="1005"/>
                  </a:cxn>
                  <a:cxn ang="0">
                    <a:pos x="227" y="998"/>
                  </a:cxn>
                  <a:cxn ang="0">
                    <a:pos x="91" y="475"/>
                  </a:cxn>
                  <a:cxn ang="0">
                    <a:pos x="91" y="475"/>
                  </a:cxn>
                </a:cxnLst>
                <a:rect l="0" t="0" r="r" b="b"/>
                <a:pathLst>
                  <a:path w="568" h="1718">
                    <a:moveTo>
                      <a:pt x="91" y="475"/>
                    </a:moveTo>
                    <a:lnTo>
                      <a:pt x="84" y="0"/>
                    </a:lnTo>
                    <a:lnTo>
                      <a:pt x="568" y="959"/>
                    </a:lnTo>
                    <a:lnTo>
                      <a:pt x="563" y="965"/>
                    </a:lnTo>
                    <a:lnTo>
                      <a:pt x="552" y="987"/>
                    </a:lnTo>
                    <a:lnTo>
                      <a:pt x="533" y="1020"/>
                    </a:lnTo>
                    <a:lnTo>
                      <a:pt x="512" y="1066"/>
                    </a:lnTo>
                    <a:lnTo>
                      <a:pt x="484" y="1118"/>
                    </a:lnTo>
                    <a:lnTo>
                      <a:pt x="452" y="1177"/>
                    </a:lnTo>
                    <a:lnTo>
                      <a:pt x="417" y="1240"/>
                    </a:lnTo>
                    <a:lnTo>
                      <a:pt x="384" y="1310"/>
                    </a:lnTo>
                    <a:lnTo>
                      <a:pt x="346" y="1378"/>
                    </a:lnTo>
                    <a:lnTo>
                      <a:pt x="311" y="1446"/>
                    </a:lnTo>
                    <a:lnTo>
                      <a:pt x="275" y="1512"/>
                    </a:lnTo>
                    <a:lnTo>
                      <a:pt x="245" y="1574"/>
                    </a:lnTo>
                    <a:lnTo>
                      <a:pt x="213" y="1630"/>
                    </a:lnTo>
                    <a:lnTo>
                      <a:pt x="190" y="1678"/>
                    </a:lnTo>
                    <a:lnTo>
                      <a:pt x="169" y="1716"/>
                    </a:lnTo>
                    <a:lnTo>
                      <a:pt x="154" y="1718"/>
                    </a:lnTo>
                    <a:lnTo>
                      <a:pt x="144" y="1718"/>
                    </a:lnTo>
                    <a:lnTo>
                      <a:pt x="135" y="1718"/>
                    </a:lnTo>
                    <a:lnTo>
                      <a:pt x="124" y="1718"/>
                    </a:lnTo>
                    <a:lnTo>
                      <a:pt x="116" y="1718"/>
                    </a:lnTo>
                    <a:lnTo>
                      <a:pt x="104" y="1718"/>
                    </a:lnTo>
                    <a:lnTo>
                      <a:pt x="96" y="1718"/>
                    </a:lnTo>
                    <a:lnTo>
                      <a:pt x="86" y="1718"/>
                    </a:lnTo>
                    <a:lnTo>
                      <a:pt x="77" y="1718"/>
                    </a:lnTo>
                    <a:lnTo>
                      <a:pt x="66" y="1718"/>
                    </a:lnTo>
                    <a:lnTo>
                      <a:pt x="56" y="1718"/>
                    </a:lnTo>
                    <a:lnTo>
                      <a:pt x="44" y="1718"/>
                    </a:lnTo>
                    <a:lnTo>
                      <a:pt x="36" y="1718"/>
                    </a:lnTo>
                    <a:lnTo>
                      <a:pt x="26" y="1718"/>
                    </a:lnTo>
                    <a:lnTo>
                      <a:pt x="18" y="1718"/>
                    </a:lnTo>
                    <a:lnTo>
                      <a:pt x="8" y="1718"/>
                    </a:lnTo>
                    <a:lnTo>
                      <a:pt x="0" y="1718"/>
                    </a:lnTo>
                    <a:lnTo>
                      <a:pt x="5" y="1718"/>
                    </a:lnTo>
                    <a:lnTo>
                      <a:pt x="13" y="1691"/>
                    </a:lnTo>
                    <a:lnTo>
                      <a:pt x="24" y="1648"/>
                    </a:lnTo>
                    <a:lnTo>
                      <a:pt x="43" y="1597"/>
                    </a:lnTo>
                    <a:lnTo>
                      <a:pt x="59" y="1537"/>
                    </a:lnTo>
                    <a:lnTo>
                      <a:pt x="79" y="1476"/>
                    </a:lnTo>
                    <a:lnTo>
                      <a:pt x="99" y="1410"/>
                    </a:lnTo>
                    <a:lnTo>
                      <a:pt x="119" y="1345"/>
                    </a:lnTo>
                    <a:lnTo>
                      <a:pt x="137" y="1277"/>
                    </a:lnTo>
                    <a:lnTo>
                      <a:pt x="157" y="1216"/>
                    </a:lnTo>
                    <a:lnTo>
                      <a:pt x="175" y="1156"/>
                    </a:lnTo>
                    <a:lnTo>
                      <a:pt x="192" y="1106"/>
                    </a:lnTo>
                    <a:lnTo>
                      <a:pt x="205" y="1060"/>
                    </a:lnTo>
                    <a:lnTo>
                      <a:pt x="215" y="1027"/>
                    </a:lnTo>
                    <a:lnTo>
                      <a:pt x="223" y="1005"/>
                    </a:lnTo>
                    <a:lnTo>
                      <a:pt x="227" y="998"/>
                    </a:lnTo>
                    <a:lnTo>
                      <a:pt x="91" y="475"/>
                    </a:lnTo>
                    <a:lnTo>
                      <a:pt x="91" y="475"/>
                    </a:lnTo>
                    <a:close/>
                  </a:path>
                </a:pathLst>
              </a:custGeom>
              <a:solidFill>
                <a:srgbClr val="5C5C73"/>
              </a:solidFill>
              <a:ln w="9525">
                <a:noFill/>
                <a:round/>
                <a:headEnd/>
                <a:tailEnd/>
              </a:ln>
            </p:spPr>
            <p:txBody>
              <a:bodyPr/>
              <a:lstStyle/>
              <a:p>
                <a:endParaRPr lang="ru-RU"/>
              </a:p>
            </p:txBody>
          </p:sp>
          <p:sp>
            <p:nvSpPr>
              <p:cNvPr id="88086" name="Freeform 22"/>
              <p:cNvSpPr>
                <a:spLocks/>
              </p:cNvSpPr>
              <p:nvPr/>
            </p:nvSpPr>
            <p:spPr bwMode="auto">
              <a:xfrm>
                <a:off x="4227" y="2064"/>
                <a:ext cx="262" cy="1003"/>
              </a:xfrm>
              <a:custGeom>
                <a:avLst/>
                <a:gdLst/>
                <a:ahLst/>
                <a:cxnLst>
                  <a:cxn ang="0">
                    <a:pos x="50" y="489"/>
                  </a:cxn>
                  <a:cxn ang="0">
                    <a:pos x="50" y="0"/>
                  </a:cxn>
                  <a:cxn ang="0">
                    <a:pos x="496" y="1089"/>
                  </a:cxn>
                  <a:cxn ang="0">
                    <a:pos x="524" y="1670"/>
                  </a:cxn>
                  <a:cxn ang="0">
                    <a:pos x="520" y="1673"/>
                  </a:cxn>
                  <a:cxn ang="0">
                    <a:pos x="514" y="1683"/>
                  </a:cxn>
                  <a:cxn ang="0">
                    <a:pos x="499" y="1698"/>
                  </a:cxn>
                  <a:cxn ang="0">
                    <a:pos x="486" y="1719"/>
                  </a:cxn>
                  <a:cxn ang="0">
                    <a:pos x="466" y="1743"/>
                  </a:cxn>
                  <a:cxn ang="0">
                    <a:pos x="446" y="1771"/>
                  </a:cxn>
                  <a:cxn ang="0">
                    <a:pos x="423" y="1802"/>
                  </a:cxn>
                  <a:cxn ang="0">
                    <a:pos x="403" y="1834"/>
                  </a:cxn>
                  <a:cxn ang="0">
                    <a:pos x="378" y="1865"/>
                  </a:cxn>
                  <a:cxn ang="0">
                    <a:pos x="353" y="1898"/>
                  </a:cxn>
                  <a:cxn ang="0">
                    <a:pos x="331" y="1927"/>
                  </a:cxn>
                  <a:cxn ang="0">
                    <a:pos x="312" y="1956"/>
                  </a:cxn>
                  <a:cxn ang="0">
                    <a:pos x="292" y="1981"/>
                  </a:cxn>
                  <a:cxn ang="0">
                    <a:pos x="275" y="2005"/>
                  </a:cxn>
                  <a:cxn ang="0">
                    <a:pos x="260" y="2008"/>
                  </a:cxn>
                  <a:cxn ang="0">
                    <a:pos x="254" y="2008"/>
                  </a:cxn>
                  <a:cxn ang="0">
                    <a:pos x="237" y="2008"/>
                  </a:cxn>
                  <a:cxn ang="0">
                    <a:pos x="222" y="2008"/>
                  </a:cxn>
                  <a:cxn ang="0">
                    <a:pos x="205" y="2008"/>
                  </a:cxn>
                  <a:cxn ang="0">
                    <a:pos x="192" y="2008"/>
                  </a:cxn>
                  <a:cxn ang="0">
                    <a:pos x="176" y="2008"/>
                  </a:cxn>
                  <a:cxn ang="0">
                    <a:pos x="161" y="2008"/>
                  </a:cxn>
                  <a:cxn ang="0">
                    <a:pos x="146" y="2008"/>
                  </a:cxn>
                  <a:cxn ang="0">
                    <a:pos x="129" y="2008"/>
                  </a:cxn>
                  <a:cxn ang="0">
                    <a:pos x="113" y="2008"/>
                  </a:cxn>
                  <a:cxn ang="0">
                    <a:pos x="96" y="2008"/>
                  </a:cxn>
                  <a:cxn ang="0">
                    <a:pos x="79" y="2008"/>
                  </a:cxn>
                  <a:cxn ang="0">
                    <a:pos x="65" y="2008"/>
                  </a:cxn>
                  <a:cxn ang="0">
                    <a:pos x="48" y="2008"/>
                  </a:cxn>
                  <a:cxn ang="0">
                    <a:pos x="31" y="2008"/>
                  </a:cxn>
                  <a:cxn ang="0">
                    <a:pos x="15" y="2008"/>
                  </a:cxn>
                  <a:cxn ang="0">
                    <a:pos x="0" y="2008"/>
                  </a:cxn>
                  <a:cxn ang="0">
                    <a:pos x="8" y="2008"/>
                  </a:cxn>
                  <a:cxn ang="0">
                    <a:pos x="21" y="1981"/>
                  </a:cxn>
                  <a:cxn ang="0">
                    <a:pos x="38" y="1945"/>
                  </a:cxn>
                  <a:cxn ang="0">
                    <a:pos x="58" y="1903"/>
                  </a:cxn>
                  <a:cxn ang="0">
                    <a:pos x="78" y="1859"/>
                  </a:cxn>
                  <a:cxn ang="0">
                    <a:pos x="101" y="1809"/>
                  </a:cxn>
                  <a:cxn ang="0">
                    <a:pos x="124" y="1759"/>
                  </a:cxn>
                  <a:cxn ang="0">
                    <a:pos x="147" y="1711"/>
                  </a:cxn>
                  <a:cxn ang="0">
                    <a:pos x="169" y="1660"/>
                  </a:cxn>
                  <a:cxn ang="0">
                    <a:pos x="192" y="1615"/>
                  </a:cxn>
                  <a:cxn ang="0">
                    <a:pos x="212" y="1572"/>
                  </a:cxn>
                  <a:cxn ang="0">
                    <a:pos x="230" y="1535"/>
                  </a:cxn>
                  <a:cxn ang="0">
                    <a:pos x="244" y="1502"/>
                  </a:cxn>
                  <a:cxn ang="0">
                    <a:pos x="257" y="1479"/>
                  </a:cxn>
                  <a:cxn ang="0">
                    <a:pos x="263" y="1464"/>
                  </a:cxn>
                  <a:cxn ang="0">
                    <a:pos x="267" y="1459"/>
                  </a:cxn>
                  <a:cxn ang="0">
                    <a:pos x="267" y="1138"/>
                  </a:cxn>
                  <a:cxn ang="0">
                    <a:pos x="50" y="489"/>
                  </a:cxn>
                  <a:cxn ang="0">
                    <a:pos x="50" y="489"/>
                  </a:cxn>
                </a:cxnLst>
                <a:rect l="0" t="0" r="r" b="b"/>
                <a:pathLst>
                  <a:path w="524" h="2008">
                    <a:moveTo>
                      <a:pt x="50" y="489"/>
                    </a:moveTo>
                    <a:lnTo>
                      <a:pt x="50" y="0"/>
                    </a:lnTo>
                    <a:lnTo>
                      <a:pt x="496" y="1089"/>
                    </a:lnTo>
                    <a:lnTo>
                      <a:pt x="524" y="1670"/>
                    </a:lnTo>
                    <a:lnTo>
                      <a:pt x="520" y="1673"/>
                    </a:lnTo>
                    <a:lnTo>
                      <a:pt x="514" y="1683"/>
                    </a:lnTo>
                    <a:lnTo>
                      <a:pt x="499" y="1698"/>
                    </a:lnTo>
                    <a:lnTo>
                      <a:pt x="486" y="1719"/>
                    </a:lnTo>
                    <a:lnTo>
                      <a:pt x="466" y="1743"/>
                    </a:lnTo>
                    <a:lnTo>
                      <a:pt x="446" y="1771"/>
                    </a:lnTo>
                    <a:lnTo>
                      <a:pt x="423" y="1802"/>
                    </a:lnTo>
                    <a:lnTo>
                      <a:pt x="403" y="1834"/>
                    </a:lnTo>
                    <a:lnTo>
                      <a:pt x="378" y="1865"/>
                    </a:lnTo>
                    <a:lnTo>
                      <a:pt x="353" y="1898"/>
                    </a:lnTo>
                    <a:lnTo>
                      <a:pt x="331" y="1927"/>
                    </a:lnTo>
                    <a:lnTo>
                      <a:pt x="312" y="1956"/>
                    </a:lnTo>
                    <a:lnTo>
                      <a:pt x="292" y="1981"/>
                    </a:lnTo>
                    <a:lnTo>
                      <a:pt x="275" y="2005"/>
                    </a:lnTo>
                    <a:lnTo>
                      <a:pt x="260" y="2008"/>
                    </a:lnTo>
                    <a:lnTo>
                      <a:pt x="254" y="2008"/>
                    </a:lnTo>
                    <a:lnTo>
                      <a:pt x="237" y="2008"/>
                    </a:lnTo>
                    <a:lnTo>
                      <a:pt x="222" y="2008"/>
                    </a:lnTo>
                    <a:lnTo>
                      <a:pt x="205" y="2008"/>
                    </a:lnTo>
                    <a:lnTo>
                      <a:pt x="192" y="2008"/>
                    </a:lnTo>
                    <a:lnTo>
                      <a:pt x="176" y="2008"/>
                    </a:lnTo>
                    <a:lnTo>
                      <a:pt x="161" y="2008"/>
                    </a:lnTo>
                    <a:lnTo>
                      <a:pt x="146" y="2008"/>
                    </a:lnTo>
                    <a:lnTo>
                      <a:pt x="129" y="2008"/>
                    </a:lnTo>
                    <a:lnTo>
                      <a:pt x="113" y="2008"/>
                    </a:lnTo>
                    <a:lnTo>
                      <a:pt x="96" y="2008"/>
                    </a:lnTo>
                    <a:lnTo>
                      <a:pt x="79" y="2008"/>
                    </a:lnTo>
                    <a:lnTo>
                      <a:pt x="65" y="2008"/>
                    </a:lnTo>
                    <a:lnTo>
                      <a:pt x="48" y="2008"/>
                    </a:lnTo>
                    <a:lnTo>
                      <a:pt x="31" y="2008"/>
                    </a:lnTo>
                    <a:lnTo>
                      <a:pt x="15" y="2008"/>
                    </a:lnTo>
                    <a:lnTo>
                      <a:pt x="0" y="2008"/>
                    </a:lnTo>
                    <a:lnTo>
                      <a:pt x="8" y="2008"/>
                    </a:lnTo>
                    <a:lnTo>
                      <a:pt x="21" y="1981"/>
                    </a:lnTo>
                    <a:lnTo>
                      <a:pt x="38" y="1945"/>
                    </a:lnTo>
                    <a:lnTo>
                      <a:pt x="58" y="1903"/>
                    </a:lnTo>
                    <a:lnTo>
                      <a:pt x="78" y="1859"/>
                    </a:lnTo>
                    <a:lnTo>
                      <a:pt x="101" y="1809"/>
                    </a:lnTo>
                    <a:lnTo>
                      <a:pt x="124" y="1759"/>
                    </a:lnTo>
                    <a:lnTo>
                      <a:pt x="147" y="1711"/>
                    </a:lnTo>
                    <a:lnTo>
                      <a:pt x="169" y="1660"/>
                    </a:lnTo>
                    <a:lnTo>
                      <a:pt x="192" y="1615"/>
                    </a:lnTo>
                    <a:lnTo>
                      <a:pt x="212" y="1572"/>
                    </a:lnTo>
                    <a:lnTo>
                      <a:pt x="230" y="1535"/>
                    </a:lnTo>
                    <a:lnTo>
                      <a:pt x="244" y="1502"/>
                    </a:lnTo>
                    <a:lnTo>
                      <a:pt x="257" y="1479"/>
                    </a:lnTo>
                    <a:lnTo>
                      <a:pt x="263" y="1464"/>
                    </a:lnTo>
                    <a:lnTo>
                      <a:pt x="267" y="1459"/>
                    </a:lnTo>
                    <a:lnTo>
                      <a:pt x="267" y="1138"/>
                    </a:lnTo>
                    <a:lnTo>
                      <a:pt x="50" y="489"/>
                    </a:lnTo>
                    <a:lnTo>
                      <a:pt x="50" y="489"/>
                    </a:lnTo>
                    <a:close/>
                  </a:path>
                </a:pathLst>
              </a:custGeom>
              <a:solidFill>
                <a:srgbClr val="8989A8"/>
              </a:solidFill>
              <a:ln w="9525">
                <a:noFill/>
                <a:round/>
                <a:headEnd/>
                <a:tailEnd/>
              </a:ln>
            </p:spPr>
            <p:txBody>
              <a:bodyPr/>
              <a:lstStyle/>
              <a:p>
                <a:endParaRPr lang="ru-RU"/>
              </a:p>
            </p:txBody>
          </p:sp>
          <p:sp>
            <p:nvSpPr>
              <p:cNvPr id="88087" name="Freeform 23"/>
              <p:cNvSpPr>
                <a:spLocks/>
              </p:cNvSpPr>
              <p:nvPr/>
            </p:nvSpPr>
            <p:spPr bwMode="auto">
              <a:xfrm>
                <a:off x="4286" y="2122"/>
                <a:ext cx="237" cy="945"/>
              </a:xfrm>
              <a:custGeom>
                <a:avLst/>
                <a:gdLst/>
                <a:ahLst/>
                <a:cxnLst>
                  <a:cxn ang="0">
                    <a:pos x="0" y="70"/>
                  </a:cxn>
                  <a:cxn ang="0">
                    <a:pos x="84" y="0"/>
                  </a:cxn>
                  <a:cxn ang="0">
                    <a:pos x="295" y="438"/>
                  </a:cxn>
                  <a:cxn ang="0">
                    <a:pos x="474" y="982"/>
                  </a:cxn>
                  <a:cxn ang="0">
                    <a:pos x="464" y="1363"/>
                  </a:cxn>
                  <a:cxn ang="0">
                    <a:pos x="460" y="1368"/>
                  </a:cxn>
                  <a:cxn ang="0">
                    <a:pos x="454" y="1383"/>
                  </a:cxn>
                  <a:cxn ang="0">
                    <a:pos x="446" y="1404"/>
                  </a:cxn>
                  <a:cxn ang="0">
                    <a:pos x="434" y="1436"/>
                  </a:cxn>
                  <a:cxn ang="0">
                    <a:pos x="419" y="1472"/>
                  </a:cxn>
                  <a:cxn ang="0">
                    <a:pos x="404" y="1514"/>
                  </a:cxn>
                  <a:cxn ang="0">
                    <a:pos x="388" y="1559"/>
                  </a:cxn>
                  <a:cxn ang="0">
                    <a:pos x="371" y="1607"/>
                  </a:cxn>
                  <a:cxn ang="0">
                    <a:pos x="351" y="1653"/>
                  </a:cxn>
                  <a:cxn ang="0">
                    <a:pos x="333" y="1701"/>
                  </a:cxn>
                  <a:cxn ang="0">
                    <a:pos x="315" y="1748"/>
                  </a:cxn>
                  <a:cxn ang="0">
                    <a:pos x="300" y="1792"/>
                  </a:cxn>
                  <a:cxn ang="0">
                    <a:pos x="283" y="1832"/>
                  </a:cxn>
                  <a:cxn ang="0">
                    <a:pos x="270" y="1867"/>
                  </a:cxn>
                  <a:cxn ang="0">
                    <a:pos x="260" y="1892"/>
                  </a:cxn>
                  <a:cxn ang="0">
                    <a:pos x="253" y="1892"/>
                  </a:cxn>
                  <a:cxn ang="0">
                    <a:pos x="242" y="1892"/>
                  </a:cxn>
                  <a:cxn ang="0">
                    <a:pos x="230" y="1892"/>
                  </a:cxn>
                  <a:cxn ang="0">
                    <a:pos x="217" y="1892"/>
                  </a:cxn>
                  <a:cxn ang="0">
                    <a:pos x="207" y="1892"/>
                  </a:cxn>
                  <a:cxn ang="0">
                    <a:pos x="195" y="1892"/>
                  </a:cxn>
                  <a:cxn ang="0">
                    <a:pos x="182" y="1892"/>
                  </a:cxn>
                  <a:cxn ang="0">
                    <a:pos x="170" y="1892"/>
                  </a:cxn>
                  <a:cxn ang="0">
                    <a:pos x="159" y="1892"/>
                  </a:cxn>
                  <a:cxn ang="0">
                    <a:pos x="145" y="1892"/>
                  </a:cxn>
                  <a:cxn ang="0">
                    <a:pos x="134" y="1892"/>
                  </a:cxn>
                  <a:cxn ang="0">
                    <a:pos x="121" y="1892"/>
                  </a:cxn>
                  <a:cxn ang="0">
                    <a:pos x="107" y="1892"/>
                  </a:cxn>
                  <a:cxn ang="0">
                    <a:pos x="94" y="1892"/>
                  </a:cxn>
                  <a:cxn ang="0">
                    <a:pos x="82" y="1892"/>
                  </a:cxn>
                  <a:cxn ang="0">
                    <a:pos x="69" y="1892"/>
                  </a:cxn>
                  <a:cxn ang="0">
                    <a:pos x="58" y="1892"/>
                  </a:cxn>
                  <a:cxn ang="0">
                    <a:pos x="59" y="1892"/>
                  </a:cxn>
                  <a:cxn ang="0">
                    <a:pos x="63" y="1887"/>
                  </a:cxn>
                  <a:cxn ang="0">
                    <a:pos x="66" y="1865"/>
                  </a:cxn>
                  <a:cxn ang="0">
                    <a:pos x="73" y="1844"/>
                  </a:cxn>
                  <a:cxn ang="0">
                    <a:pos x="78" y="1821"/>
                  </a:cxn>
                  <a:cxn ang="0">
                    <a:pos x="82" y="1796"/>
                  </a:cxn>
                  <a:cxn ang="0">
                    <a:pos x="87" y="1769"/>
                  </a:cxn>
                  <a:cxn ang="0">
                    <a:pos x="94" y="1746"/>
                  </a:cxn>
                  <a:cxn ang="0">
                    <a:pos x="99" y="1719"/>
                  </a:cxn>
                  <a:cxn ang="0">
                    <a:pos x="104" y="1696"/>
                  </a:cxn>
                  <a:cxn ang="0">
                    <a:pos x="107" y="1673"/>
                  </a:cxn>
                  <a:cxn ang="0">
                    <a:pos x="112" y="1656"/>
                  </a:cxn>
                  <a:cxn ang="0">
                    <a:pos x="116" y="1640"/>
                  </a:cxn>
                  <a:cxn ang="0">
                    <a:pos x="119" y="1630"/>
                  </a:cxn>
                  <a:cxn ang="0">
                    <a:pos x="121" y="1622"/>
                  </a:cxn>
                  <a:cxn ang="0">
                    <a:pos x="122" y="1620"/>
                  </a:cxn>
                  <a:cxn ang="0">
                    <a:pos x="215" y="1632"/>
                  </a:cxn>
                  <a:cxn ang="0">
                    <a:pos x="323" y="1094"/>
                  </a:cxn>
                  <a:cxn ang="0">
                    <a:pos x="169" y="944"/>
                  </a:cxn>
                  <a:cxn ang="0">
                    <a:pos x="0" y="70"/>
                  </a:cxn>
                  <a:cxn ang="0">
                    <a:pos x="0" y="70"/>
                  </a:cxn>
                </a:cxnLst>
                <a:rect l="0" t="0" r="r" b="b"/>
                <a:pathLst>
                  <a:path w="474" h="1892">
                    <a:moveTo>
                      <a:pt x="0" y="70"/>
                    </a:moveTo>
                    <a:lnTo>
                      <a:pt x="84" y="0"/>
                    </a:lnTo>
                    <a:lnTo>
                      <a:pt x="295" y="438"/>
                    </a:lnTo>
                    <a:lnTo>
                      <a:pt x="474" y="982"/>
                    </a:lnTo>
                    <a:lnTo>
                      <a:pt x="464" y="1363"/>
                    </a:lnTo>
                    <a:lnTo>
                      <a:pt x="460" y="1368"/>
                    </a:lnTo>
                    <a:lnTo>
                      <a:pt x="454" y="1383"/>
                    </a:lnTo>
                    <a:lnTo>
                      <a:pt x="446" y="1404"/>
                    </a:lnTo>
                    <a:lnTo>
                      <a:pt x="434" y="1436"/>
                    </a:lnTo>
                    <a:lnTo>
                      <a:pt x="419" y="1472"/>
                    </a:lnTo>
                    <a:lnTo>
                      <a:pt x="404" y="1514"/>
                    </a:lnTo>
                    <a:lnTo>
                      <a:pt x="388" y="1559"/>
                    </a:lnTo>
                    <a:lnTo>
                      <a:pt x="371" y="1607"/>
                    </a:lnTo>
                    <a:lnTo>
                      <a:pt x="351" y="1653"/>
                    </a:lnTo>
                    <a:lnTo>
                      <a:pt x="333" y="1701"/>
                    </a:lnTo>
                    <a:lnTo>
                      <a:pt x="315" y="1748"/>
                    </a:lnTo>
                    <a:lnTo>
                      <a:pt x="300" y="1792"/>
                    </a:lnTo>
                    <a:lnTo>
                      <a:pt x="283" y="1832"/>
                    </a:lnTo>
                    <a:lnTo>
                      <a:pt x="270" y="1867"/>
                    </a:lnTo>
                    <a:lnTo>
                      <a:pt x="260" y="1892"/>
                    </a:lnTo>
                    <a:lnTo>
                      <a:pt x="253" y="1892"/>
                    </a:lnTo>
                    <a:lnTo>
                      <a:pt x="242" y="1892"/>
                    </a:lnTo>
                    <a:lnTo>
                      <a:pt x="230" y="1892"/>
                    </a:lnTo>
                    <a:lnTo>
                      <a:pt x="217" y="1892"/>
                    </a:lnTo>
                    <a:lnTo>
                      <a:pt x="207" y="1892"/>
                    </a:lnTo>
                    <a:lnTo>
                      <a:pt x="195" y="1892"/>
                    </a:lnTo>
                    <a:lnTo>
                      <a:pt x="182" y="1892"/>
                    </a:lnTo>
                    <a:lnTo>
                      <a:pt x="170" y="1892"/>
                    </a:lnTo>
                    <a:lnTo>
                      <a:pt x="159" y="1892"/>
                    </a:lnTo>
                    <a:lnTo>
                      <a:pt x="145" y="1892"/>
                    </a:lnTo>
                    <a:lnTo>
                      <a:pt x="134" y="1892"/>
                    </a:lnTo>
                    <a:lnTo>
                      <a:pt x="121" y="1892"/>
                    </a:lnTo>
                    <a:lnTo>
                      <a:pt x="107" y="1892"/>
                    </a:lnTo>
                    <a:lnTo>
                      <a:pt x="94" y="1892"/>
                    </a:lnTo>
                    <a:lnTo>
                      <a:pt x="82" y="1892"/>
                    </a:lnTo>
                    <a:lnTo>
                      <a:pt x="69" y="1892"/>
                    </a:lnTo>
                    <a:lnTo>
                      <a:pt x="58" y="1892"/>
                    </a:lnTo>
                    <a:lnTo>
                      <a:pt x="59" y="1892"/>
                    </a:lnTo>
                    <a:lnTo>
                      <a:pt x="63" y="1887"/>
                    </a:lnTo>
                    <a:lnTo>
                      <a:pt x="66" y="1865"/>
                    </a:lnTo>
                    <a:lnTo>
                      <a:pt x="73" y="1844"/>
                    </a:lnTo>
                    <a:lnTo>
                      <a:pt x="78" y="1821"/>
                    </a:lnTo>
                    <a:lnTo>
                      <a:pt x="82" y="1796"/>
                    </a:lnTo>
                    <a:lnTo>
                      <a:pt x="87" y="1769"/>
                    </a:lnTo>
                    <a:lnTo>
                      <a:pt x="94" y="1746"/>
                    </a:lnTo>
                    <a:lnTo>
                      <a:pt x="99" y="1719"/>
                    </a:lnTo>
                    <a:lnTo>
                      <a:pt x="104" y="1696"/>
                    </a:lnTo>
                    <a:lnTo>
                      <a:pt x="107" y="1673"/>
                    </a:lnTo>
                    <a:lnTo>
                      <a:pt x="112" y="1656"/>
                    </a:lnTo>
                    <a:lnTo>
                      <a:pt x="116" y="1640"/>
                    </a:lnTo>
                    <a:lnTo>
                      <a:pt x="119" y="1630"/>
                    </a:lnTo>
                    <a:lnTo>
                      <a:pt x="121" y="1622"/>
                    </a:lnTo>
                    <a:lnTo>
                      <a:pt x="122" y="1620"/>
                    </a:lnTo>
                    <a:lnTo>
                      <a:pt x="215" y="1632"/>
                    </a:lnTo>
                    <a:lnTo>
                      <a:pt x="323" y="1094"/>
                    </a:lnTo>
                    <a:lnTo>
                      <a:pt x="169" y="944"/>
                    </a:lnTo>
                    <a:lnTo>
                      <a:pt x="0" y="70"/>
                    </a:lnTo>
                    <a:lnTo>
                      <a:pt x="0" y="70"/>
                    </a:lnTo>
                    <a:close/>
                  </a:path>
                </a:pathLst>
              </a:custGeom>
              <a:solidFill>
                <a:srgbClr val="B8B8D9"/>
              </a:solidFill>
              <a:ln w="9525">
                <a:noFill/>
                <a:round/>
                <a:headEnd/>
                <a:tailEnd/>
              </a:ln>
            </p:spPr>
            <p:txBody>
              <a:bodyPr/>
              <a:lstStyle/>
              <a:p>
                <a:endParaRPr lang="ru-RU"/>
              </a:p>
            </p:txBody>
          </p:sp>
          <p:sp>
            <p:nvSpPr>
              <p:cNvPr id="88088" name="Freeform 24"/>
              <p:cNvSpPr>
                <a:spLocks/>
              </p:cNvSpPr>
              <p:nvPr/>
            </p:nvSpPr>
            <p:spPr bwMode="auto">
              <a:xfrm>
                <a:off x="4310" y="2151"/>
                <a:ext cx="239" cy="916"/>
              </a:xfrm>
              <a:custGeom>
                <a:avLst/>
                <a:gdLst/>
                <a:ahLst/>
                <a:cxnLst>
                  <a:cxn ang="0">
                    <a:pos x="66" y="5"/>
                  </a:cxn>
                  <a:cxn ang="0">
                    <a:pos x="96" y="52"/>
                  </a:cxn>
                  <a:cxn ang="0">
                    <a:pos x="151" y="140"/>
                  </a:cxn>
                  <a:cxn ang="0">
                    <a:pos x="220" y="257"/>
                  </a:cxn>
                  <a:cxn ang="0">
                    <a:pos x="293" y="405"/>
                  </a:cxn>
                  <a:cxn ang="0">
                    <a:pos x="364" y="572"/>
                  </a:cxn>
                  <a:cxn ang="0">
                    <a:pos x="422" y="753"/>
                  </a:cxn>
                  <a:cxn ang="0">
                    <a:pos x="462" y="942"/>
                  </a:cxn>
                  <a:cxn ang="0">
                    <a:pos x="475" y="1121"/>
                  </a:cxn>
                  <a:cxn ang="0">
                    <a:pos x="474" y="1280"/>
                  </a:cxn>
                  <a:cxn ang="0">
                    <a:pos x="464" y="1423"/>
                  </a:cxn>
                  <a:cxn ang="0">
                    <a:pos x="447" y="1549"/>
                  </a:cxn>
                  <a:cxn ang="0">
                    <a:pos x="427" y="1653"/>
                  </a:cxn>
                  <a:cxn ang="0">
                    <a:pos x="407" y="1739"/>
                  </a:cxn>
                  <a:cxn ang="0">
                    <a:pos x="388" y="1804"/>
                  </a:cxn>
                  <a:cxn ang="0">
                    <a:pos x="374" y="1834"/>
                  </a:cxn>
                  <a:cxn ang="0">
                    <a:pos x="356" y="1834"/>
                  </a:cxn>
                  <a:cxn ang="0">
                    <a:pos x="326" y="1834"/>
                  </a:cxn>
                  <a:cxn ang="0">
                    <a:pos x="295" y="1834"/>
                  </a:cxn>
                  <a:cxn ang="0">
                    <a:pos x="265" y="1834"/>
                  </a:cxn>
                  <a:cxn ang="0">
                    <a:pos x="233" y="1834"/>
                  </a:cxn>
                  <a:cxn ang="0">
                    <a:pos x="200" y="1834"/>
                  </a:cxn>
                  <a:cxn ang="0">
                    <a:pos x="165" y="1834"/>
                  </a:cxn>
                  <a:cxn ang="0">
                    <a:pos x="131" y="1834"/>
                  </a:cxn>
                  <a:cxn ang="0">
                    <a:pos x="121" y="1834"/>
                  </a:cxn>
                  <a:cxn ang="0">
                    <a:pos x="147" y="1786"/>
                  </a:cxn>
                  <a:cxn ang="0">
                    <a:pos x="185" y="1708"/>
                  </a:cxn>
                  <a:cxn ang="0">
                    <a:pos x="228" y="1615"/>
                  </a:cxn>
                  <a:cxn ang="0">
                    <a:pos x="273" y="1522"/>
                  </a:cxn>
                  <a:cxn ang="0">
                    <a:pos x="313" y="1436"/>
                  </a:cxn>
                  <a:cxn ang="0">
                    <a:pos x="346" y="1368"/>
                  </a:cxn>
                  <a:cxn ang="0">
                    <a:pos x="366" y="1332"/>
                  </a:cxn>
                  <a:cxn ang="0">
                    <a:pos x="283" y="1275"/>
                  </a:cxn>
                  <a:cxn ang="0">
                    <a:pos x="131" y="591"/>
                  </a:cxn>
                  <a:cxn ang="0">
                    <a:pos x="0" y="0"/>
                  </a:cxn>
                  <a:cxn ang="0">
                    <a:pos x="63" y="0"/>
                  </a:cxn>
                </a:cxnLst>
                <a:rect l="0" t="0" r="r" b="b"/>
                <a:pathLst>
                  <a:path w="477" h="1834">
                    <a:moveTo>
                      <a:pt x="63" y="0"/>
                    </a:moveTo>
                    <a:lnTo>
                      <a:pt x="66" y="5"/>
                    </a:lnTo>
                    <a:lnTo>
                      <a:pt x="78" y="24"/>
                    </a:lnTo>
                    <a:lnTo>
                      <a:pt x="96" y="52"/>
                    </a:lnTo>
                    <a:lnTo>
                      <a:pt x="122" y="92"/>
                    </a:lnTo>
                    <a:lnTo>
                      <a:pt x="151" y="140"/>
                    </a:lnTo>
                    <a:lnTo>
                      <a:pt x="185" y="196"/>
                    </a:lnTo>
                    <a:lnTo>
                      <a:pt x="220" y="257"/>
                    </a:lnTo>
                    <a:lnTo>
                      <a:pt x="257" y="330"/>
                    </a:lnTo>
                    <a:lnTo>
                      <a:pt x="293" y="405"/>
                    </a:lnTo>
                    <a:lnTo>
                      <a:pt x="330" y="488"/>
                    </a:lnTo>
                    <a:lnTo>
                      <a:pt x="364" y="572"/>
                    </a:lnTo>
                    <a:lnTo>
                      <a:pt x="398" y="663"/>
                    </a:lnTo>
                    <a:lnTo>
                      <a:pt x="422" y="753"/>
                    </a:lnTo>
                    <a:lnTo>
                      <a:pt x="446" y="848"/>
                    </a:lnTo>
                    <a:lnTo>
                      <a:pt x="462" y="942"/>
                    </a:lnTo>
                    <a:lnTo>
                      <a:pt x="474" y="1036"/>
                    </a:lnTo>
                    <a:lnTo>
                      <a:pt x="475" y="1121"/>
                    </a:lnTo>
                    <a:lnTo>
                      <a:pt x="477" y="1204"/>
                    </a:lnTo>
                    <a:lnTo>
                      <a:pt x="474" y="1280"/>
                    </a:lnTo>
                    <a:lnTo>
                      <a:pt x="470" y="1355"/>
                    </a:lnTo>
                    <a:lnTo>
                      <a:pt x="464" y="1423"/>
                    </a:lnTo>
                    <a:lnTo>
                      <a:pt x="457" y="1487"/>
                    </a:lnTo>
                    <a:lnTo>
                      <a:pt x="447" y="1549"/>
                    </a:lnTo>
                    <a:lnTo>
                      <a:pt x="441" y="1605"/>
                    </a:lnTo>
                    <a:lnTo>
                      <a:pt x="427" y="1653"/>
                    </a:lnTo>
                    <a:lnTo>
                      <a:pt x="419" y="1700"/>
                    </a:lnTo>
                    <a:lnTo>
                      <a:pt x="407" y="1739"/>
                    </a:lnTo>
                    <a:lnTo>
                      <a:pt x="399" y="1776"/>
                    </a:lnTo>
                    <a:lnTo>
                      <a:pt x="388" y="1804"/>
                    </a:lnTo>
                    <a:lnTo>
                      <a:pt x="381" y="1829"/>
                    </a:lnTo>
                    <a:lnTo>
                      <a:pt x="374" y="1834"/>
                    </a:lnTo>
                    <a:lnTo>
                      <a:pt x="371" y="1834"/>
                    </a:lnTo>
                    <a:lnTo>
                      <a:pt x="356" y="1834"/>
                    </a:lnTo>
                    <a:lnTo>
                      <a:pt x="341" y="1834"/>
                    </a:lnTo>
                    <a:lnTo>
                      <a:pt x="326" y="1834"/>
                    </a:lnTo>
                    <a:lnTo>
                      <a:pt x="311" y="1834"/>
                    </a:lnTo>
                    <a:lnTo>
                      <a:pt x="295" y="1834"/>
                    </a:lnTo>
                    <a:lnTo>
                      <a:pt x="280" y="1834"/>
                    </a:lnTo>
                    <a:lnTo>
                      <a:pt x="265" y="1834"/>
                    </a:lnTo>
                    <a:lnTo>
                      <a:pt x="250" y="1834"/>
                    </a:lnTo>
                    <a:lnTo>
                      <a:pt x="233" y="1834"/>
                    </a:lnTo>
                    <a:lnTo>
                      <a:pt x="217" y="1834"/>
                    </a:lnTo>
                    <a:lnTo>
                      <a:pt x="200" y="1834"/>
                    </a:lnTo>
                    <a:lnTo>
                      <a:pt x="184" y="1834"/>
                    </a:lnTo>
                    <a:lnTo>
                      <a:pt x="165" y="1834"/>
                    </a:lnTo>
                    <a:lnTo>
                      <a:pt x="147" y="1834"/>
                    </a:lnTo>
                    <a:lnTo>
                      <a:pt x="131" y="1834"/>
                    </a:lnTo>
                    <a:lnTo>
                      <a:pt x="114" y="1834"/>
                    </a:lnTo>
                    <a:lnTo>
                      <a:pt x="121" y="1834"/>
                    </a:lnTo>
                    <a:lnTo>
                      <a:pt x="132" y="1819"/>
                    </a:lnTo>
                    <a:lnTo>
                      <a:pt x="147" y="1786"/>
                    </a:lnTo>
                    <a:lnTo>
                      <a:pt x="165" y="1749"/>
                    </a:lnTo>
                    <a:lnTo>
                      <a:pt x="185" y="1708"/>
                    </a:lnTo>
                    <a:lnTo>
                      <a:pt x="207" y="1661"/>
                    </a:lnTo>
                    <a:lnTo>
                      <a:pt x="228" y="1615"/>
                    </a:lnTo>
                    <a:lnTo>
                      <a:pt x="253" y="1569"/>
                    </a:lnTo>
                    <a:lnTo>
                      <a:pt x="273" y="1522"/>
                    </a:lnTo>
                    <a:lnTo>
                      <a:pt x="293" y="1477"/>
                    </a:lnTo>
                    <a:lnTo>
                      <a:pt x="313" y="1436"/>
                    </a:lnTo>
                    <a:lnTo>
                      <a:pt x="331" y="1400"/>
                    </a:lnTo>
                    <a:lnTo>
                      <a:pt x="346" y="1368"/>
                    </a:lnTo>
                    <a:lnTo>
                      <a:pt x="358" y="1346"/>
                    </a:lnTo>
                    <a:lnTo>
                      <a:pt x="366" y="1332"/>
                    </a:lnTo>
                    <a:lnTo>
                      <a:pt x="368" y="1327"/>
                    </a:lnTo>
                    <a:lnTo>
                      <a:pt x="283" y="1275"/>
                    </a:lnTo>
                    <a:lnTo>
                      <a:pt x="388" y="1036"/>
                    </a:lnTo>
                    <a:lnTo>
                      <a:pt x="131" y="591"/>
                    </a:lnTo>
                    <a:lnTo>
                      <a:pt x="237" y="484"/>
                    </a:lnTo>
                    <a:lnTo>
                      <a:pt x="0" y="0"/>
                    </a:lnTo>
                    <a:lnTo>
                      <a:pt x="63" y="0"/>
                    </a:lnTo>
                    <a:lnTo>
                      <a:pt x="63" y="0"/>
                    </a:lnTo>
                    <a:close/>
                  </a:path>
                </a:pathLst>
              </a:custGeom>
              <a:solidFill>
                <a:srgbClr val="E6E6FF"/>
              </a:solidFill>
              <a:ln w="9525">
                <a:noFill/>
                <a:round/>
                <a:headEnd/>
                <a:tailEnd/>
              </a:ln>
            </p:spPr>
            <p:txBody>
              <a:bodyPr/>
              <a:lstStyle/>
              <a:p>
                <a:endParaRPr lang="ru-RU"/>
              </a:p>
            </p:txBody>
          </p:sp>
          <p:sp>
            <p:nvSpPr>
              <p:cNvPr id="88089" name="Freeform 25"/>
              <p:cNvSpPr>
                <a:spLocks/>
              </p:cNvSpPr>
              <p:nvPr/>
            </p:nvSpPr>
            <p:spPr bwMode="auto">
              <a:xfrm>
                <a:off x="3729" y="2259"/>
                <a:ext cx="400" cy="808"/>
              </a:xfrm>
              <a:custGeom>
                <a:avLst/>
                <a:gdLst/>
                <a:ahLst/>
                <a:cxnLst>
                  <a:cxn ang="0">
                    <a:pos x="590" y="152"/>
                  </a:cxn>
                  <a:cxn ang="0">
                    <a:pos x="799" y="0"/>
                  </a:cxn>
                  <a:cxn ang="0">
                    <a:pos x="752" y="896"/>
                  </a:cxn>
                  <a:cxn ang="0">
                    <a:pos x="746" y="903"/>
                  </a:cxn>
                  <a:cxn ang="0">
                    <a:pos x="731" y="923"/>
                  </a:cxn>
                  <a:cxn ang="0">
                    <a:pos x="707" y="953"/>
                  </a:cxn>
                  <a:cxn ang="0">
                    <a:pos x="679" y="994"/>
                  </a:cxn>
                  <a:cxn ang="0">
                    <a:pos x="643" y="1042"/>
                  </a:cxn>
                  <a:cxn ang="0">
                    <a:pos x="603" y="1097"/>
                  </a:cxn>
                  <a:cxn ang="0">
                    <a:pos x="558" y="1155"/>
                  </a:cxn>
                  <a:cxn ang="0">
                    <a:pos x="515" y="1220"/>
                  </a:cxn>
                  <a:cxn ang="0">
                    <a:pos x="465" y="1284"/>
                  </a:cxn>
                  <a:cxn ang="0">
                    <a:pos x="421" y="1347"/>
                  </a:cxn>
                  <a:cxn ang="0">
                    <a:pos x="373" y="1410"/>
                  </a:cxn>
                  <a:cxn ang="0">
                    <a:pos x="333" y="1470"/>
                  </a:cxn>
                  <a:cxn ang="0">
                    <a:pos x="291" y="1523"/>
                  </a:cxn>
                  <a:cxn ang="0">
                    <a:pos x="257" y="1571"/>
                  </a:cxn>
                  <a:cxn ang="0">
                    <a:pos x="227" y="1611"/>
                  </a:cxn>
                  <a:cxn ang="0">
                    <a:pos x="207" y="1616"/>
                  </a:cxn>
                  <a:cxn ang="0">
                    <a:pos x="189" y="1616"/>
                  </a:cxn>
                  <a:cxn ang="0">
                    <a:pos x="174" y="1616"/>
                  </a:cxn>
                  <a:cxn ang="0">
                    <a:pos x="159" y="1616"/>
                  </a:cxn>
                  <a:cxn ang="0">
                    <a:pos x="145" y="1616"/>
                  </a:cxn>
                  <a:cxn ang="0">
                    <a:pos x="131" y="1616"/>
                  </a:cxn>
                  <a:cxn ang="0">
                    <a:pos x="116" y="1616"/>
                  </a:cxn>
                  <a:cxn ang="0">
                    <a:pos x="102" y="1616"/>
                  </a:cxn>
                  <a:cxn ang="0">
                    <a:pos x="91" y="1616"/>
                  </a:cxn>
                  <a:cxn ang="0">
                    <a:pos x="78" y="1616"/>
                  </a:cxn>
                  <a:cxn ang="0">
                    <a:pos x="63" y="1616"/>
                  </a:cxn>
                  <a:cxn ang="0">
                    <a:pos x="51" y="1616"/>
                  </a:cxn>
                  <a:cxn ang="0">
                    <a:pos x="41" y="1616"/>
                  </a:cxn>
                  <a:cxn ang="0">
                    <a:pos x="28" y="1616"/>
                  </a:cxn>
                  <a:cxn ang="0">
                    <a:pos x="18" y="1616"/>
                  </a:cxn>
                  <a:cxn ang="0">
                    <a:pos x="8" y="1616"/>
                  </a:cxn>
                  <a:cxn ang="0">
                    <a:pos x="0" y="1616"/>
                  </a:cxn>
                  <a:cxn ang="0">
                    <a:pos x="10" y="1553"/>
                  </a:cxn>
                  <a:cxn ang="0">
                    <a:pos x="29" y="1472"/>
                  </a:cxn>
                  <a:cxn ang="0">
                    <a:pos x="56" y="1390"/>
                  </a:cxn>
                  <a:cxn ang="0">
                    <a:pos x="89" y="1317"/>
                  </a:cxn>
                  <a:cxn ang="0">
                    <a:pos x="124" y="1249"/>
                  </a:cxn>
                  <a:cxn ang="0">
                    <a:pos x="164" y="1185"/>
                  </a:cxn>
                  <a:cxn ang="0">
                    <a:pos x="205" y="1125"/>
                  </a:cxn>
                  <a:cxn ang="0">
                    <a:pos x="248" y="1074"/>
                  </a:cxn>
                  <a:cxn ang="0">
                    <a:pos x="288" y="1024"/>
                  </a:cxn>
                  <a:cxn ang="0">
                    <a:pos x="328" y="984"/>
                  </a:cxn>
                  <a:cxn ang="0">
                    <a:pos x="364" y="948"/>
                  </a:cxn>
                  <a:cxn ang="0">
                    <a:pos x="399" y="920"/>
                  </a:cxn>
                  <a:cxn ang="0">
                    <a:pos x="426" y="895"/>
                  </a:cxn>
                  <a:cxn ang="0">
                    <a:pos x="447" y="878"/>
                  </a:cxn>
                  <a:cxn ang="0">
                    <a:pos x="462" y="870"/>
                  </a:cxn>
                  <a:cxn ang="0">
                    <a:pos x="467" y="867"/>
                  </a:cxn>
                  <a:cxn ang="0">
                    <a:pos x="590" y="152"/>
                  </a:cxn>
                  <a:cxn ang="0">
                    <a:pos x="590" y="152"/>
                  </a:cxn>
                </a:cxnLst>
                <a:rect l="0" t="0" r="r" b="b"/>
                <a:pathLst>
                  <a:path w="799" h="1616">
                    <a:moveTo>
                      <a:pt x="590" y="152"/>
                    </a:moveTo>
                    <a:lnTo>
                      <a:pt x="799" y="0"/>
                    </a:lnTo>
                    <a:lnTo>
                      <a:pt x="752" y="896"/>
                    </a:lnTo>
                    <a:lnTo>
                      <a:pt x="746" y="903"/>
                    </a:lnTo>
                    <a:lnTo>
                      <a:pt x="731" y="923"/>
                    </a:lnTo>
                    <a:lnTo>
                      <a:pt x="707" y="953"/>
                    </a:lnTo>
                    <a:lnTo>
                      <a:pt x="679" y="994"/>
                    </a:lnTo>
                    <a:lnTo>
                      <a:pt x="643" y="1042"/>
                    </a:lnTo>
                    <a:lnTo>
                      <a:pt x="603" y="1097"/>
                    </a:lnTo>
                    <a:lnTo>
                      <a:pt x="558" y="1155"/>
                    </a:lnTo>
                    <a:lnTo>
                      <a:pt x="515" y="1220"/>
                    </a:lnTo>
                    <a:lnTo>
                      <a:pt x="465" y="1284"/>
                    </a:lnTo>
                    <a:lnTo>
                      <a:pt x="421" y="1347"/>
                    </a:lnTo>
                    <a:lnTo>
                      <a:pt x="373" y="1410"/>
                    </a:lnTo>
                    <a:lnTo>
                      <a:pt x="333" y="1470"/>
                    </a:lnTo>
                    <a:lnTo>
                      <a:pt x="291" y="1523"/>
                    </a:lnTo>
                    <a:lnTo>
                      <a:pt x="257" y="1571"/>
                    </a:lnTo>
                    <a:lnTo>
                      <a:pt x="227" y="1611"/>
                    </a:lnTo>
                    <a:lnTo>
                      <a:pt x="207" y="1616"/>
                    </a:lnTo>
                    <a:lnTo>
                      <a:pt x="189" y="1616"/>
                    </a:lnTo>
                    <a:lnTo>
                      <a:pt x="174" y="1616"/>
                    </a:lnTo>
                    <a:lnTo>
                      <a:pt x="159" y="1616"/>
                    </a:lnTo>
                    <a:lnTo>
                      <a:pt x="145" y="1616"/>
                    </a:lnTo>
                    <a:lnTo>
                      <a:pt x="131" y="1616"/>
                    </a:lnTo>
                    <a:lnTo>
                      <a:pt x="116" y="1616"/>
                    </a:lnTo>
                    <a:lnTo>
                      <a:pt x="102" y="1616"/>
                    </a:lnTo>
                    <a:lnTo>
                      <a:pt x="91" y="1616"/>
                    </a:lnTo>
                    <a:lnTo>
                      <a:pt x="78" y="1616"/>
                    </a:lnTo>
                    <a:lnTo>
                      <a:pt x="63" y="1616"/>
                    </a:lnTo>
                    <a:lnTo>
                      <a:pt x="51" y="1616"/>
                    </a:lnTo>
                    <a:lnTo>
                      <a:pt x="41" y="1616"/>
                    </a:lnTo>
                    <a:lnTo>
                      <a:pt x="28" y="1616"/>
                    </a:lnTo>
                    <a:lnTo>
                      <a:pt x="18" y="1616"/>
                    </a:lnTo>
                    <a:lnTo>
                      <a:pt x="8" y="1616"/>
                    </a:lnTo>
                    <a:lnTo>
                      <a:pt x="0" y="1616"/>
                    </a:lnTo>
                    <a:lnTo>
                      <a:pt x="10" y="1553"/>
                    </a:lnTo>
                    <a:lnTo>
                      <a:pt x="29" y="1472"/>
                    </a:lnTo>
                    <a:lnTo>
                      <a:pt x="56" y="1390"/>
                    </a:lnTo>
                    <a:lnTo>
                      <a:pt x="89" y="1317"/>
                    </a:lnTo>
                    <a:lnTo>
                      <a:pt x="124" y="1249"/>
                    </a:lnTo>
                    <a:lnTo>
                      <a:pt x="164" y="1185"/>
                    </a:lnTo>
                    <a:lnTo>
                      <a:pt x="205" y="1125"/>
                    </a:lnTo>
                    <a:lnTo>
                      <a:pt x="248" y="1074"/>
                    </a:lnTo>
                    <a:lnTo>
                      <a:pt x="288" y="1024"/>
                    </a:lnTo>
                    <a:lnTo>
                      <a:pt x="328" y="984"/>
                    </a:lnTo>
                    <a:lnTo>
                      <a:pt x="364" y="948"/>
                    </a:lnTo>
                    <a:lnTo>
                      <a:pt x="399" y="920"/>
                    </a:lnTo>
                    <a:lnTo>
                      <a:pt x="426" y="895"/>
                    </a:lnTo>
                    <a:lnTo>
                      <a:pt x="447" y="878"/>
                    </a:lnTo>
                    <a:lnTo>
                      <a:pt x="462" y="870"/>
                    </a:lnTo>
                    <a:lnTo>
                      <a:pt x="467" y="867"/>
                    </a:lnTo>
                    <a:lnTo>
                      <a:pt x="590" y="152"/>
                    </a:lnTo>
                    <a:lnTo>
                      <a:pt x="590" y="152"/>
                    </a:lnTo>
                    <a:close/>
                  </a:path>
                </a:pathLst>
              </a:custGeom>
              <a:solidFill>
                <a:srgbClr val="5C5C73"/>
              </a:solidFill>
              <a:ln w="9525">
                <a:noFill/>
                <a:round/>
                <a:headEnd/>
                <a:tailEnd/>
              </a:ln>
            </p:spPr>
            <p:txBody>
              <a:bodyPr/>
              <a:lstStyle/>
              <a:p>
                <a:endParaRPr lang="ru-RU"/>
              </a:p>
            </p:txBody>
          </p:sp>
          <p:sp>
            <p:nvSpPr>
              <p:cNvPr id="88090" name="Freeform 26"/>
              <p:cNvSpPr>
                <a:spLocks/>
              </p:cNvSpPr>
              <p:nvPr/>
            </p:nvSpPr>
            <p:spPr bwMode="auto">
              <a:xfrm>
                <a:off x="3765" y="2264"/>
                <a:ext cx="448" cy="803"/>
              </a:xfrm>
              <a:custGeom>
                <a:avLst/>
                <a:gdLst/>
                <a:ahLst/>
                <a:cxnLst>
                  <a:cxn ang="0">
                    <a:pos x="689" y="58"/>
                  </a:cxn>
                  <a:cxn ang="0">
                    <a:pos x="897" y="0"/>
                  </a:cxn>
                  <a:cxn ang="0">
                    <a:pos x="756" y="1077"/>
                  </a:cxn>
                  <a:cxn ang="0">
                    <a:pos x="749" y="1082"/>
                  </a:cxn>
                  <a:cxn ang="0">
                    <a:pos x="736" y="1095"/>
                  </a:cxn>
                  <a:cxn ang="0">
                    <a:pos x="713" y="1117"/>
                  </a:cxn>
                  <a:cxn ang="0">
                    <a:pos x="686" y="1147"/>
                  </a:cxn>
                  <a:cxn ang="0">
                    <a:pos x="653" y="1181"/>
                  </a:cxn>
                  <a:cxn ang="0">
                    <a:pos x="617" y="1223"/>
                  </a:cxn>
                  <a:cxn ang="0">
                    <a:pos x="575" y="1266"/>
                  </a:cxn>
                  <a:cxn ang="0">
                    <a:pos x="534" y="1312"/>
                  </a:cxn>
                  <a:cxn ang="0">
                    <a:pos x="487" y="1359"/>
                  </a:cxn>
                  <a:cxn ang="0">
                    <a:pos x="444" y="1407"/>
                  </a:cxn>
                  <a:cxn ang="0">
                    <a:pos x="399" y="1453"/>
                  </a:cxn>
                  <a:cxn ang="0">
                    <a:pos x="360" y="1500"/>
                  </a:cxn>
                  <a:cxn ang="0">
                    <a:pos x="320" y="1540"/>
                  </a:cxn>
                  <a:cxn ang="0">
                    <a:pos x="287" y="1576"/>
                  </a:cxn>
                  <a:cxn ang="0">
                    <a:pos x="258" y="1606"/>
                  </a:cxn>
                  <a:cxn ang="0">
                    <a:pos x="237" y="1606"/>
                  </a:cxn>
                  <a:cxn ang="0">
                    <a:pos x="219" y="1606"/>
                  </a:cxn>
                  <a:cxn ang="0">
                    <a:pos x="202" y="1606"/>
                  </a:cxn>
                  <a:cxn ang="0">
                    <a:pos x="186" y="1606"/>
                  </a:cxn>
                  <a:cxn ang="0">
                    <a:pos x="171" y="1606"/>
                  </a:cxn>
                  <a:cxn ang="0">
                    <a:pos x="152" y="1606"/>
                  </a:cxn>
                  <a:cxn ang="0">
                    <a:pos x="137" y="1606"/>
                  </a:cxn>
                  <a:cxn ang="0">
                    <a:pos x="121" y="1606"/>
                  </a:cxn>
                  <a:cxn ang="0">
                    <a:pos x="108" y="1606"/>
                  </a:cxn>
                  <a:cxn ang="0">
                    <a:pos x="93" y="1606"/>
                  </a:cxn>
                  <a:cxn ang="0">
                    <a:pos x="78" y="1606"/>
                  </a:cxn>
                  <a:cxn ang="0">
                    <a:pos x="63" y="1606"/>
                  </a:cxn>
                  <a:cxn ang="0">
                    <a:pos x="50" y="1606"/>
                  </a:cxn>
                  <a:cxn ang="0">
                    <a:pos x="36" y="1606"/>
                  </a:cxn>
                  <a:cxn ang="0">
                    <a:pos x="23" y="1606"/>
                  </a:cxn>
                  <a:cxn ang="0">
                    <a:pos x="10" y="1606"/>
                  </a:cxn>
                  <a:cxn ang="0">
                    <a:pos x="0" y="1606"/>
                  </a:cxn>
                  <a:cxn ang="0">
                    <a:pos x="3" y="1606"/>
                  </a:cxn>
                  <a:cxn ang="0">
                    <a:pos x="8" y="1603"/>
                  </a:cxn>
                  <a:cxn ang="0">
                    <a:pos x="15" y="1584"/>
                  </a:cxn>
                  <a:cxn ang="0">
                    <a:pos x="23" y="1564"/>
                  </a:cxn>
                  <a:cxn ang="0">
                    <a:pos x="28" y="1540"/>
                  </a:cxn>
                  <a:cxn ang="0">
                    <a:pos x="36" y="1518"/>
                  </a:cxn>
                  <a:cxn ang="0">
                    <a:pos x="45" y="1495"/>
                  </a:cxn>
                  <a:cxn ang="0">
                    <a:pos x="53" y="1472"/>
                  </a:cxn>
                  <a:cxn ang="0">
                    <a:pos x="60" y="1448"/>
                  </a:cxn>
                  <a:cxn ang="0">
                    <a:pos x="65" y="1427"/>
                  </a:cxn>
                  <a:cxn ang="0">
                    <a:pos x="71" y="1407"/>
                  </a:cxn>
                  <a:cxn ang="0">
                    <a:pos x="79" y="1390"/>
                  </a:cxn>
                  <a:cxn ang="0">
                    <a:pos x="81" y="1375"/>
                  </a:cxn>
                  <a:cxn ang="0">
                    <a:pos x="86" y="1365"/>
                  </a:cxn>
                  <a:cxn ang="0">
                    <a:pos x="89" y="1357"/>
                  </a:cxn>
                  <a:cxn ang="0">
                    <a:pos x="91" y="1356"/>
                  </a:cxn>
                  <a:cxn ang="0">
                    <a:pos x="262" y="1246"/>
                  </a:cxn>
                  <a:cxn ang="0">
                    <a:pos x="234" y="1203"/>
                  </a:cxn>
                  <a:cxn ang="0">
                    <a:pos x="502" y="953"/>
                  </a:cxn>
                  <a:cxn ang="0">
                    <a:pos x="623" y="525"/>
                  </a:cxn>
                  <a:cxn ang="0">
                    <a:pos x="555" y="477"/>
                  </a:cxn>
                  <a:cxn ang="0">
                    <a:pos x="689" y="58"/>
                  </a:cxn>
                  <a:cxn ang="0">
                    <a:pos x="689" y="58"/>
                  </a:cxn>
                </a:cxnLst>
                <a:rect l="0" t="0" r="r" b="b"/>
                <a:pathLst>
                  <a:path w="897" h="1606">
                    <a:moveTo>
                      <a:pt x="689" y="58"/>
                    </a:moveTo>
                    <a:lnTo>
                      <a:pt x="897" y="0"/>
                    </a:lnTo>
                    <a:lnTo>
                      <a:pt x="756" y="1077"/>
                    </a:lnTo>
                    <a:lnTo>
                      <a:pt x="749" y="1082"/>
                    </a:lnTo>
                    <a:lnTo>
                      <a:pt x="736" y="1095"/>
                    </a:lnTo>
                    <a:lnTo>
                      <a:pt x="713" y="1117"/>
                    </a:lnTo>
                    <a:lnTo>
                      <a:pt x="686" y="1147"/>
                    </a:lnTo>
                    <a:lnTo>
                      <a:pt x="653" y="1181"/>
                    </a:lnTo>
                    <a:lnTo>
                      <a:pt x="617" y="1223"/>
                    </a:lnTo>
                    <a:lnTo>
                      <a:pt x="575" y="1266"/>
                    </a:lnTo>
                    <a:lnTo>
                      <a:pt x="534" y="1312"/>
                    </a:lnTo>
                    <a:lnTo>
                      <a:pt x="487" y="1359"/>
                    </a:lnTo>
                    <a:lnTo>
                      <a:pt x="444" y="1407"/>
                    </a:lnTo>
                    <a:lnTo>
                      <a:pt x="399" y="1453"/>
                    </a:lnTo>
                    <a:lnTo>
                      <a:pt x="360" y="1500"/>
                    </a:lnTo>
                    <a:lnTo>
                      <a:pt x="320" y="1540"/>
                    </a:lnTo>
                    <a:lnTo>
                      <a:pt x="287" y="1576"/>
                    </a:lnTo>
                    <a:lnTo>
                      <a:pt x="258" y="1606"/>
                    </a:lnTo>
                    <a:lnTo>
                      <a:pt x="237" y="1606"/>
                    </a:lnTo>
                    <a:lnTo>
                      <a:pt x="219" y="1606"/>
                    </a:lnTo>
                    <a:lnTo>
                      <a:pt x="202" y="1606"/>
                    </a:lnTo>
                    <a:lnTo>
                      <a:pt x="186" y="1606"/>
                    </a:lnTo>
                    <a:lnTo>
                      <a:pt x="171" y="1606"/>
                    </a:lnTo>
                    <a:lnTo>
                      <a:pt x="152" y="1606"/>
                    </a:lnTo>
                    <a:lnTo>
                      <a:pt x="137" y="1606"/>
                    </a:lnTo>
                    <a:lnTo>
                      <a:pt x="121" y="1606"/>
                    </a:lnTo>
                    <a:lnTo>
                      <a:pt x="108" y="1606"/>
                    </a:lnTo>
                    <a:lnTo>
                      <a:pt x="93" y="1606"/>
                    </a:lnTo>
                    <a:lnTo>
                      <a:pt x="78" y="1606"/>
                    </a:lnTo>
                    <a:lnTo>
                      <a:pt x="63" y="1606"/>
                    </a:lnTo>
                    <a:lnTo>
                      <a:pt x="50" y="1606"/>
                    </a:lnTo>
                    <a:lnTo>
                      <a:pt x="36" y="1606"/>
                    </a:lnTo>
                    <a:lnTo>
                      <a:pt x="23" y="1606"/>
                    </a:lnTo>
                    <a:lnTo>
                      <a:pt x="10" y="1606"/>
                    </a:lnTo>
                    <a:lnTo>
                      <a:pt x="0" y="1606"/>
                    </a:lnTo>
                    <a:lnTo>
                      <a:pt x="3" y="1606"/>
                    </a:lnTo>
                    <a:lnTo>
                      <a:pt x="8" y="1603"/>
                    </a:lnTo>
                    <a:lnTo>
                      <a:pt x="15" y="1584"/>
                    </a:lnTo>
                    <a:lnTo>
                      <a:pt x="23" y="1564"/>
                    </a:lnTo>
                    <a:lnTo>
                      <a:pt x="28" y="1540"/>
                    </a:lnTo>
                    <a:lnTo>
                      <a:pt x="36" y="1518"/>
                    </a:lnTo>
                    <a:lnTo>
                      <a:pt x="45" y="1495"/>
                    </a:lnTo>
                    <a:lnTo>
                      <a:pt x="53" y="1472"/>
                    </a:lnTo>
                    <a:lnTo>
                      <a:pt x="60" y="1448"/>
                    </a:lnTo>
                    <a:lnTo>
                      <a:pt x="65" y="1427"/>
                    </a:lnTo>
                    <a:lnTo>
                      <a:pt x="71" y="1407"/>
                    </a:lnTo>
                    <a:lnTo>
                      <a:pt x="79" y="1390"/>
                    </a:lnTo>
                    <a:lnTo>
                      <a:pt x="81" y="1375"/>
                    </a:lnTo>
                    <a:lnTo>
                      <a:pt x="86" y="1365"/>
                    </a:lnTo>
                    <a:lnTo>
                      <a:pt x="89" y="1357"/>
                    </a:lnTo>
                    <a:lnTo>
                      <a:pt x="91" y="1356"/>
                    </a:lnTo>
                    <a:lnTo>
                      <a:pt x="262" y="1246"/>
                    </a:lnTo>
                    <a:lnTo>
                      <a:pt x="234" y="1203"/>
                    </a:lnTo>
                    <a:lnTo>
                      <a:pt x="502" y="953"/>
                    </a:lnTo>
                    <a:lnTo>
                      <a:pt x="623" y="525"/>
                    </a:lnTo>
                    <a:lnTo>
                      <a:pt x="555" y="477"/>
                    </a:lnTo>
                    <a:lnTo>
                      <a:pt x="689" y="58"/>
                    </a:lnTo>
                    <a:lnTo>
                      <a:pt x="689" y="58"/>
                    </a:lnTo>
                    <a:close/>
                  </a:path>
                </a:pathLst>
              </a:custGeom>
              <a:solidFill>
                <a:srgbClr val="8989A8"/>
              </a:solidFill>
              <a:ln w="9525">
                <a:noFill/>
                <a:round/>
                <a:headEnd/>
                <a:tailEnd/>
              </a:ln>
            </p:spPr>
            <p:txBody>
              <a:bodyPr/>
              <a:lstStyle/>
              <a:p>
                <a:endParaRPr lang="ru-RU"/>
              </a:p>
            </p:txBody>
          </p:sp>
          <p:sp>
            <p:nvSpPr>
              <p:cNvPr id="88091" name="Freeform 27"/>
              <p:cNvSpPr>
                <a:spLocks/>
              </p:cNvSpPr>
              <p:nvPr/>
            </p:nvSpPr>
            <p:spPr bwMode="auto">
              <a:xfrm>
                <a:off x="3838" y="2141"/>
                <a:ext cx="425" cy="926"/>
              </a:xfrm>
              <a:custGeom>
                <a:avLst/>
                <a:gdLst/>
                <a:ahLst/>
                <a:cxnLst>
                  <a:cxn ang="0">
                    <a:pos x="688" y="0"/>
                  </a:cxn>
                  <a:cxn ang="0">
                    <a:pos x="850" y="0"/>
                  </a:cxn>
                  <a:cxn ang="0">
                    <a:pos x="734" y="1258"/>
                  </a:cxn>
                  <a:cxn ang="0">
                    <a:pos x="729" y="1261"/>
                  </a:cxn>
                  <a:cxn ang="0">
                    <a:pos x="719" y="1279"/>
                  </a:cxn>
                  <a:cxn ang="0">
                    <a:pos x="703" y="1302"/>
                  </a:cxn>
                  <a:cxn ang="0">
                    <a:pos x="683" y="1337"/>
                  </a:cxn>
                  <a:cxn ang="0">
                    <a:pos x="655" y="1377"/>
                  </a:cxn>
                  <a:cxn ang="0">
                    <a:pos x="628" y="1422"/>
                  </a:cxn>
                  <a:cxn ang="0">
                    <a:pos x="597" y="1470"/>
                  </a:cxn>
                  <a:cxn ang="0">
                    <a:pos x="565" y="1525"/>
                  </a:cxn>
                  <a:cxn ang="0">
                    <a:pos x="530" y="1578"/>
                  </a:cxn>
                  <a:cxn ang="0">
                    <a:pos x="497" y="1632"/>
                  </a:cxn>
                  <a:cxn ang="0">
                    <a:pos x="464" y="1684"/>
                  </a:cxn>
                  <a:cxn ang="0">
                    <a:pos x="432" y="1733"/>
                  </a:cxn>
                  <a:cxn ang="0">
                    <a:pos x="404" y="1778"/>
                  </a:cxn>
                  <a:cxn ang="0">
                    <a:pos x="378" y="1820"/>
                  </a:cxn>
                  <a:cxn ang="0">
                    <a:pos x="358" y="1853"/>
                  </a:cxn>
                  <a:cxn ang="0">
                    <a:pos x="341" y="1853"/>
                  </a:cxn>
                  <a:cxn ang="0">
                    <a:pos x="318" y="1853"/>
                  </a:cxn>
                  <a:cxn ang="0">
                    <a:pos x="293" y="1853"/>
                  </a:cxn>
                  <a:cxn ang="0">
                    <a:pos x="270" y="1853"/>
                  </a:cxn>
                  <a:cxn ang="0">
                    <a:pos x="248" y="1853"/>
                  </a:cxn>
                  <a:cxn ang="0">
                    <a:pos x="227" y="1853"/>
                  </a:cxn>
                  <a:cxn ang="0">
                    <a:pos x="204" y="1853"/>
                  </a:cxn>
                  <a:cxn ang="0">
                    <a:pos x="182" y="1853"/>
                  </a:cxn>
                  <a:cxn ang="0">
                    <a:pos x="161" y="1853"/>
                  </a:cxn>
                  <a:cxn ang="0">
                    <a:pos x="137" y="1853"/>
                  </a:cxn>
                  <a:cxn ang="0">
                    <a:pos x="117" y="1853"/>
                  </a:cxn>
                  <a:cxn ang="0">
                    <a:pos x="98" y="1853"/>
                  </a:cxn>
                  <a:cxn ang="0">
                    <a:pos x="78" y="1853"/>
                  </a:cxn>
                  <a:cxn ang="0">
                    <a:pos x="56" y="1853"/>
                  </a:cxn>
                  <a:cxn ang="0">
                    <a:pos x="36" y="1853"/>
                  </a:cxn>
                  <a:cxn ang="0">
                    <a:pos x="18" y="1853"/>
                  </a:cxn>
                  <a:cxn ang="0">
                    <a:pos x="0" y="1853"/>
                  </a:cxn>
                  <a:cxn ang="0">
                    <a:pos x="5" y="1853"/>
                  </a:cxn>
                  <a:cxn ang="0">
                    <a:pos x="8" y="1853"/>
                  </a:cxn>
                  <a:cxn ang="0">
                    <a:pos x="15" y="1836"/>
                  </a:cxn>
                  <a:cxn ang="0">
                    <a:pos x="21" y="1820"/>
                  </a:cxn>
                  <a:cxn ang="0">
                    <a:pos x="26" y="1801"/>
                  </a:cxn>
                  <a:cxn ang="0">
                    <a:pos x="33" y="1785"/>
                  </a:cxn>
                  <a:cxn ang="0">
                    <a:pos x="40" y="1767"/>
                  </a:cxn>
                  <a:cxn ang="0">
                    <a:pos x="46" y="1750"/>
                  </a:cxn>
                  <a:cxn ang="0">
                    <a:pos x="51" y="1732"/>
                  </a:cxn>
                  <a:cxn ang="0">
                    <a:pos x="58" y="1717"/>
                  </a:cxn>
                  <a:cxn ang="0">
                    <a:pos x="63" y="1704"/>
                  </a:cxn>
                  <a:cxn ang="0">
                    <a:pos x="68" y="1690"/>
                  </a:cxn>
                  <a:cxn ang="0">
                    <a:pos x="71" y="1680"/>
                  </a:cxn>
                  <a:cxn ang="0">
                    <a:pos x="74" y="1672"/>
                  </a:cxn>
                  <a:cxn ang="0">
                    <a:pos x="76" y="1667"/>
                  </a:cxn>
                  <a:cxn ang="0">
                    <a:pos x="78" y="1667"/>
                  </a:cxn>
                  <a:cxn ang="0">
                    <a:pos x="162" y="1677"/>
                  </a:cxn>
                  <a:cxn ang="0">
                    <a:pos x="257" y="1420"/>
                  </a:cxn>
                  <a:cxn ang="0">
                    <a:pos x="497" y="1266"/>
                  </a:cxn>
                  <a:cxn ang="0">
                    <a:pos x="562" y="905"/>
                  </a:cxn>
                  <a:cxn ang="0">
                    <a:pos x="688" y="0"/>
                  </a:cxn>
                  <a:cxn ang="0">
                    <a:pos x="688" y="0"/>
                  </a:cxn>
                </a:cxnLst>
                <a:rect l="0" t="0" r="r" b="b"/>
                <a:pathLst>
                  <a:path w="850" h="1853">
                    <a:moveTo>
                      <a:pt x="688" y="0"/>
                    </a:moveTo>
                    <a:lnTo>
                      <a:pt x="850" y="0"/>
                    </a:lnTo>
                    <a:lnTo>
                      <a:pt x="734" y="1258"/>
                    </a:lnTo>
                    <a:lnTo>
                      <a:pt x="729" y="1261"/>
                    </a:lnTo>
                    <a:lnTo>
                      <a:pt x="719" y="1279"/>
                    </a:lnTo>
                    <a:lnTo>
                      <a:pt x="703" y="1302"/>
                    </a:lnTo>
                    <a:lnTo>
                      <a:pt x="683" y="1337"/>
                    </a:lnTo>
                    <a:lnTo>
                      <a:pt x="655" y="1377"/>
                    </a:lnTo>
                    <a:lnTo>
                      <a:pt x="628" y="1422"/>
                    </a:lnTo>
                    <a:lnTo>
                      <a:pt x="597" y="1470"/>
                    </a:lnTo>
                    <a:lnTo>
                      <a:pt x="565" y="1525"/>
                    </a:lnTo>
                    <a:lnTo>
                      <a:pt x="530" y="1578"/>
                    </a:lnTo>
                    <a:lnTo>
                      <a:pt x="497" y="1632"/>
                    </a:lnTo>
                    <a:lnTo>
                      <a:pt x="464" y="1684"/>
                    </a:lnTo>
                    <a:lnTo>
                      <a:pt x="432" y="1733"/>
                    </a:lnTo>
                    <a:lnTo>
                      <a:pt x="404" y="1778"/>
                    </a:lnTo>
                    <a:lnTo>
                      <a:pt x="378" y="1820"/>
                    </a:lnTo>
                    <a:lnTo>
                      <a:pt x="358" y="1853"/>
                    </a:lnTo>
                    <a:lnTo>
                      <a:pt x="341" y="1853"/>
                    </a:lnTo>
                    <a:lnTo>
                      <a:pt x="318" y="1853"/>
                    </a:lnTo>
                    <a:lnTo>
                      <a:pt x="293" y="1853"/>
                    </a:lnTo>
                    <a:lnTo>
                      <a:pt x="270" y="1853"/>
                    </a:lnTo>
                    <a:lnTo>
                      <a:pt x="248" y="1853"/>
                    </a:lnTo>
                    <a:lnTo>
                      <a:pt x="227" y="1853"/>
                    </a:lnTo>
                    <a:lnTo>
                      <a:pt x="204" y="1853"/>
                    </a:lnTo>
                    <a:lnTo>
                      <a:pt x="182" y="1853"/>
                    </a:lnTo>
                    <a:lnTo>
                      <a:pt x="161" y="1853"/>
                    </a:lnTo>
                    <a:lnTo>
                      <a:pt x="137" y="1853"/>
                    </a:lnTo>
                    <a:lnTo>
                      <a:pt x="117" y="1853"/>
                    </a:lnTo>
                    <a:lnTo>
                      <a:pt x="98" y="1853"/>
                    </a:lnTo>
                    <a:lnTo>
                      <a:pt x="78" y="1853"/>
                    </a:lnTo>
                    <a:lnTo>
                      <a:pt x="56" y="1853"/>
                    </a:lnTo>
                    <a:lnTo>
                      <a:pt x="36" y="1853"/>
                    </a:lnTo>
                    <a:lnTo>
                      <a:pt x="18" y="1853"/>
                    </a:lnTo>
                    <a:lnTo>
                      <a:pt x="0" y="1853"/>
                    </a:lnTo>
                    <a:lnTo>
                      <a:pt x="5" y="1853"/>
                    </a:lnTo>
                    <a:lnTo>
                      <a:pt x="8" y="1853"/>
                    </a:lnTo>
                    <a:lnTo>
                      <a:pt x="15" y="1836"/>
                    </a:lnTo>
                    <a:lnTo>
                      <a:pt x="21" y="1820"/>
                    </a:lnTo>
                    <a:lnTo>
                      <a:pt x="26" y="1801"/>
                    </a:lnTo>
                    <a:lnTo>
                      <a:pt x="33" y="1785"/>
                    </a:lnTo>
                    <a:lnTo>
                      <a:pt x="40" y="1767"/>
                    </a:lnTo>
                    <a:lnTo>
                      <a:pt x="46" y="1750"/>
                    </a:lnTo>
                    <a:lnTo>
                      <a:pt x="51" y="1732"/>
                    </a:lnTo>
                    <a:lnTo>
                      <a:pt x="58" y="1717"/>
                    </a:lnTo>
                    <a:lnTo>
                      <a:pt x="63" y="1704"/>
                    </a:lnTo>
                    <a:lnTo>
                      <a:pt x="68" y="1690"/>
                    </a:lnTo>
                    <a:lnTo>
                      <a:pt x="71" y="1680"/>
                    </a:lnTo>
                    <a:lnTo>
                      <a:pt x="74" y="1672"/>
                    </a:lnTo>
                    <a:lnTo>
                      <a:pt x="76" y="1667"/>
                    </a:lnTo>
                    <a:lnTo>
                      <a:pt x="78" y="1667"/>
                    </a:lnTo>
                    <a:lnTo>
                      <a:pt x="162" y="1677"/>
                    </a:lnTo>
                    <a:lnTo>
                      <a:pt x="257" y="1420"/>
                    </a:lnTo>
                    <a:lnTo>
                      <a:pt x="497" y="1266"/>
                    </a:lnTo>
                    <a:lnTo>
                      <a:pt x="562" y="905"/>
                    </a:lnTo>
                    <a:lnTo>
                      <a:pt x="688" y="0"/>
                    </a:lnTo>
                    <a:lnTo>
                      <a:pt x="688" y="0"/>
                    </a:lnTo>
                    <a:close/>
                  </a:path>
                </a:pathLst>
              </a:custGeom>
              <a:solidFill>
                <a:srgbClr val="B8B8D9"/>
              </a:solidFill>
              <a:ln w="9525">
                <a:noFill/>
                <a:round/>
                <a:headEnd/>
                <a:tailEnd/>
              </a:ln>
            </p:spPr>
            <p:txBody>
              <a:bodyPr/>
              <a:lstStyle/>
              <a:p>
                <a:endParaRPr lang="ru-RU"/>
              </a:p>
            </p:txBody>
          </p:sp>
          <p:sp>
            <p:nvSpPr>
              <p:cNvPr id="88092" name="Freeform 28"/>
              <p:cNvSpPr>
                <a:spLocks/>
              </p:cNvSpPr>
              <p:nvPr/>
            </p:nvSpPr>
            <p:spPr bwMode="auto">
              <a:xfrm>
                <a:off x="3926" y="2157"/>
                <a:ext cx="355" cy="910"/>
              </a:xfrm>
              <a:custGeom>
                <a:avLst/>
                <a:gdLst/>
                <a:ahLst/>
                <a:cxnLst>
                  <a:cxn ang="0">
                    <a:pos x="712" y="13"/>
                  </a:cxn>
                  <a:cxn ang="0">
                    <a:pos x="627" y="1189"/>
                  </a:cxn>
                  <a:cxn ang="0">
                    <a:pos x="624" y="1192"/>
                  </a:cxn>
                  <a:cxn ang="0">
                    <a:pos x="614" y="1210"/>
                  </a:cxn>
                  <a:cxn ang="0">
                    <a:pos x="601" y="1235"/>
                  </a:cxn>
                  <a:cxn ang="0">
                    <a:pos x="582" y="1270"/>
                  </a:cxn>
                  <a:cxn ang="0">
                    <a:pos x="557" y="1311"/>
                  </a:cxn>
                  <a:cxn ang="0">
                    <a:pos x="533" y="1359"/>
                  </a:cxn>
                  <a:cxn ang="0">
                    <a:pos x="504" y="1409"/>
                  </a:cxn>
                  <a:cxn ang="0">
                    <a:pos x="476" y="1465"/>
                  </a:cxn>
                  <a:cxn ang="0">
                    <a:pos x="446" y="1520"/>
                  </a:cxn>
                  <a:cxn ang="0">
                    <a:pos x="417" y="1578"/>
                  </a:cxn>
                  <a:cxn ang="0">
                    <a:pos x="385" y="1631"/>
                  </a:cxn>
                  <a:cxn ang="0">
                    <a:pos x="359" y="1686"/>
                  </a:cxn>
                  <a:cxn ang="0">
                    <a:pos x="330" y="1734"/>
                  </a:cxn>
                  <a:cxn ang="0">
                    <a:pos x="307" y="1779"/>
                  </a:cxn>
                  <a:cxn ang="0">
                    <a:pos x="287" y="1817"/>
                  </a:cxn>
                  <a:cxn ang="0">
                    <a:pos x="272" y="1822"/>
                  </a:cxn>
                  <a:cxn ang="0">
                    <a:pos x="254" y="1822"/>
                  </a:cxn>
                  <a:cxn ang="0">
                    <a:pos x="238" y="1822"/>
                  </a:cxn>
                  <a:cxn ang="0">
                    <a:pos x="219" y="1822"/>
                  </a:cxn>
                  <a:cxn ang="0">
                    <a:pos x="201" y="1822"/>
                  </a:cxn>
                  <a:cxn ang="0">
                    <a:pos x="183" y="1822"/>
                  </a:cxn>
                  <a:cxn ang="0">
                    <a:pos x="166" y="1822"/>
                  </a:cxn>
                  <a:cxn ang="0">
                    <a:pos x="150" y="1822"/>
                  </a:cxn>
                  <a:cxn ang="0">
                    <a:pos x="133" y="1822"/>
                  </a:cxn>
                  <a:cxn ang="0">
                    <a:pos x="115" y="1822"/>
                  </a:cxn>
                  <a:cxn ang="0">
                    <a:pos x="98" y="1822"/>
                  </a:cxn>
                  <a:cxn ang="0">
                    <a:pos x="82" y="1822"/>
                  </a:cxn>
                  <a:cxn ang="0">
                    <a:pos x="65" y="1822"/>
                  </a:cxn>
                  <a:cxn ang="0">
                    <a:pos x="47" y="1822"/>
                  </a:cxn>
                  <a:cxn ang="0">
                    <a:pos x="32" y="1822"/>
                  </a:cxn>
                  <a:cxn ang="0">
                    <a:pos x="15" y="1822"/>
                  </a:cxn>
                  <a:cxn ang="0">
                    <a:pos x="0" y="1822"/>
                  </a:cxn>
                  <a:cxn ang="0">
                    <a:pos x="7" y="1822"/>
                  </a:cxn>
                  <a:cxn ang="0">
                    <a:pos x="17" y="1805"/>
                  </a:cxn>
                  <a:cxn ang="0">
                    <a:pos x="27" y="1777"/>
                  </a:cxn>
                  <a:cxn ang="0">
                    <a:pos x="40" y="1752"/>
                  </a:cxn>
                  <a:cxn ang="0">
                    <a:pos x="52" y="1721"/>
                  </a:cxn>
                  <a:cxn ang="0">
                    <a:pos x="63" y="1691"/>
                  </a:cxn>
                  <a:cxn ang="0">
                    <a:pos x="75" y="1659"/>
                  </a:cxn>
                  <a:cxn ang="0">
                    <a:pos x="90" y="1630"/>
                  </a:cxn>
                  <a:cxn ang="0">
                    <a:pos x="100" y="1600"/>
                  </a:cxn>
                  <a:cxn ang="0">
                    <a:pos x="112" y="1573"/>
                  </a:cxn>
                  <a:cxn ang="0">
                    <a:pos x="121" y="1548"/>
                  </a:cxn>
                  <a:cxn ang="0">
                    <a:pos x="131" y="1527"/>
                  </a:cxn>
                  <a:cxn ang="0">
                    <a:pos x="138" y="1509"/>
                  </a:cxn>
                  <a:cxn ang="0">
                    <a:pos x="145" y="1494"/>
                  </a:cxn>
                  <a:cxn ang="0">
                    <a:pos x="146" y="1485"/>
                  </a:cxn>
                  <a:cxn ang="0">
                    <a:pos x="150" y="1484"/>
                  </a:cxn>
                  <a:cxn ang="0">
                    <a:pos x="198" y="1625"/>
                  </a:cxn>
                  <a:cxn ang="0">
                    <a:pos x="312" y="1331"/>
                  </a:cxn>
                  <a:cxn ang="0">
                    <a:pos x="501" y="1247"/>
                  </a:cxn>
                  <a:cxn ang="0">
                    <a:pos x="485" y="806"/>
                  </a:cxn>
                  <a:cxn ang="0">
                    <a:pos x="559" y="627"/>
                  </a:cxn>
                  <a:cxn ang="0">
                    <a:pos x="617" y="0"/>
                  </a:cxn>
                  <a:cxn ang="0">
                    <a:pos x="712" y="13"/>
                  </a:cxn>
                  <a:cxn ang="0">
                    <a:pos x="712" y="13"/>
                  </a:cxn>
                </a:cxnLst>
                <a:rect l="0" t="0" r="r" b="b"/>
                <a:pathLst>
                  <a:path w="712" h="1822">
                    <a:moveTo>
                      <a:pt x="712" y="13"/>
                    </a:moveTo>
                    <a:lnTo>
                      <a:pt x="627" y="1189"/>
                    </a:lnTo>
                    <a:lnTo>
                      <a:pt x="624" y="1192"/>
                    </a:lnTo>
                    <a:lnTo>
                      <a:pt x="614" y="1210"/>
                    </a:lnTo>
                    <a:lnTo>
                      <a:pt x="601" y="1235"/>
                    </a:lnTo>
                    <a:lnTo>
                      <a:pt x="582" y="1270"/>
                    </a:lnTo>
                    <a:lnTo>
                      <a:pt x="557" y="1311"/>
                    </a:lnTo>
                    <a:lnTo>
                      <a:pt x="533" y="1359"/>
                    </a:lnTo>
                    <a:lnTo>
                      <a:pt x="504" y="1409"/>
                    </a:lnTo>
                    <a:lnTo>
                      <a:pt x="476" y="1465"/>
                    </a:lnTo>
                    <a:lnTo>
                      <a:pt x="446" y="1520"/>
                    </a:lnTo>
                    <a:lnTo>
                      <a:pt x="417" y="1578"/>
                    </a:lnTo>
                    <a:lnTo>
                      <a:pt x="385" y="1631"/>
                    </a:lnTo>
                    <a:lnTo>
                      <a:pt x="359" y="1686"/>
                    </a:lnTo>
                    <a:lnTo>
                      <a:pt x="330" y="1734"/>
                    </a:lnTo>
                    <a:lnTo>
                      <a:pt x="307" y="1779"/>
                    </a:lnTo>
                    <a:lnTo>
                      <a:pt x="287" y="1817"/>
                    </a:lnTo>
                    <a:lnTo>
                      <a:pt x="272" y="1822"/>
                    </a:lnTo>
                    <a:lnTo>
                      <a:pt x="254" y="1822"/>
                    </a:lnTo>
                    <a:lnTo>
                      <a:pt x="238" y="1822"/>
                    </a:lnTo>
                    <a:lnTo>
                      <a:pt x="219" y="1822"/>
                    </a:lnTo>
                    <a:lnTo>
                      <a:pt x="201" y="1822"/>
                    </a:lnTo>
                    <a:lnTo>
                      <a:pt x="183" y="1822"/>
                    </a:lnTo>
                    <a:lnTo>
                      <a:pt x="166" y="1822"/>
                    </a:lnTo>
                    <a:lnTo>
                      <a:pt x="150" y="1822"/>
                    </a:lnTo>
                    <a:lnTo>
                      <a:pt x="133" y="1822"/>
                    </a:lnTo>
                    <a:lnTo>
                      <a:pt x="115" y="1822"/>
                    </a:lnTo>
                    <a:lnTo>
                      <a:pt x="98" y="1822"/>
                    </a:lnTo>
                    <a:lnTo>
                      <a:pt x="82" y="1822"/>
                    </a:lnTo>
                    <a:lnTo>
                      <a:pt x="65" y="1822"/>
                    </a:lnTo>
                    <a:lnTo>
                      <a:pt x="47" y="1822"/>
                    </a:lnTo>
                    <a:lnTo>
                      <a:pt x="32" y="1822"/>
                    </a:lnTo>
                    <a:lnTo>
                      <a:pt x="15" y="1822"/>
                    </a:lnTo>
                    <a:lnTo>
                      <a:pt x="0" y="1822"/>
                    </a:lnTo>
                    <a:lnTo>
                      <a:pt x="7" y="1822"/>
                    </a:lnTo>
                    <a:lnTo>
                      <a:pt x="17" y="1805"/>
                    </a:lnTo>
                    <a:lnTo>
                      <a:pt x="27" y="1777"/>
                    </a:lnTo>
                    <a:lnTo>
                      <a:pt x="40" y="1752"/>
                    </a:lnTo>
                    <a:lnTo>
                      <a:pt x="52" y="1721"/>
                    </a:lnTo>
                    <a:lnTo>
                      <a:pt x="63" y="1691"/>
                    </a:lnTo>
                    <a:lnTo>
                      <a:pt x="75" y="1659"/>
                    </a:lnTo>
                    <a:lnTo>
                      <a:pt x="90" y="1630"/>
                    </a:lnTo>
                    <a:lnTo>
                      <a:pt x="100" y="1600"/>
                    </a:lnTo>
                    <a:lnTo>
                      <a:pt x="112" y="1573"/>
                    </a:lnTo>
                    <a:lnTo>
                      <a:pt x="121" y="1548"/>
                    </a:lnTo>
                    <a:lnTo>
                      <a:pt x="131" y="1527"/>
                    </a:lnTo>
                    <a:lnTo>
                      <a:pt x="138" y="1509"/>
                    </a:lnTo>
                    <a:lnTo>
                      <a:pt x="145" y="1494"/>
                    </a:lnTo>
                    <a:lnTo>
                      <a:pt x="146" y="1485"/>
                    </a:lnTo>
                    <a:lnTo>
                      <a:pt x="150" y="1484"/>
                    </a:lnTo>
                    <a:lnTo>
                      <a:pt x="198" y="1625"/>
                    </a:lnTo>
                    <a:lnTo>
                      <a:pt x="312" y="1331"/>
                    </a:lnTo>
                    <a:lnTo>
                      <a:pt x="501" y="1247"/>
                    </a:lnTo>
                    <a:lnTo>
                      <a:pt x="485" y="806"/>
                    </a:lnTo>
                    <a:lnTo>
                      <a:pt x="559" y="627"/>
                    </a:lnTo>
                    <a:lnTo>
                      <a:pt x="617" y="0"/>
                    </a:lnTo>
                    <a:lnTo>
                      <a:pt x="712" y="13"/>
                    </a:lnTo>
                    <a:lnTo>
                      <a:pt x="712" y="13"/>
                    </a:lnTo>
                    <a:close/>
                  </a:path>
                </a:pathLst>
              </a:custGeom>
              <a:solidFill>
                <a:srgbClr val="E6E6FF"/>
              </a:solidFill>
              <a:ln w="9525">
                <a:noFill/>
                <a:round/>
                <a:headEnd/>
                <a:tailEnd/>
              </a:ln>
            </p:spPr>
            <p:txBody>
              <a:bodyPr/>
              <a:lstStyle/>
              <a:p>
                <a:endParaRPr lang="ru-RU"/>
              </a:p>
            </p:txBody>
          </p:sp>
          <p:sp>
            <p:nvSpPr>
              <p:cNvPr id="88093" name="Freeform 29"/>
              <p:cNvSpPr>
                <a:spLocks/>
              </p:cNvSpPr>
              <p:nvPr/>
            </p:nvSpPr>
            <p:spPr bwMode="auto">
              <a:xfrm>
                <a:off x="4439" y="2297"/>
                <a:ext cx="107" cy="110"/>
              </a:xfrm>
              <a:custGeom>
                <a:avLst/>
                <a:gdLst/>
                <a:ahLst/>
                <a:cxnLst>
                  <a:cxn ang="0">
                    <a:pos x="73" y="7"/>
                  </a:cxn>
                  <a:cxn ang="0">
                    <a:pos x="0" y="57"/>
                  </a:cxn>
                  <a:cxn ang="0">
                    <a:pos x="18" y="156"/>
                  </a:cxn>
                  <a:cxn ang="0">
                    <a:pos x="43" y="156"/>
                  </a:cxn>
                  <a:cxn ang="0">
                    <a:pos x="43" y="105"/>
                  </a:cxn>
                  <a:cxn ang="0">
                    <a:pos x="64" y="110"/>
                  </a:cxn>
                  <a:cxn ang="0">
                    <a:pos x="81" y="221"/>
                  </a:cxn>
                  <a:cxn ang="0">
                    <a:pos x="111" y="214"/>
                  </a:cxn>
                  <a:cxn ang="0">
                    <a:pos x="111" y="176"/>
                  </a:cxn>
                  <a:cxn ang="0">
                    <a:pos x="126" y="169"/>
                  </a:cxn>
                  <a:cxn ang="0">
                    <a:pos x="134" y="206"/>
                  </a:cxn>
                  <a:cxn ang="0">
                    <a:pos x="165" y="189"/>
                  </a:cxn>
                  <a:cxn ang="0">
                    <a:pos x="172" y="153"/>
                  </a:cxn>
                  <a:cxn ang="0">
                    <a:pos x="213" y="126"/>
                  </a:cxn>
                  <a:cxn ang="0">
                    <a:pos x="208" y="0"/>
                  </a:cxn>
                  <a:cxn ang="0">
                    <a:pos x="73" y="7"/>
                  </a:cxn>
                  <a:cxn ang="0">
                    <a:pos x="73" y="7"/>
                  </a:cxn>
                </a:cxnLst>
                <a:rect l="0" t="0" r="r" b="b"/>
                <a:pathLst>
                  <a:path w="213" h="221">
                    <a:moveTo>
                      <a:pt x="73" y="7"/>
                    </a:moveTo>
                    <a:lnTo>
                      <a:pt x="0" y="57"/>
                    </a:lnTo>
                    <a:lnTo>
                      <a:pt x="18" y="156"/>
                    </a:lnTo>
                    <a:lnTo>
                      <a:pt x="43" y="156"/>
                    </a:lnTo>
                    <a:lnTo>
                      <a:pt x="43" y="105"/>
                    </a:lnTo>
                    <a:lnTo>
                      <a:pt x="64" y="110"/>
                    </a:lnTo>
                    <a:lnTo>
                      <a:pt x="81" y="221"/>
                    </a:lnTo>
                    <a:lnTo>
                      <a:pt x="111" y="214"/>
                    </a:lnTo>
                    <a:lnTo>
                      <a:pt x="111" y="176"/>
                    </a:lnTo>
                    <a:lnTo>
                      <a:pt x="126" y="169"/>
                    </a:lnTo>
                    <a:lnTo>
                      <a:pt x="134" y="206"/>
                    </a:lnTo>
                    <a:lnTo>
                      <a:pt x="165" y="189"/>
                    </a:lnTo>
                    <a:lnTo>
                      <a:pt x="172" y="153"/>
                    </a:lnTo>
                    <a:lnTo>
                      <a:pt x="213" y="126"/>
                    </a:lnTo>
                    <a:lnTo>
                      <a:pt x="208" y="0"/>
                    </a:lnTo>
                    <a:lnTo>
                      <a:pt x="73" y="7"/>
                    </a:lnTo>
                    <a:lnTo>
                      <a:pt x="73" y="7"/>
                    </a:lnTo>
                    <a:close/>
                  </a:path>
                </a:pathLst>
              </a:custGeom>
              <a:solidFill>
                <a:srgbClr val="FFCC80"/>
              </a:solidFill>
              <a:ln w="9525">
                <a:noFill/>
                <a:round/>
                <a:headEnd/>
                <a:tailEnd/>
              </a:ln>
            </p:spPr>
            <p:txBody>
              <a:bodyPr/>
              <a:lstStyle/>
              <a:p>
                <a:endParaRPr lang="ru-RU"/>
              </a:p>
            </p:txBody>
          </p:sp>
          <p:sp>
            <p:nvSpPr>
              <p:cNvPr id="88094" name="Freeform 30"/>
              <p:cNvSpPr>
                <a:spLocks/>
              </p:cNvSpPr>
              <p:nvPr/>
            </p:nvSpPr>
            <p:spPr bwMode="auto">
              <a:xfrm>
                <a:off x="4364" y="1895"/>
                <a:ext cx="215" cy="419"/>
              </a:xfrm>
              <a:custGeom>
                <a:avLst/>
                <a:gdLst/>
                <a:ahLst/>
                <a:cxnLst>
                  <a:cxn ang="0">
                    <a:pos x="68" y="0"/>
                  </a:cxn>
                  <a:cxn ang="0">
                    <a:pos x="0" y="328"/>
                  </a:cxn>
                  <a:cxn ang="0">
                    <a:pos x="272" y="439"/>
                  </a:cxn>
                  <a:cxn ang="0">
                    <a:pos x="267" y="837"/>
                  </a:cxn>
                  <a:cxn ang="0">
                    <a:pos x="334" y="837"/>
                  </a:cxn>
                  <a:cxn ang="0">
                    <a:pos x="430" y="386"/>
                  </a:cxn>
                  <a:cxn ang="0">
                    <a:pos x="68" y="0"/>
                  </a:cxn>
                  <a:cxn ang="0">
                    <a:pos x="68" y="0"/>
                  </a:cxn>
                </a:cxnLst>
                <a:rect l="0" t="0" r="r" b="b"/>
                <a:pathLst>
                  <a:path w="430" h="837">
                    <a:moveTo>
                      <a:pt x="68" y="0"/>
                    </a:moveTo>
                    <a:lnTo>
                      <a:pt x="0" y="328"/>
                    </a:lnTo>
                    <a:lnTo>
                      <a:pt x="272" y="439"/>
                    </a:lnTo>
                    <a:lnTo>
                      <a:pt x="267" y="837"/>
                    </a:lnTo>
                    <a:lnTo>
                      <a:pt x="334" y="837"/>
                    </a:lnTo>
                    <a:lnTo>
                      <a:pt x="430" y="386"/>
                    </a:lnTo>
                    <a:lnTo>
                      <a:pt x="68" y="0"/>
                    </a:lnTo>
                    <a:lnTo>
                      <a:pt x="68" y="0"/>
                    </a:lnTo>
                    <a:close/>
                  </a:path>
                </a:pathLst>
              </a:custGeom>
              <a:solidFill>
                <a:srgbClr val="B8B8D9"/>
              </a:solidFill>
              <a:ln w="9525">
                <a:noFill/>
                <a:round/>
                <a:headEnd/>
                <a:tailEnd/>
              </a:ln>
            </p:spPr>
            <p:txBody>
              <a:bodyPr/>
              <a:lstStyle/>
              <a:p>
                <a:endParaRPr lang="ru-RU"/>
              </a:p>
            </p:txBody>
          </p:sp>
          <p:sp>
            <p:nvSpPr>
              <p:cNvPr id="88095" name="Freeform 31"/>
              <p:cNvSpPr>
                <a:spLocks/>
              </p:cNvSpPr>
              <p:nvPr/>
            </p:nvSpPr>
            <p:spPr bwMode="auto">
              <a:xfrm>
                <a:off x="4382" y="1869"/>
                <a:ext cx="216" cy="445"/>
              </a:xfrm>
              <a:custGeom>
                <a:avLst/>
                <a:gdLst/>
                <a:ahLst/>
                <a:cxnLst>
                  <a:cxn ang="0">
                    <a:pos x="70" y="0"/>
                  </a:cxn>
                  <a:cxn ang="0">
                    <a:pos x="433" y="414"/>
                  </a:cxn>
                  <a:cxn ang="0">
                    <a:pos x="323" y="890"/>
                  </a:cxn>
                  <a:cxn ang="0">
                    <a:pos x="280" y="882"/>
                  </a:cxn>
                  <a:cxn ang="0">
                    <a:pos x="315" y="567"/>
                  </a:cxn>
                  <a:cxn ang="0">
                    <a:pos x="337" y="577"/>
                  </a:cxn>
                  <a:cxn ang="0">
                    <a:pos x="352" y="447"/>
                  </a:cxn>
                  <a:cxn ang="0">
                    <a:pos x="199" y="351"/>
                  </a:cxn>
                  <a:cxn ang="0">
                    <a:pos x="244" y="297"/>
                  </a:cxn>
                  <a:cxn ang="0">
                    <a:pos x="0" y="116"/>
                  </a:cxn>
                  <a:cxn ang="0">
                    <a:pos x="70" y="0"/>
                  </a:cxn>
                  <a:cxn ang="0">
                    <a:pos x="70" y="0"/>
                  </a:cxn>
                </a:cxnLst>
                <a:rect l="0" t="0" r="r" b="b"/>
                <a:pathLst>
                  <a:path w="433" h="890">
                    <a:moveTo>
                      <a:pt x="70" y="0"/>
                    </a:moveTo>
                    <a:lnTo>
                      <a:pt x="433" y="414"/>
                    </a:lnTo>
                    <a:lnTo>
                      <a:pt x="323" y="890"/>
                    </a:lnTo>
                    <a:lnTo>
                      <a:pt x="280" y="882"/>
                    </a:lnTo>
                    <a:lnTo>
                      <a:pt x="315" y="567"/>
                    </a:lnTo>
                    <a:lnTo>
                      <a:pt x="337" y="577"/>
                    </a:lnTo>
                    <a:lnTo>
                      <a:pt x="352" y="447"/>
                    </a:lnTo>
                    <a:lnTo>
                      <a:pt x="199" y="351"/>
                    </a:lnTo>
                    <a:lnTo>
                      <a:pt x="244" y="297"/>
                    </a:lnTo>
                    <a:lnTo>
                      <a:pt x="0" y="116"/>
                    </a:lnTo>
                    <a:lnTo>
                      <a:pt x="70" y="0"/>
                    </a:lnTo>
                    <a:lnTo>
                      <a:pt x="70" y="0"/>
                    </a:lnTo>
                    <a:close/>
                  </a:path>
                </a:pathLst>
              </a:custGeom>
              <a:solidFill>
                <a:srgbClr val="E6E6FF"/>
              </a:solidFill>
              <a:ln w="9525">
                <a:noFill/>
                <a:round/>
                <a:headEnd/>
                <a:tailEnd/>
              </a:ln>
            </p:spPr>
            <p:txBody>
              <a:bodyPr/>
              <a:lstStyle/>
              <a:p>
                <a:endParaRPr lang="ru-RU"/>
              </a:p>
            </p:txBody>
          </p:sp>
          <p:sp>
            <p:nvSpPr>
              <p:cNvPr id="88096" name="Freeform 32"/>
              <p:cNvSpPr>
                <a:spLocks/>
              </p:cNvSpPr>
              <p:nvPr/>
            </p:nvSpPr>
            <p:spPr bwMode="auto">
              <a:xfrm>
                <a:off x="4364" y="2022"/>
                <a:ext cx="158" cy="294"/>
              </a:xfrm>
              <a:custGeom>
                <a:avLst/>
                <a:gdLst/>
                <a:ahLst/>
                <a:cxnLst>
                  <a:cxn ang="0">
                    <a:pos x="0" y="0"/>
                  </a:cxn>
                  <a:cxn ang="0">
                    <a:pos x="315" y="153"/>
                  </a:cxn>
                  <a:cxn ang="0">
                    <a:pos x="281" y="587"/>
                  </a:cxn>
                  <a:cxn ang="0">
                    <a:pos x="237" y="576"/>
                  </a:cxn>
                  <a:cxn ang="0">
                    <a:pos x="223" y="247"/>
                  </a:cxn>
                  <a:cxn ang="0">
                    <a:pos x="0" y="98"/>
                  </a:cxn>
                  <a:cxn ang="0">
                    <a:pos x="0" y="0"/>
                  </a:cxn>
                  <a:cxn ang="0">
                    <a:pos x="0" y="0"/>
                  </a:cxn>
                </a:cxnLst>
                <a:rect l="0" t="0" r="r" b="b"/>
                <a:pathLst>
                  <a:path w="315" h="587">
                    <a:moveTo>
                      <a:pt x="0" y="0"/>
                    </a:moveTo>
                    <a:lnTo>
                      <a:pt x="315" y="153"/>
                    </a:lnTo>
                    <a:lnTo>
                      <a:pt x="281" y="587"/>
                    </a:lnTo>
                    <a:lnTo>
                      <a:pt x="237" y="576"/>
                    </a:lnTo>
                    <a:lnTo>
                      <a:pt x="223" y="247"/>
                    </a:lnTo>
                    <a:lnTo>
                      <a:pt x="0" y="98"/>
                    </a:lnTo>
                    <a:lnTo>
                      <a:pt x="0" y="0"/>
                    </a:lnTo>
                    <a:lnTo>
                      <a:pt x="0" y="0"/>
                    </a:lnTo>
                    <a:close/>
                  </a:path>
                </a:pathLst>
              </a:custGeom>
              <a:solidFill>
                <a:srgbClr val="8989A8"/>
              </a:solidFill>
              <a:ln w="9525">
                <a:noFill/>
                <a:round/>
                <a:headEnd/>
                <a:tailEnd/>
              </a:ln>
            </p:spPr>
            <p:txBody>
              <a:bodyPr/>
              <a:lstStyle/>
              <a:p>
                <a:endParaRPr lang="ru-RU"/>
              </a:p>
            </p:txBody>
          </p:sp>
          <p:sp>
            <p:nvSpPr>
              <p:cNvPr id="88097" name="Freeform 33"/>
              <p:cNvSpPr>
                <a:spLocks/>
              </p:cNvSpPr>
              <p:nvPr/>
            </p:nvSpPr>
            <p:spPr bwMode="auto">
              <a:xfrm>
                <a:off x="4354" y="2064"/>
                <a:ext cx="146" cy="246"/>
              </a:xfrm>
              <a:custGeom>
                <a:avLst/>
                <a:gdLst/>
                <a:ahLst/>
                <a:cxnLst>
                  <a:cxn ang="0">
                    <a:pos x="0" y="62"/>
                  </a:cxn>
                  <a:cxn ang="0">
                    <a:pos x="3" y="62"/>
                  </a:cxn>
                  <a:cxn ang="0">
                    <a:pos x="11" y="63"/>
                  </a:cxn>
                  <a:cxn ang="0">
                    <a:pos x="26" y="65"/>
                  </a:cxn>
                  <a:cxn ang="0">
                    <a:pos x="48" y="72"/>
                  </a:cxn>
                  <a:cxn ang="0">
                    <a:pos x="69" y="78"/>
                  </a:cxn>
                  <a:cxn ang="0">
                    <a:pos x="96" y="90"/>
                  </a:cxn>
                  <a:cxn ang="0">
                    <a:pos x="121" y="105"/>
                  </a:cxn>
                  <a:cxn ang="0">
                    <a:pos x="147" y="125"/>
                  </a:cxn>
                  <a:cxn ang="0">
                    <a:pos x="169" y="148"/>
                  </a:cxn>
                  <a:cxn ang="0">
                    <a:pos x="193" y="176"/>
                  </a:cxn>
                  <a:cxn ang="0">
                    <a:pos x="212" y="211"/>
                  </a:cxn>
                  <a:cxn ang="0">
                    <a:pos x="227" y="252"/>
                  </a:cxn>
                  <a:cxn ang="0">
                    <a:pos x="235" y="299"/>
                  </a:cxn>
                  <a:cxn ang="0">
                    <a:pos x="240" y="353"/>
                  </a:cxn>
                  <a:cxn ang="0">
                    <a:pos x="235" y="416"/>
                  </a:cxn>
                  <a:cxn ang="0">
                    <a:pos x="223" y="489"/>
                  </a:cxn>
                  <a:cxn ang="0">
                    <a:pos x="263" y="493"/>
                  </a:cxn>
                  <a:cxn ang="0">
                    <a:pos x="291" y="337"/>
                  </a:cxn>
                  <a:cxn ang="0">
                    <a:pos x="266" y="262"/>
                  </a:cxn>
                  <a:cxn ang="0">
                    <a:pos x="291" y="120"/>
                  </a:cxn>
                  <a:cxn ang="0">
                    <a:pos x="0" y="0"/>
                  </a:cxn>
                  <a:cxn ang="0">
                    <a:pos x="0" y="62"/>
                  </a:cxn>
                  <a:cxn ang="0">
                    <a:pos x="0" y="62"/>
                  </a:cxn>
                </a:cxnLst>
                <a:rect l="0" t="0" r="r" b="b"/>
                <a:pathLst>
                  <a:path w="291" h="493">
                    <a:moveTo>
                      <a:pt x="0" y="62"/>
                    </a:moveTo>
                    <a:lnTo>
                      <a:pt x="3" y="62"/>
                    </a:lnTo>
                    <a:lnTo>
                      <a:pt x="11" y="63"/>
                    </a:lnTo>
                    <a:lnTo>
                      <a:pt x="26" y="65"/>
                    </a:lnTo>
                    <a:lnTo>
                      <a:pt x="48" y="72"/>
                    </a:lnTo>
                    <a:lnTo>
                      <a:pt x="69" y="78"/>
                    </a:lnTo>
                    <a:lnTo>
                      <a:pt x="96" y="90"/>
                    </a:lnTo>
                    <a:lnTo>
                      <a:pt x="121" y="105"/>
                    </a:lnTo>
                    <a:lnTo>
                      <a:pt x="147" y="125"/>
                    </a:lnTo>
                    <a:lnTo>
                      <a:pt x="169" y="148"/>
                    </a:lnTo>
                    <a:lnTo>
                      <a:pt x="193" y="176"/>
                    </a:lnTo>
                    <a:lnTo>
                      <a:pt x="212" y="211"/>
                    </a:lnTo>
                    <a:lnTo>
                      <a:pt x="227" y="252"/>
                    </a:lnTo>
                    <a:lnTo>
                      <a:pt x="235" y="299"/>
                    </a:lnTo>
                    <a:lnTo>
                      <a:pt x="240" y="353"/>
                    </a:lnTo>
                    <a:lnTo>
                      <a:pt x="235" y="416"/>
                    </a:lnTo>
                    <a:lnTo>
                      <a:pt x="223" y="489"/>
                    </a:lnTo>
                    <a:lnTo>
                      <a:pt x="263" y="493"/>
                    </a:lnTo>
                    <a:lnTo>
                      <a:pt x="291" y="337"/>
                    </a:lnTo>
                    <a:lnTo>
                      <a:pt x="266" y="262"/>
                    </a:lnTo>
                    <a:lnTo>
                      <a:pt x="291" y="120"/>
                    </a:lnTo>
                    <a:lnTo>
                      <a:pt x="0" y="0"/>
                    </a:lnTo>
                    <a:lnTo>
                      <a:pt x="0" y="62"/>
                    </a:lnTo>
                    <a:lnTo>
                      <a:pt x="0" y="62"/>
                    </a:lnTo>
                    <a:close/>
                  </a:path>
                </a:pathLst>
              </a:custGeom>
              <a:solidFill>
                <a:srgbClr val="5C5C73"/>
              </a:solidFill>
              <a:ln w="9525">
                <a:noFill/>
                <a:round/>
                <a:headEnd/>
                <a:tailEnd/>
              </a:ln>
            </p:spPr>
            <p:txBody>
              <a:bodyPr/>
              <a:lstStyle/>
              <a:p>
                <a:endParaRPr lang="ru-RU"/>
              </a:p>
            </p:txBody>
          </p:sp>
          <p:sp>
            <p:nvSpPr>
              <p:cNvPr id="88098" name="Freeform 34"/>
              <p:cNvSpPr>
                <a:spLocks/>
              </p:cNvSpPr>
              <p:nvPr/>
            </p:nvSpPr>
            <p:spPr bwMode="auto">
              <a:xfrm>
                <a:off x="4283" y="1847"/>
                <a:ext cx="132" cy="329"/>
              </a:xfrm>
              <a:custGeom>
                <a:avLst/>
                <a:gdLst/>
                <a:ahLst/>
                <a:cxnLst>
                  <a:cxn ang="0">
                    <a:pos x="101" y="0"/>
                  </a:cxn>
                  <a:cxn ang="0">
                    <a:pos x="264" y="43"/>
                  </a:cxn>
                  <a:cxn ang="0">
                    <a:pos x="214" y="321"/>
                  </a:cxn>
                  <a:cxn ang="0">
                    <a:pos x="172" y="515"/>
                  </a:cxn>
                  <a:cxn ang="0">
                    <a:pos x="156" y="656"/>
                  </a:cxn>
                  <a:cxn ang="0">
                    <a:pos x="0" y="654"/>
                  </a:cxn>
                  <a:cxn ang="0">
                    <a:pos x="43" y="192"/>
                  </a:cxn>
                  <a:cxn ang="0">
                    <a:pos x="101" y="0"/>
                  </a:cxn>
                  <a:cxn ang="0">
                    <a:pos x="101" y="0"/>
                  </a:cxn>
                </a:cxnLst>
                <a:rect l="0" t="0" r="r" b="b"/>
                <a:pathLst>
                  <a:path w="264" h="656">
                    <a:moveTo>
                      <a:pt x="101" y="0"/>
                    </a:moveTo>
                    <a:lnTo>
                      <a:pt x="264" y="43"/>
                    </a:lnTo>
                    <a:lnTo>
                      <a:pt x="214" y="321"/>
                    </a:lnTo>
                    <a:lnTo>
                      <a:pt x="172" y="515"/>
                    </a:lnTo>
                    <a:lnTo>
                      <a:pt x="156" y="656"/>
                    </a:lnTo>
                    <a:lnTo>
                      <a:pt x="0" y="654"/>
                    </a:lnTo>
                    <a:lnTo>
                      <a:pt x="43" y="192"/>
                    </a:lnTo>
                    <a:lnTo>
                      <a:pt x="101" y="0"/>
                    </a:lnTo>
                    <a:lnTo>
                      <a:pt x="101" y="0"/>
                    </a:lnTo>
                    <a:close/>
                  </a:path>
                </a:pathLst>
              </a:custGeom>
              <a:solidFill>
                <a:srgbClr val="E6E6FF"/>
              </a:solidFill>
              <a:ln w="9525">
                <a:noFill/>
                <a:round/>
                <a:headEnd/>
                <a:tailEnd/>
              </a:ln>
            </p:spPr>
            <p:txBody>
              <a:bodyPr/>
              <a:lstStyle/>
              <a:p>
                <a:endParaRPr lang="ru-RU"/>
              </a:p>
            </p:txBody>
          </p:sp>
          <p:sp>
            <p:nvSpPr>
              <p:cNvPr id="88099" name="Freeform 35"/>
              <p:cNvSpPr>
                <a:spLocks/>
              </p:cNvSpPr>
              <p:nvPr/>
            </p:nvSpPr>
            <p:spPr bwMode="auto">
              <a:xfrm>
                <a:off x="4163" y="1846"/>
                <a:ext cx="185" cy="330"/>
              </a:xfrm>
              <a:custGeom>
                <a:avLst/>
                <a:gdLst/>
                <a:ahLst/>
                <a:cxnLst>
                  <a:cxn ang="0">
                    <a:pos x="43" y="0"/>
                  </a:cxn>
                  <a:cxn ang="0">
                    <a:pos x="341" y="10"/>
                  </a:cxn>
                  <a:cxn ang="0">
                    <a:pos x="334" y="249"/>
                  </a:cxn>
                  <a:cxn ang="0">
                    <a:pos x="296" y="271"/>
                  </a:cxn>
                  <a:cxn ang="0">
                    <a:pos x="369" y="436"/>
                  </a:cxn>
                  <a:cxn ang="0">
                    <a:pos x="318" y="660"/>
                  </a:cxn>
                  <a:cxn ang="0">
                    <a:pos x="217" y="660"/>
                  </a:cxn>
                  <a:cxn ang="0">
                    <a:pos x="0" y="163"/>
                  </a:cxn>
                  <a:cxn ang="0">
                    <a:pos x="43" y="0"/>
                  </a:cxn>
                  <a:cxn ang="0">
                    <a:pos x="43" y="0"/>
                  </a:cxn>
                </a:cxnLst>
                <a:rect l="0" t="0" r="r" b="b"/>
                <a:pathLst>
                  <a:path w="369" h="660">
                    <a:moveTo>
                      <a:pt x="43" y="0"/>
                    </a:moveTo>
                    <a:lnTo>
                      <a:pt x="341" y="10"/>
                    </a:lnTo>
                    <a:lnTo>
                      <a:pt x="334" y="249"/>
                    </a:lnTo>
                    <a:lnTo>
                      <a:pt x="296" y="271"/>
                    </a:lnTo>
                    <a:lnTo>
                      <a:pt x="369" y="436"/>
                    </a:lnTo>
                    <a:lnTo>
                      <a:pt x="318" y="660"/>
                    </a:lnTo>
                    <a:lnTo>
                      <a:pt x="217" y="660"/>
                    </a:lnTo>
                    <a:lnTo>
                      <a:pt x="0" y="163"/>
                    </a:lnTo>
                    <a:lnTo>
                      <a:pt x="43" y="0"/>
                    </a:lnTo>
                    <a:lnTo>
                      <a:pt x="43" y="0"/>
                    </a:lnTo>
                    <a:close/>
                  </a:path>
                </a:pathLst>
              </a:custGeom>
              <a:solidFill>
                <a:srgbClr val="B8B8D9"/>
              </a:solidFill>
              <a:ln w="9525">
                <a:noFill/>
                <a:round/>
                <a:headEnd/>
                <a:tailEnd/>
              </a:ln>
            </p:spPr>
            <p:txBody>
              <a:bodyPr/>
              <a:lstStyle/>
              <a:p>
                <a:endParaRPr lang="ru-RU"/>
              </a:p>
            </p:txBody>
          </p:sp>
          <p:sp>
            <p:nvSpPr>
              <p:cNvPr id="88100" name="Freeform 36"/>
              <p:cNvSpPr>
                <a:spLocks/>
              </p:cNvSpPr>
              <p:nvPr/>
            </p:nvSpPr>
            <p:spPr bwMode="auto">
              <a:xfrm>
                <a:off x="4087" y="1851"/>
                <a:ext cx="203" cy="327"/>
              </a:xfrm>
              <a:custGeom>
                <a:avLst/>
                <a:gdLst/>
                <a:ahLst/>
                <a:cxnLst>
                  <a:cxn ang="0">
                    <a:pos x="35" y="0"/>
                  </a:cxn>
                  <a:cxn ang="0">
                    <a:pos x="191" y="0"/>
                  </a:cxn>
                  <a:cxn ang="0">
                    <a:pos x="284" y="330"/>
                  </a:cxn>
                  <a:cxn ang="0">
                    <a:pos x="393" y="463"/>
                  </a:cxn>
                  <a:cxn ang="0">
                    <a:pos x="406" y="655"/>
                  </a:cxn>
                  <a:cxn ang="0">
                    <a:pos x="204" y="650"/>
                  </a:cxn>
                  <a:cxn ang="0">
                    <a:pos x="0" y="110"/>
                  </a:cxn>
                  <a:cxn ang="0">
                    <a:pos x="35" y="0"/>
                  </a:cxn>
                  <a:cxn ang="0">
                    <a:pos x="35" y="0"/>
                  </a:cxn>
                </a:cxnLst>
                <a:rect l="0" t="0" r="r" b="b"/>
                <a:pathLst>
                  <a:path w="406" h="655">
                    <a:moveTo>
                      <a:pt x="35" y="0"/>
                    </a:moveTo>
                    <a:lnTo>
                      <a:pt x="191" y="0"/>
                    </a:lnTo>
                    <a:lnTo>
                      <a:pt x="284" y="330"/>
                    </a:lnTo>
                    <a:lnTo>
                      <a:pt x="393" y="463"/>
                    </a:lnTo>
                    <a:lnTo>
                      <a:pt x="406" y="655"/>
                    </a:lnTo>
                    <a:lnTo>
                      <a:pt x="204" y="650"/>
                    </a:lnTo>
                    <a:lnTo>
                      <a:pt x="0" y="110"/>
                    </a:lnTo>
                    <a:lnTo>
                      <a:pt x="35" y="0"/>
                    </a:lnTo>
                    <a:lnTo>
                      <a:pt x="35" y="0"/>
                    </a:lnTo>
                    <a:close/>
                  </a:path>
                </a:pathLst>
              </a:custGeom>
              <a:solidFill>
                <a:srgbClr val="8989A8"/>
              </a:solidFill>
              <a:ln w="9525">
                <a:noFill/>
                <a:round/>
                <a:headEnd/>
                <a:tailEnd/>
              </a:ln>
            </p:spPr>
            <p:txBody>
              <a:bodyPr/>
              <a:lstStyle/>
              <a:p>
                <a:endParaRPr lang="ru-RU"/>
              </a:p>
            </p:txBody>
          </p:sp>
          <p:sp>
            <p:nvSpPr>
              <p:cNvPr id="88101" name="Freeform 37"/>
              <p:cNvSpPr>
                <a:spLocks/>
              </p:cNvSpPr>
              <p:nvPr/>
            </p:nvSpPr>
            <p:spPr bwMode="auto">
              <a:xfrm>
                <a:off x="4039" y="1851"/>
                <a:ext cx="189" cy="325"/>
              </a:xfrm>
              <a:custGeom>
                <a:avLst/>
                <a:gdLst/>
                <a:ahLst/>
                <a:cxnLst>
                  <a:cxn ang="0">
                    <a:pos x="0" y="17"/>
                  </a:cxn>
                  <a:cxn ang="0">
                    <a:pos x="132" y="0"/>
                  </a:cxn>
                  <a:cxn ang="0">
                    <a:pos x="207" y="289"/>
                  </a:cxn>
                  <a:cxn ang="0">
                    <a:pos x="276" y="295"/>
                  </a:cxn>
                  <a:cxn ang="0">
                    <a:pos x="378" y="650"/>
                  </a:cxn>
                  <a:cxn ang="0">
                    <a:pos x="24" y="650"/>
                  </a:cxn>
                  <a:cxn ang="0">
                    <a:pos x="0" y="17"/>
                  </a:cxn>
                  <a:cxn ang="0">
                    <a:pos x="0" y="17"/>
                  </a:cxn>
                </a:cxnLst>
                <a:rect l="0" t="0" r="r" b="b"/>
                <a:pathLst>
                  <a:path w="378" h="650">
                    <a:moveTo>
                      <a:pt x="0" y="17"/>
                    </a:moveTo>
                    <a:lnTo>
                      <a:pt x="132" y="0"/>
                    </a:lnTo>
                    <a:lnTo>
                      <a:pt x="207" y="289"/>
                    </a:lnTo>
                    <a:lnTo>
                      <a:pt x="276" y="295"/>
                    </a:lnTo>
                    <a:lnTo>
                      <a:pt x="378" y="650"/>
                    </a:lnTo>
                    <a:lnTo>
                      <a:pt x="24" y="650"/>
                    </a:lnTo>
                    <a:lnTo>
                      <a:pt x="0" y="17"/>
                    </a:lnTo>
                    <a:lnTo>
                      <a:pt x="0" y="17"/>
                    </a:lnTo>
                    <a:close/>
                  </a:path>
                </a:pathLst>
              </a:custGeom>
              <a:solidFill>
                <a:srgbClr val="5C5C73"/>
              </a:solidFill>
              <a:ln w="9525">
                <a:noFill/>
                <a:round/>
                <a:headEnd/>
                <a:tailEnd/>
              </a:ln>
            </p:spPr>
            <p:txBody>
              <a:bodyPr/>
              <a:lstStyle/>
              <a:p>
                <a:endParaRPr lang="ru-RU"/>
              </a:p>
            </p:txBody>
          </p:sp>
          <p:sp>
            <p:nvSpPr>
              <p:cNvPr id="88102" name="Freeform 38"/>
              <p:cNvSpPr>
                <a:spLocks/>
              </p:cNvSpPr>
              <p:nvPr/>
            </p:nvSpPr>
            <p:spPr bwMode="auto">
              <a:xfrm>
                <a:off x="3819" y="2076"/>
                <a:ext cx="381" cy="300"/>
              </a:xfrm>
              <a:custGeom>
                <a:avLst/>
                <a:gdLst/>
                <a:ahLst/>
                <a:cxnLst>
                  <a:cxn ang="0">
                    <a:pos x="0" y="120"/>
                  </a:cxn>
                  <a:cxn ang="0">
                    <a:pos x="653" y="0"/>
                  </a:cxn>
                  <a:cxn ang="0">
                    <a:pos x="684" y="37"/>
                  </a:cxn>
                  <a:cxn ang="0">
                    <a:pos x="727" y="12"/>
                  </a:cxn>
                  <a:cxn ang="0">
                    <a:pos x="762" y="484"/>
                  </a:cxn>
                  <a:cxn ang="0">
                    <a:pos x="96" y="600"/>
                  </a:cxn>
                  <a:cxn ang="0">
                    <a:pos x="0" y="564"/>
                  </a:cxn>
                  <a:cxn ang="0">
                    <a:pos x="0" y="120"/>
                  </a:cxn>
                  <a:cxn ang="0">
                    <a:pos x="0" y="120"/>
                  </a:cxn>
                </a:cxnLst>
                <a:rect l="0" t="0" r="r" b="b"/>
                <a:pathLst>
                  <a:path w="762" h="600">
                    <a:moveTo>
                      <a:pt x="0" y="120"/>
                    </a:moveTo>
                    <a:lnTo>
                      <a:pt x="653" y="0"/>
                    </a:lnTo>
                    <a:lnTo>
                      <a:pt x="684" y="37"/>
                    </a:lnTo>
                    <a:lnTo>
                      <a:pt x="727" y="12"/>
                    </a:lnTo>
                    <a:lnTo>
                      <a:pt x="762" y="484"/>
                    </a:lnTo>
                    <a:lnTo>
                      <a:pt x="96" y="600"/>
                    </a:lnTo>
                    <a:lnTo>
                      <a:pt x="0" y="564"/>
                    </a:lnTo>
                    <a:lnTo>
                      <a:pt x="0" y="120"/>
                    </a:lnTo>
                    <a:lnTo>
                      <a:pt x="0" y="120"/>
                    </a:lnTo>
                    <a:close/>
                  </a:path>
                </a:pathLst>
              </a:custGeom>
              <a:solidFill>
                <a:srgbClr val="9CB367"/>
              </a:solidFill>
              <a:ln w="9525">
                <a:noFill/>
                <a:round/>
                <a:headEnd/>
                <a:tailEnd/>
              </a:ln>
            </p:spPr>
            <p:txBody>
              <a:bodyPr/>
              <a:lstStyle/>
              <a:p>
                <a:endParaRPr lang="ru-RU"/>
              </a:p>
            </p:txBody>
          </p:sp>
          <p:sp>
            <p:nvSpPr>
              <p:cNvPr id="88103" name="Freeform 39"/>
              <p:cNvSpPr>
                <a:spLocks/>
              </p:cNvSpPr>
              <p:nvPr/>
            </p:nvSpPr>
            <p:spPr bwMode="auto">
              <a:xfrm>
                <a:off x="3817" y="2279"/>
                <a:ext cx="373" cy="97"/>
              </a:xfrm>
              <a:custGeom>
                <a:avLst/>
                <a:gdLst/>
                <a:ahLst/>
                <a:cxnLst>
                  <a:cxn ang="0">
                    <a:pos x="0" y="158"/>
                  </a:cxn>
                  <a:cxn ang="0">
                    <a:pos x="486" y="70"/>
                  </a:cxn>
                  <a:cxn ang="0">
                    <a:pos x="503" y="0"/>
                  </a:cxn>
                  <a:cxn ang="0">
                    <a:pos x="574" y="38"/>
                  </a:cxn>
                  <a:cxn ang="0">
                    <a:pos x="648" y="25"/>
                  </a:cxn>
                  <a:cxn ang="0">
                    <a:pos x="746" y="87"/>
                  </a:cxn>
                  <a:cxn ang="0">
                    <a:pos x="100" y="194"/>
                  </a:cxn>
                  <a:cxn ang="0">
                    <a:pos x="0" y="158"/>
                  </a:cxn>
                  <a:cxn ang="0">
                    <a:pos x="0" y="158"/>
                  </a:cxn>
                </a:cxnLst>
                <a:rect l="0" t="0" r="r" b="b"/>
                <a:pathLst>
                  <a:path w="746" h="194">
                    <a:moveTo>
                      <a:pt x="0" y="158"/>
                    </a:moveTo>
                    <a:lnTo>
                      <a:pt x="486" y="70"/>
                    </a:lnTo>
                    <a:lnTo>
                      <a:pt x="503" y="0"/>
                    </a:lnTo>
                    <a:lnTo>
                      <a:pt x="574" y="38"/>
                    </a:lnTo>
                    <a:lnTo>
                      <a:pt x="648" y="25"/>
                    </a:lnTo>
                    <a:lnTo>
                      <a:pt x="746" y="87"/>
                    </a:lnTo>
                    <a:lnTo>
                      <a:pt x="100" y="194"/>
                    </a:lnTo>
                    <a:lnTo>
                      <a:pt x="0" y="158"/>
                    </a:lnTo>
                    <a:lnTo>
                      <a:pt x="0" y="158"/>
                    </a:lnTo>
                    <a:close/>
                  </a:path>
                </a:pathLst>
              </a:custGeom>
              <a:solidFill>
                <a:srgbClr val="757833"/>
              </a:solidFill>
              <a:ln w="9525">
                <a:noFill/>
                <a:round/>
                <a:headEnd/>
                <a:tailEnd/>
              </a:ln>
            </p:spPr>
            <p:txBody>
              <a:bodyPr/>
              <a:lstStyle/>
              <a:p>
                <a:endParaRPr lang="ru-RU"/>
              </a:p>
            </p:txBody>
          </p:sp>
          <p:sp>
            <p:nvSpPr>
              <p:cNvPr id="88104" name="Freeform 40"/>
              <p:cNvSpPr>
                <a:spLocks/>
              </p:cNvSpPr>
              <p:nvPr/>
            </p:nvSpPr>
            <p:spPr bwMode="auto">
              <a:xfrm>
                <a:off x="3998" y="2268"/>
                <a:ext cx="124" cy="90"/>
              </a:xfrm>
              <a:custGeom>
                <a:avLst/>
                <a:gdLst/>
                <a:ahLst/>
                <a:cxnLst>
                  <a:cxn ang="0">
                    <a:pos x="83" y="25"/>
                  </a:cxn>
                  <a:cxn ang="0">
                    <a:pos x="160" y="0"/>
                  </a:cxn>
                  <a:cxn ang="0">
                    <a:pos x="215" y="50"/>
                  </a:cxn>
                  <a:cxn ang="0">
                    <a:pos x="204" y="69"/>
                  </a:cxn>
                  <a:cxn ang="0">
                    <a:pos x="167" y="46"/>
                  </a:cxn>
                  <a:cxn ang="0">
                    <a:pos x="147" y="56"/>
                  </a:cxn>
                  <a:cxn ang="0">
                    <a:pos x="248" y="131"/>
                  </a:cxn>
                  <a:cxn ang="0">
                    <a:pos x="228" y="161"/>
                  </a:cxn>
                  <a:cxn ang="0">
                    <a:pos x="187" y="121"/>
                  </a:cxn>
                  <a:cxn ang="0">
                    <a:pos x="167" y="131"/>
                  </a:cxn>
                  <a:cxn ang="0">
                    <a:pos x="207" y="171"/>
                  </a:cxn>
                  <a:cxn ang="0">
                    <a:pos x="170" y="179"/>
                  </a:cxn>
                  <a:cxn ang="0">
                    <a:pos x="141" y="154"/>
                  </a:cxn>
                  <a:cxn ang="0">
                    <a:pos x="96" y="169"/>
                  </a:cxn>
                  <a:cxn ang="0">
                    <a:pos x="0" y="108"/>
                  </a:cxn>
                  <a:cxn ang="0">
                    <a:pos x="83" y="25"/>
                  </a:cxn>
                  <a:cxn ang="0">
                    <a:pos x="83" y="25"/>
                  </a:cxn>
                </a:cxnLst>
                <a:rect l="0" t="0" r="r" b="b"/>
                <a:pathLst>
                  <a:path w="248" h="179">
                    <a:moveTo>
                      <a:pt x="83" y="25"/>
                    </a:moveTo>
                    <a:lnTo>
                      <a:pt x="160" y="0"/>
                    </a:lnTo>
                    <a:lnTo>
                      <a:pt x="215" y="50"/>
                    </a:lnTo>
                    <a:lnTo>
                      <a:pt x="204" y="69"/>
                    </a:lnTo>
                    <a:lnTo>
                      <a:pt x="167" y="46"/>
                    </a:lnTo>
                    <a:lnTo>
                      <a:pt x="147" y="56"/>
                    </a:lnTo>
                    <a:lnTo>
                      <a:pt x="248" y="131"/>
                    </a:lnTo>
                    <a:lnTo>
                      <a:pt x="228" y="161"/>
                    </a:lnTo>
                    <a:lnTo>
                      <a:pt x="187" y="121"/>
                    </a:lnTo>
                    <a:lnTo>
                      <a:pt x="167" y="131"/>
                    </a:lnTo>
                    <a:lnTo>
                      <a:pt x="207" y="171"/>
                    </a:lnTo>
                    <a:lnTo>
                      <a:pt x="170" y="179"/>
                    </a:lnTo>
                    <a:lnTo>
                      <a:pt x="141" y="154"/>
                    </a:lnTo>
                    <a:lnTo>
                      <a:pt x="96" y="169"/>
                    </a:lnTo>
                    <a:lnTo>
                      <a:pt x="0" y="108"/>
                    </a:lnTo>
                    <a:lnTo>
                      <a:pt x="83" y="25"/>
                    </a:lnTo>
                    <a:lnTo>
                      <a:pt x="83" y="25"/>
                    </a:lnTo>
                    <a:close/>
                  </a:path>
                </a:pathLst>
              </a:custGeom>
              <a:solidFill>
                <a:srgbClr val="FFCC80"/>
              </a:solidFill>
              <a:ln w="9525">
                <a:noFill/>
                <a:round/>
                <a:headEnd/>
                <a:tailEnd/>
              </a:ln>
            </p:spPr>
            <p:txBody>
              <a:bodyPr/>
              <a:lstStyle/>
              <a:p>
                <a:endParaRPr lang="ru-RU"/>
              </a:p>
            </p:txBody>
          </p:sp>
          <p:sp>
            <p:nvSpPr>
              <p:cNvPr id="88105" name="Freeform 41"/>
              <p:cNvSpPr>
                <a:spLocks/>
              </p:cNvSpPr>
              <p:nvPr/>
            </p:nvSpPr>
            <p:spPr bwMode="auto">
              <a:xfrm>
                <a:off x="3941" y="2010"/>
                <a:ext cx="159" cy="271"/>
              </a:xfrm>
              <a:custGeom>
                <a:avLst/>
                <a:gdLst/>
                <a:ahLst/>
                <a:cxnLst>
                  <a:cxn ang="0">
                    <a:pos x="317" y="0"/>
                  </a:cxn>
                  <a:cxn ang="0">
                    <a:pos x="280" y="149"/>
                  </a:cxn>
                  <a:cxn ang="0">
                    <a:pos x="108" y="200"/>
                  </a:cxn>
                  <a:cxn ang="0">
                    <a:pos x="209" y="542"/>
                  </a:cxn>
                  <a:cxn ang="0">
                    <a:pos x="22" y="492"/>
                  </a:cxn>
                  <a:cxn ang="0">
                    <a:pos x="0" y="58"/>
                  </a:cxn>
                  <a:cxn ang="0">
                    <a:pos x="317" y="0"/>
                  </a:cxn>
                  <a:cxn ang="0">
                    <a:pos x="317" y="0"/>
                  </a:cxn>
                </a:cxnLst>
                <a:rect l="0" t="0" r="r" b="b"/>
                <a:pathLst>
                  <a:path w="317" h="542">
                    <a:moveTo>
                      <a:pt x="317" y="0"/>
                    </a:moveTo>
                    <a:lnTo>
                      <a:pt x="280" y="149"/>
                    </a:lnTo>
                    <a:lnTo>
                      <a:pt x="108" y="200"/>
                    </a:lnTo>
                    <a:lnTo>
                      <a:pt x="209" y="542"/>
                    </a:lnTo>
                    <a:lnTo>
                      <a:pt x="22" y="492"/>
                    </a:lnTo>
                    <a:lnTo>
                      <a:pt x="0" y="58"/>
                    </a:lnTo>
                    <a:lnTo>
                      <a:pt x="317" y="0"/>
                    </a:lnTo>
                    <a:lnTo>
                      <a:pt x="317" y="0"/>
                    </a:lnTo>
                    <a:close/>
                  </a:path>
                </a:pathLst>
              </a:custGeom>
              <a:solidFill>
                <a:srgbClr val="5C5C73"/>
              </a:solidFill>
              <a:ln w="9525">
                <a:noFill/>
                <a:round/>
                <a:headEnd/>
                <a:tailEnd/>
              </a:ln>
            </p:spPr>
            <p:txBody>
              <a:bodyPr/>
              <a:lstStyle/>
              <a:p>
                <a:endParaRPr lang="ru-RU"/>
              </a:p>
            </p:txBody>
          </p:sp>
          <p:sp>
            <p:nvSpPr>
              <p:cNvPr id="88106" name="Freeform 42"/>
              <p:cNvSpPr>
                <a:spLocks/>
              </p:cNvSpPr>
              <p:nvPr/>
            </p:nvSpPr>
            <p:spPr bwMode="auto">
              <a:xfrm>
                <a:off x="3878" y="1909"/>
                <a:ext cx="222" cy="397"/>
              </a:xfrm>
              <a:custGeom>
                <a:avLst/>
                <a:gdLst/>
                <a:ahLst/>
                <a:cxnLst>
                  <a:cxn ang="0">
                    <a:pos x="433" y="37"/>
                  </a:cxn>
                  <a:cxn ang="0">
                    <a:pos x="443" y="203"/>
                  </a:cxn>
                  <a:cxn ang="0">
                    <a:pos x="159" y="309"/>
                  </a:cxn>
                  <a:cxn ang="0">
                    <a:pos x="217" y="600"/>
                  </a:cxn>
                  <a:cxn ang="0">
                    <a:pos x="335" y="756"/>
                  </a:cxn>
                  <a:cxn ang="0">
                    <a:pos x="312" y="794"/>
                  </a:cxn>
                  <a:cxn ang="0">
                    <a:pos x="43" y="663"/>
                  </a:cxn>
                  <a:cxn ang="0">
                    <a:pos x="0" y="335"/>
                  </a:cxn>
                  <a:cxn ang="0">
                    <a:pos x="197" y="0"/>
                  </a:cxn>
                  <a:cxn ang="0">
                    <a:pos x="433" y="37"/>
                  </a:cxn>
                  <a:cxn ang="0">
                    <a:pos x="433" y="37"/>
                  </a:cxn>
                </a:cxnLst>
                <a:rect l="0" t="0" r="r" b="b"/>
                <a:pathLst>
                  <a:path w="443" h="794">
                    <a:moveTo>
                      <a:pt x="433" y="37"/>
                    </a:moveTo>
                    <a:lnTo>
                      <a:pt x="443" y="203"/>
                    </a:lnTo>
                    <a:lnTo>
                      <a:pt x="159" y="309"/>
                    </a:lnTo>
                    <a:lnTo>
                      <a:pt x="217" y="600"/>
                    </a:lnTo>
                    <a:lnTo>
                      <a:pt x="335" y="756"/>
                    </a:lnTo>
                    <a:lnTo>
                      <a:pt x="312" y="794"/>
                    </a:lnTo>
                    <a:lnTo>
                      <a:pt x="43" y="663"/>
                    </a:lnTo>
                    <a:lnTo>
                      <a:pt x="0" y="335"/>
                    </a:lnTo>
                    <a:lnTo>
                      <a:pt x="197" y="0"/>
                    </a:lnTo>
                    <a:lnTo>
                      <a:pt x="433" y="37"/>
                    </a:lnTo>
                    <a:lnTo>
                      <a:pt x="433" y="37"/>
                    </a:lnTo>
                    <a:close/>
                  </a:path>
                </a:pathLst>
              </a:custGeom>
              <a:solidFill>
                <a:srgbClr val="8989A8"/>
              </a:solidFill>
              <a:ln w="9525">
                <a:noFill/>
                <a:round/>
                <a:headEnd/>
                <a:tailEnd/>
              </a:ln>
            </p:spPr>
            <p:txBody>
              <a:bodyPr/>
              <a:lstStyle/>
              <a:p>
                <a:endParaRPr lang="ru-RU"/>
              </a:p>
            </p:txBody>
          </p:sp>
          <p:sp>
            <p:nvSpPr>
              <p:cNvPr id="88107" name="Freeform 43"/>
              <p:cNvSpPr>
                <a:spLocks/>
              </p:cNvSpPr>
              <p:nvPr/>
            </p:nvSpPr>
            <p:spPr bwMode="auto">
              <a:xfrm>
                <a:off x="3851" y="1881"/>
                <a:ext cx="244" cy="435"/>
              </a:xfrm>
              <a:custGeom>
                <a:avLst/>
                <a:gdLst/>
                <a:ahLst/>
                <a:cxnLst>
                  <a:cxn ang="0">
                    <a:pos x="461" y="0"/>
                  </a:cxn>
                  <a:cxn ang="0">
                    <a:pos x="488" y="94"/>
                  </a:cxn>
                  <a:cxn ang="0">
                    <a:pos x="256" y="179"/>
                  </a:cxn>
                  <a:cxn ang="0">
                    <a:pos x="103" y="426"/>
                  </a:cxn>
                  <a:cxn ang="0">
                    <a:pos x="181" y="426"/>
                  </a:cxn>
                  <a:cxn ang="0">
                    <a:pos x="231" y="729"/>
                  </a:cxn>
                  <a:cxn ang="0">
                    <a:pos x="285" y="704"/>
                  </a:cxn>
                  <a:cxn ang="0">
                    <a:pos x="367" y="848"/>
                  </a:cxn>
                  <a:cxn ang="0">
                    <a:pos x="343" y="868"/>
                  </a:cxn>
                  <a:cxn ang="0">
                    <a:pos x="166" y="807"/>
                  </a:cxn>
                  <a:cxn ang="0">
                    <a:pos x="0" y="586"/>
                  </a:cxn>
                  <a:cxn ang="0">
                    <a:pos x="23" y="260"/>
                  </a:cxn>
                  <a:cxn ang="0">
                    <a:pos x="275" y="13"/>
                  </a:cxn>
                  <a:cxn ang="0">
                    <a:pos x="461" y="0"/>
                  </a:cxn>
                  <a:cxn ang="0">
                    <a:pos x="461" y="0"/>
                  </a:cxn>
                </a:cxnLst>
                <a:rect l="0" t="0" r="r" b="b"/>
                <a:pathLst>
                  <a:path w="488" h="868">
                    <a:moveTo>
                      <a:pt x="461" y="0"/>
                    </a:moveTo>
                    <a:lnTo>
                      <a:pt x="488" y="94"/>
                    </a:lnTo>
                    <a:lnTo>
                      <a:pt x="256" y="179"/>
                    </a:lnTo>
                    <a:lnTo>
                      <a:pt x="103" y="426"/>
                    </a:lnTo>
                    <a:lnTo>
                      <a:pt x="181" y="426"/>
                    </a:lnTo>
                    <a:lnTo>
                      <a:pt x="231" y="729"/>
                    </a:lnTo>
                    <a:lnTo>
                      <a:pt x="285" y="704"/>
                    </a:lnTo>
                    <a:lnTo>
                      <a:pt x="367" y="848"/>
                    </a:lnTo>
                    <a:lnTo>
                      <a:pt x="343" y="868"/>
                    </a:lnTo>
                    <a:lnTo>
                      <a:pt x="166" y="807"/>
                    </a:lnTo>
                    <a:lnTo>
                      <a:pt x="0" y="586"/>
                    </a:lnTo>
                    <a:lnTo>
                      <a:pt x="23" y="260"/>
                    </a:lnTo>
                    <a:lnTo>
                      <a:pt x="275" y="13"/>
                    </a:lnTo>
                    <a:lnTo>
                      <a:pt x="461" y="0"/>
                    </a:lnTo>
                    <a:lnTo>
                      <a:pt x="461" y="0"/>
                    </a:lnTo>
                    <a:close/>
                  </a:path>
                </a:pathLst>
              </a:custGeom>
              <a:solidFill>
                <a:srgbClr val="B8B8D9"/>
              </a:solidFill>
              <a:ln w="9525">
                <a:noFill/>
                <a:round/>
                <a:headEnd/>
                <a:tailEnd/>
              </a:ln>
            </p:spPr>
            <p:txBody>
              <a:bodyPr/>
              <a:lstStyle/>
              <a:p>
                <a:endParaRPr lang="ru-RU"/>
              </a:p>
            </p:txBody>
          </p:sp>
          <p:sp>
            <p:nvSpPr>
              <p:cNvPr id="88108" name="Freeform 44"/>
              <p:cNvSpPr>
                <a:spLocks/>
              </p:cNvSpPr>
              <p:nvPr/>
            </p:nvSpPr>
            <p:spPr bwMode="auto">
              <a:xfrm>
                <a:off x="4193" y="1895"/>
                <a:ext cx="77" cy="293"/>
              </a:xfrm>
              <a:custGeom>
                <a:avLst/>
                <a:gdLst/>
                <a:ahLst/>
                <a:cxnLst>
                  <a:cxn ang="0">
                    <a:pos x="0" y="91"/>
                  </a:cxn>
                  <a:cxn ang="0">
                    <a:pos x="36" y="137"/>
                  </a:cxn>
                  <a:cxn ang="0">
                    <a:pos x="17" y="522"/>
                  </a:cxn>
                  <a:cxn ang="0">
                    <a:pos x="106" y="585"/>
                  </a:cxn>
                  <a:cxn ang="0">
                    <a:pos x="152" y="507"/>
                  </a:cxn>
                  <a:cxn ang="0">
                    <a:pos x="81" y="134"/>
                  </a:cxn>
                  <a:cxn ang="0">
                    <a:pos x="118" y="76"/>
                  </a:cxn>
                  <a:cxn ang="0">
                    <a:pos x="40" y="0"/>
                  </a:cxn>
                  <a:cxn ang="0">
                    <a:pos x="0" y="91"/>
                  </a:cxn>
                  <a:cxn ang="0">
                    <a:pos x="0" y="91"/>
                  </a:cxn>
                </a:cxnLst>
                <a:rect l="0" t="0" r="r" b="b"/>
                <a:pathLst>
                  <a:path w="152" h="585">
                    <a:moveTo>
                      <a:pt x="0" y="91"/>
                    </a:moveTo>
                    <a:lnTo>
                      <a:pt x="36" y="137"/>
                    </a:lnTo>
                    <a:lnTo>
                      <a:pt x="17" y="522"/>
                    </a:lnTo>
                    <a:lnTo>
                      <a:pt x="106" y="585"/>
                    </a:lnTo>
                    <a:lnTo>
                      <a:pt x="152" y="507"/>
                    </a:lnTo>
                    <a:lnTo>
                      <a:pt x="81" y="134"/>
                    </a:lnTo>
                    <a:lnTo>
                      <a:pt x="118" y="76"/>
                    </a:lnTo>
                    <a:lnTo>
                      <a:pt x="40" y="0"/>
                    </a:lnTo>
                    <a:lnTo>
                      <a:pt x="0" y="91"/>
                    </a:lnTo>
                    <a:lnTo>
                      <a:pt x="0" y="91"/>
                    </a:lnTo>
                    <a:close/>
                  </a:path>
                </a:pathLst>
              </a:custGeom>
              <a:solidFill>
                <a:srgbClr val="000000"/>
              </a:solidFill>
              <a:ln w="9525">
                <a:noFill/>
                <a:round/>
                <a:headEnd/>
                <a:tailEnd/>
              </a:ln>
            </p:spPr>
            <p:txBody>
              <a:bodyPr/>
              <a:lstStyle/>
              <a:p>
                <a:endParaRPr lang="ru-RU"/>
              </a:p>
            </p:txBody>
          </p:sp>
          <p:sp>
            <p:nvSpPr>
              <p:cNvPr id="88109" name="Freeform 45"/>
              <p:cNvSpPr>
                <a:spLocks/>
              </p:cNvSpPr>
              <p:nvPr/>
            </p:nvSpPr>
            <p:spPr bwMode="auto">
              <a:xfrm>
                <a:off x="4129" y="1831"/>
                <a:ext cx="166" cy="143"/>
              </a:xfrm>
              <a:custGeom>
                <a:avLst/>
                <a:gdLst/>
                <a:ahLst/>
                <a:cxnLst>
                  <a:cxn ang="0">
                    <a:pos x="0" y="33"/>
                  </a:cxn>
                  <a:cxn ang="0">
                    <a:pos x="48" y="256"/>
                  </a:cxn>
                  <a:cxn ang="0">
                    <a:pos x="179" y="175"/>
                  </a:cxn>
                  <a:cxn ang="0">
                    <a:pos x="290" y="286"/>
                  </a:cxn>
                  <a:cxn ang="0">
                    <a:pos x="331" y="56"/>
                  </a:cxn>
                  <a:cxn ang="0">
                    <a:pos x="298" y="0"/>
                  </a:cxn>
                  <a:cxn ang="0">
                    <a:pos x="0" y="33"/>
                  </a:cxn>
                  <a:cxn ang="0">
                    <a:pos x="0" y="33"/>
                  </a:cxn>
                </a:cxnLst>
                <a:rect l="0" t="0" r="r" b="b"/>
                <a:pathLst>
                  <a:path w="331" h="286">
                    <a:moveTo>
                      <a:pt x="0" y="33"/>
                    </a:moveTo>
                    <a:lnTo>
                      <a:pt x="48" y="256"/>
                    </a:lnTo>
                    <a:lnTo>
                      <a:pt x="179" y="175"/>
                    </a:lnTo>
                    <a:lnTo>
                      <a:pt x="290" y="286"/>
                    </a:lnTo>
                    <a:lnTo>
                      <a:pt x="331" y="56"/>
                    </a:lnTo>
                    <a:lnTo>
                      <a:pt x="298" y="0"/>
                    </a:lnTo>
                    <a:lnTo>
                      <a:pt x="0" y="33"/>
                    </a:lnTo>
                    <a:lnTo>
                      <a:pt x="0" y="33"/>
                    </a:lnTo>
                    <a:close/>
                  </a:path>
                </a:pathLst>
              </a:custGeom>
              <a:solidFill>
                <a:srgbClr val="E6E6FF"/>
              </a:solidFill>
              <a:ln w="9525">
                <a:noFill/>
                <a:round/>
                <a:headEnd/>
                <a:tailEnd/>
              </a:ln>
            </p:spPr>
            <p:txBody>
              <a:bodyPr/>
              <a:lstStyle/>
              <a:p>
                <a:endParaRPr lang="ru-RU"/>
              </a:p>
            </p:txBody>
          </p:sp>
          <p:sp>
            <p:nvSpPr>
              <p:cNvPr id="88110" name="Freeform 46"/>
              <p:cNvSpPr>
                <a:spLocks/>
              </p:cNvSpPr>
              <p:nvPr/>
            </p:nvSpPr>
            <p:spPr bwMode="auto">
              <a:xfrm>
                <a:off x="4107" y="1720"/>
                <a:ext cx="176" cy="192"/>
              </a:xfrm>
              <a:custGeom>
                <a:avLst/>
                <a:gdLst/>
                <a:ahLst/>
                <a:cxnLst>
                  <a:cxn ang="0">
                    <a:pos x="228" y="9"/>
                  </a:cxn>
                  <a:cxn ang="0">
                    <a:pos x="230" y="10"/>
                  </a:cxn>
                  <a:cxn ang="0">
                    <a:pos x="238" y="17"/>
                  </a:cxn>
                  <a:cxn ang="0">
                    <a:pos x="248" y="25"/>
                  </a:cxn>
                  <a:cxn ang="0">
                    <a:pos x="263" y="39"/>
                  </a:cxn>
                  <a:cxn ang="0">
                    <a:pos x="270" y="45"/>
                  </a:cxn>
                  <a:cxn ang="0">
                    <a:pos x="278" y="53"/>
                  </a:cxn>
                  <a:cxn ang="0">
                    <a:pos x="286" y="60"/>
                  </a:cxn>
                  <a:cxn ang="0">
                    <a:pos x="295" y="70"/>
                  </a:cxn>
                  <a:cxn ang="0">
                    <a:pos x="303" y="78"/>
                  </a:cxn>
                  <a:cxn ang="0">
                    <a:pos x="313" y="88"/>
                  </a:cxn>
                  <a:cxn ang="0">
                    <a:pos x="321" y="97"/>
                  </a:cxn>
                  <a:cxn ang="0">
                    <a:pos x="331" y="106"/>
                  </a:cxn>
                  <a:cxn ang="0">
                    <a:pos x="300" y="125"/>
                  </a:cxn>
                  <a:cxn ang="0">
                    <a:pos x="351" y="236"/>
                  </a:cxn>
                  <a:cxn ang="0">
                    <a:pos x="295" y="378"/>
                  </a:cxn>
                  <a:cxn ang="0">
                    <a:pos x="162" y="385"/>
                  </a:cxn>
                  <a:cxn ang="0">
                    <a:pos x="33" y="236"/>
                  </a:cxn>
                  <a:cxn ang="0">
                    <a:pos x="0" y="103"/>
                  </a:cxn>
                  <a:cxn ang="0">
                    <a:pos x="140" y="0"/>
                  </a:cxn>
                  <a:cxn ang="0">
                    <a:pos x="228" y="9"/>
                  </a:cxn>
                  <a:cxn ang="0">
                    <a:pos x="228" y="9"/>
                  </a:cxn>
                </a:cxnLst>
                <a:rect l="0" t="0" r="r" b="b"/>
                <a:pathLst>
                  <a:path w="351" h="385">
                    <a:moveTo>
                      <a:pt x="228" y="9"/>
                    </a:moveTo>
                    <a:lnTo>
                      <a:pt x="230" y="10"/>
                    </a:lnTo>
                    <a:lnTo>
                      <a:pt x="238" y="17"/>
                    </a:lnTo>
                    <a:lnTo>
                      <a:pt x="248" y="25"/>
                    </a:lnTo>
                    <a:lnTo>
                      <a:pt x="263" y="39"/>
                    </a:lnTo>
                    <a:lnTo>
                      <a:pt x="270" y="45"/>
                    </a:lnTo>
                    <a:lnTo>
                      <a:pt x="278" y="53"/>
                    </a:lnTo>
                    <a:lnTo>
                      <a:pt x="286" y="60"/>
                    </a:lnTo>
                    <a:lnTo>
                      <a:pt x="295" y="70"/>
                    </a:lnTo>
                    <a:lnTo>
                      <a:pt x="303" y="78"/>
                    </a:lnTo>
                    <a:lnTo>
                      <a:pt x="313" y="88"/>
                    </a:lnTo>
                    <a:lnTo>
                      <a:pt x="321" y="97"/>
                    </a:lnTo>
                    <a:lnTo>
                      <a:pt x="331" y="106"/>
                    </a:lnTo>
                    <a:lnTo>
                      <a:pt x="300" y="125"/>
                    </a:lnTo>
                    <a:lnTo>
                      <a:pt x="351" y="236"/>
                    </a:lnTo>
                    <a:lnTo>
                      <a:pt x="295" y="378"/>
                    </a:lnTo>
                    <a:lnTo>
                      <a:pt x="162" y="385"/>
                    </a:lnTo>
                    <a:lnTo>
                      <a:pt x="33" y="236"/>
                    </a:lnTo>
                    <a:lnTo>
                      <a:pt x="0" y="103"/>
                    </a:lnTo>
                    <a:lnTo>
                      <a:pt x="140" y="0"/>
                    </a:lnTo>
                    <a:lnTo>
                      <a:pt x="228" y="9"/>
                    </a:lnTo>
                    <a:lnTo>
                      <a:pt x="228" y="9"/>
                    </a:lnTo>
                    <a:close/>
                  </a:path>
                </a:pathLst>
              </a:custGeom>
              <a:solidFill>
                <a:srgbClr val="FFCC80"/>
              </a:solidFill>
              <a:ln w="9525">
                <a:noFill/>
                <a:round/>
                <a:headEnd/>
                <a:tailEnd/>
              </a:ln>
            </p:spPr>
            <p:txBody>
              <a:bodyPr/>
              <a:lstStyle/>
              <a:p>
                <a:endParaRPr lang="ru-RU"/>
              </a:p>
            </p:txBody>
          </p:sp>
          <p:sp>
            <p:nvSpPr>
              <p:cNvPr id="88111" name="Freeform 47"/>
              <p:cNvSpPr>
                <a:spLocks/>
              </p:cNvSpPr>
              <p:nvPr/>
            </p:nvSpPr>
            <p:spPr bwMode="auto">
              <a:xfrm>
                <a:off x="4184" y="1750"/>
                <a:ext cx="79" cy="34"/>
              </a:xfrm>
              <a:custGeom>
                <a:avLst/>
                <a:gdLst/>
                <a:ahLst/>
                <a:cxnLst>
                  <a:cxn ang="0">
                    <a:pos x="132" y="0"/>
                  </a:cxn>
                  <a:cxn ang="0">
                    <a:pos x="0" y="25"/>
                  </a:cxn>
                  <a:cxn ang="0">
                    <a:pos x="11" y="66"/>
                  </a:cxn>
                  <a:cxn ang="0">
                    <a:pos x="157" y="25"/>
                  </a:cxn>
                  <a:cxn ang="0">
                    <a:pos x="132" y="0"/>
                  </a:cxn>
                  <a:cxn ang="0">
                    <a:pos x="132" y="0"/>
                  </a:cxn>
                </a:cxnLst>
                <a:rect l="0" t="0" r="r" b="b"/>
                <a:pathLst>
                  <a:path w="157" h="66">
                    <a:moveTo>
                      <a:pt x="132" y="0"/>
                    </a:moveTo>
                    <a:lnTo>
                      <a:pt x="0" y="25"/>
                    </a:lnTo>
                    <a:lnTo>
                      <a:pt x="11" y="66"/>
                    </a:lnTo>
                    <a:lnTo>
                      <a:pt x="157" y="25"/>
                    </a:lnTo>
                    <a:lnTo>
                      <a:pt x="132" y="0"/>
                    </a:lnTo>
                    <a:lnTo>
                      <a:pt x="132" y="0"/>
                    </a:lnTo>
                    <a:close/>
                  </a:path>
                </a:pathLst>
              </a:custGeom>
              <a:solidFill>
                <a:srgbClr val="EB995C"/>
              </a:solidFill>
              <a:ln w="9525">
                <a:noFill/>
                <a:round/>
                <a:headEnd/>
                <a:tailEnd/>
              </a:ln>
            </p:spPr>
            <p:txBody>
              <a:bodyPr/>
              <a:lstStyle/>
              <a:p>
                <a:endParaRPr lang="ru-RU"/>
              </a:p>
            </p:txBody>
          </p:sp>
          <p:sp>
            <p:nvSpPr>
              <p:cNvPr id="88112" name="Freeform 48"/>
              <p:cNvSpPr>
                <a:spLocks/>
              </p:cNvSpPr>
              <p:nvPr/>
            </p:nvSpPr>
            <p:spPr bwMode="auto">
              <a:xfrm>
                <a:off x="4151" y="1790"/>
                <a:ext cx="132" cy="122"/>
              </a:xfrm>
              <a:custGeom>
                <a:avLst/>
                <a:gdLst/>
                <a:ahLst/>
                <a:cxnLst>
                  <a:cxn ang="0">
                    <a:pos x="0" y="0"/>
                  </a:cxn>
                  <a:cxn ang="0">
                    <a:pos x="85" y="43"/>
                  </a:cxn>
                  <a:cxn ang="0">
                    <a:pos x="102" y="115"/>
                  </a:cxn>
                  <a:cxn ang="0">
                    <a:pos x="264" y="98"/>
                  </a:cxn>
                  <a:cxn ang="0">
                    <a:pos x="254" y="121"/>
                  </a:cxn>
                  <a:cxn ang="0">
                    <a:pos x="92" y="156"/>
                  </a:cxn>
                  <a:cxn ang="0">
                    <a:pos x="146" y="237"/>
                  </a:cxn>
                  <a:cxn ang="0">
                    <a:pos x="108" y="244"/>
                  </a:cxn>
                  <a:cxn ang="0">
                    <a:pos x="10" y="108"/>
                  </a:cxn>
                  <a:cxn ang="0">
                    <a:pos x="0" y="0"/>
                  </a:cxn>
                  <a:cxn ang="0">
                    <a:pos x="0" y="0"/>
                  </a:cxn>
                </a:cxnLst>
                <a:rect l="0" t="0" r="r" b="b"/>
                <a:pathLst>
                  <a:path w="264" h="244">
                    <a:moveTo>
                      <a:pt x="0" y="0"/>
                    </a:moveTo>
                    <a:lnTo>
                      <a:pt x="85" y="43"/>
                    </a:lnTo>
                    <a:lnTo>
                      <a:pt x="102" y="115"/>
                    </a:lnTo>
                    <a:lnTo>
                      <a:pt x="264" y="98"/>
                    </a:lnTo>
                    <a:lnTo>
                      <a:pt x="254" y="121"/>
                    </a:lnTo>
                    <a:lnTo>
                      <a:pt x="92" y="156"/>
                    </a:lnTo>
                    <a:lnTo>
                      <a:pt x="146" y="237"/>
                    </a:lnTo>
                    <a:lnTo>
                      <a:pt x="108" y="244"/>
                    </a:lnTo>
                    <a:lnTo>
                      <a:pt x="10" y="108"/>
                    </a:lnTo>
                    <a:lnTo>
                      <a:pt x="0" y="0"/>
                    </a:lnTo>
                    <a:lnTo>
                      <a:pt x="0" y="0"/>
                    </a:lnTo>
                    <a:close/>
                  </a:path>
                </a:pathLst>
              </a:custGeom>
              <a:solidFill>
                <a:srgbClr val="EB995C"/>
              </a:solidFill>
              <a:ln w="9525">
                <a:noFill/>
                <a:round/>
                <a:headEnd/>
                <a:tailEnd/>
              </a:ln>
            </p:spPr>
            <p:txBody>
              <a:bodyPr/>
              <a:lstStyle/>
              <a:p>
                <a:endParaRPr lang="ru-RU"/>
              </a:p>
            </p:txBody>
          </p:sp>
          <p:sp>
            <p:nvSpPr>
              <p:cNvPr id="88113" name="Freeform 49"/>
              <p:cNvSpPr>
                <a:spLocks/>
              </p:cNvSpPr>
              <p:nvPr/>
            </p:nvSpPr>
            <p:spPr bwMode="auto">
              <a:xfrm>
                <a:off x="3831" y="1859"/>
                <a:ext cx="247" cy="473"/>
              </a:xfrm>
              <a:custGeom>
                <a:avLst/>
                <a:gdLst/>
                <a:ahLst/>
                <a:cxnLst>
                  <a:cxn ang="0">
                    <a:pos x="420" y="0"/>
                  </a:cxn>
                  <a:cxn ang="0">
                    <a:pos x="413" y="0"/>
                  </a:cxn>
                  <a:cxn ang="0">
                    <a:pos x="402" y="5"/>
                  </a:cxn>
                  <a:cxn ang="0">
                    <a:pos x="380" y="11"/>
                  </a:cxn>
                  <a:cxn ang="0">
                    <a:pos x="354" y="23"/>
                  </a:cxn>
                  <a:cxn ang="0">
                    <a:pos x="322" y="36"/>
                  </a:cxn>
                  <a:cxn ang="0">
                    <a:pos x="287" y="56"/>
                  </a:cxn>
                  <a:cxn ang="0">
                    <a:pos x="249" y="79"/>
                  </a:cxn>
                  <a:cxn ang="0">
                    <a:pos x="211" y="108"/>
                  </a:cxn>
                  <a:cxn ang="0">
                    <a:pos x="171" y="137"/>
                  </a:cxn>
                  <a:cxn ang="0">
                    <a:pos x="133" y="174"/>
                  </a:cxn>
                  <a:cxn ang="0">
                    <a:pos x="97" y="215"/>
                  </a:cxn>
                  <a:cxn ang="0">
                    <a:pos x="67" y="262"/>
                  </a:cxn>
                  <a:cxn ang="0">
                    <a:pos x="40" y="315"/>
                  </a:cxn>
                  <a:cxn ang="0">
                    <a:pos x="19" y="371"/>
                  </a:cxn>
                  <a:cxn ang="0">
                    <a:pos x="5" y="436"/>
                  </a:cxn>
                  <a:cxn ang="0">
                    <a:pos x="0" y="505"/>
                  </a:cxn>
                  <a:cxn ang="0">
                    <a:pos x="2" y="573"/>
                  </a:cxn>
                  <a:cxn ang="0">
                    <a:pos x="14" y="635"/>
                  </a:cxn>
                  <a:cxn ang="0">
                    <a:pos x="30" y="690"/>
                  </a:cxn>
                  <a:cxn ang="0">
                    <a:pos x="55" y="738"/>
                  </a:cxn>
                  <a:cxn ang="0">
                    <a:pos x="82" y="777"/>
                  </a:cxn>
                  <a:cxn ang="0">
                    <a:pos x="115" y="814"/>
                  </a:cxn>
                  <a:cxn ang="0">
                    <a:pos x="146" y="844"/>
                  </a:cxn>
                  <a:cxn ang="0">
                    <a:pos x="183" y="870"/>
                  </a:cxn>
                  <a:cxn ang="0">
                    <a:pos x="216" y="890"/>
                  </a:cxn>
                  <a:cxn ang="0">
                    <a:pos x="249" y="907"/>
                  </a:cxn>
                  <a:cxn ang="0">
                    <a:pos x="281" y="920"/>
                  </a:cxn>
                  <a:cxn ang="0">
                    <a:pos x="310" y="930"/>
                  </a:cxn>
                  <a:cxn ang="0">
                    <a:pos x="334" y="937"/>
                  </a:cxn>
                  <a:cxn ang="0">
                    <a:pos x="352" y="941"/>
                  </a:cxn>
                  <a:cxn ang="0">
                    <a:pos x="365" y="945"/>
                  </a:cxn>
                  <a:cxn ang="0">
                    <a:pos x="370" y="946"/>
                  </a:cxn>
                  <a:cxn ang="0">
                    <a:pos x="383" y="910"/>
                  </a:cxn>
                  <a:cxn ang="0">
                    <a:pos x="296" y="801"/>
                  </a:cxn>
                  <a:cxn ang="0">
                    <a:pos x="264" y="844"/>
                  </a:cxn>
                  <a:cxn ang="0">
                    <a:pos x="63" y="617"/>
                  </a:cxn>
                  <a:cxn ang="0">
                    <a:pos x="92" y="321"/>
                  </a:cxn>
                  <a:cxn ang="0">
                    <a:pos x="151" y="340"/>
                  </a:cxn>
                  <a:cxn ang="0">
                    <a:pos x="315" y="81"/>
                  </a:cxn>
                  <a:cxn ang="0">
                    <a:pos x="362" y="119"/>
                  </a:cxn>
                  <a:cxn ang="0">
                    <a:pos x="494" y="45"/>
                  </a:cxn>
                  <a:cxn ang="0">
                    <a:pos x="420" y="0"/>
                  </a:cxn>
                  <a:cxn ang="0">
                    <a:pos x="420" y="0"/>
                  </a:cxn>
                </a:cxnLst>
                <a:rect l="0" t="0" r="r" b="b"/>
                <a:pathLst>
                  <a:path w="494" h="946">
                    <a:moveTo>
                      <a:pt x="420" y="0"/>
                    </a:moveTo>
                    <a:lnTo>
                      <a:pt x="413" y="0"/>
                    </a:lnTo>
                    <a:lnTo>
                      <a:pt x="402" y="5"/>
                    </a:lnTo>
                    <a:lnTo>
                      <a:pt x="380" y="11"/>
                    </a:lnTo>
                    <a:lnTo>
                      <a:pt x="354" y="23"/>
                    </a:lnTo>
                    <a:lnTo>
                      <a:pt x="322" y="36"/>
                    </a:lnTo>
                    <a:lnTo>
                      <a:pt x="287" y="56"/>
                    </a:lnTo>
                    <a:lnTo>
                      <a:pt x="249" y="79"/>
                    </a:lnTo>
                    <a:lnTo>
                      <a:pt x="211" y="108"/>
                    </a:lnTo>
                    <a:lnTo>
                      <a:pt x="171" y="137"/>
                    </a:lnTo>
                    <a:lnTo>
                      <a:pt x="133" y="174"/>
                    </a:lnTo>
                    <a:lnTo>
                      <a:pt x="97" y="215"/>
                    </a:lnTo>
                    <a:lnTo>
                      <a:pt x="67" y="262"/>
                    </a:lnTo>
                    <a:lnTo>
                      <a:pt x="40" y="315"/>
                    </a:lnTo>
                    <a:lnTo>
                      <a:pt x="19" y="371"/>
                    </a:lnTo>
                    <a:lnTo>
                      <a:pt x="5" y="436"/>
                    </a:lnTo>
                    <a:lnTo>
                      <a:pt x="0" y="505"/>
                    </a:lnTo>
                    <a:lnTo>
                      <a:pt x="2" y="573"/>
                    </a:lnTo>
                    <a:lnTo>
                      <a:pt x="14" y="635"/>
                    </a:lnTo>
                    <a:lnTo>
                      <a:pt x="30" y="690"/>
                    </a:lnTo>
                    <a:lnTo>
                      <a:pt x="55" y="738"/>
                    </a:lnTo>
                    <a:lnTo>
                      <a:pt x="82" y="777"/>
                    </a:lnTo>
                    <a:lnTo>
                      <a:pt x="115" y="814"/>
                    </a:lnTo>
                    <a:lnTo>
                      <a:pt x="146" y="844"/>
                    </a:lnTo>
                    <a:lnTo>
                      <a:pt x="183" y="870"/>
                    </a:lnTo>
                    <a:lnTo>
                      <a:pt x="216" y="890"/>
                    </a:lnTo>
                    <a:lnTo>
                      <a:pt x="249" y="907"/>
                    </a:lnTo>
                    <a:lnTo>
                      <a:pt x="281" y="920"/>
                    </a:lnTo>
                    <a:lnTo>
                      <a:pt x="310" y="930"/>
                    </a:lnTo>
                    <a:lnTo>
                      <a:pt x="334" y="937"/>
                    </a:lnTo>
                    <a:lnTo>
                      <a:pt x="352" y="941"/>
                    </a:lnTo>
                    <a:lnTo>
                      <a:pt x="365" y="945"/>
                    </a:lnTo>
                    <a:lnTo>
                      <a:pt x="370" y="946"/>
                    </a:lnTo>
                    <a:lnTo>
                      <a:pt x="383" y="910"/>
                    </a:lnTo>
                    <a:lnTo>
                      <a:pt x="296" y="801"/>
                    </a:lnTo>
                    <a:lnTo>
                      <a:pt x="264" y="844"/>
                    </a:lnTo>
                    <a:lnTo>
                      <a:pt x="63" y="617"/>
                    </a:lnTo>
                    <a:lnTo>
                      <a:pt x="92" y="321"/>
                    </a:lnTo>
                    <a:lnTo>
                      <a:pt x="151" y="340"/>
                    </a:lnTo>
                    <a:lnTo>
                      <a:pt x="315" y="81"/>
                    </a:lnTo>
                    <a:lnTo>
                      <a:pt x="362" y="119"/>
                    </a:lnTo>
                    <a:lnTo>
                      <a:pt x="494" y="45"/>
                    </a:lnTo>
                    <a:lnTo>
                      <a:pt x="420" y="0"/>
                    </a:lnTo>
                    <a:lnTo>
                      <a:pt x="420" y="0"/>
                    </a:lnTo>
                    <a:close/>
                  </a:path>
                </a:pathLst>
              </a:custGeom>
              <a:solidFill>
                <a:srgbClr val="E6E6FF"/>
              </a:solidFill>
              <a:ln w="9525">
                <a:noFill/>
                <a:round/>
                <a:headEnd/>
                <a:tailEnd/>
              </a:ln>
            </p:spPr>
            <p:txBody>
              <a:bodyPr/>
              <a:lstStyle/>
              <a:p>
                <a:endParaRPr lang="ru-RU"/>
              </a:p>
            </p:txBody>
          </p:sp>
          <p:sp>
            <p:nvSpPr>
              <p:cNvPr id="88114" name="Freeform 50"/>
              <p:cNvSpPr>
                <a:spLocks/>
              </p:cNvSpPr>
              <p:nvPr/>
            </p:nvSpPr>
            <p:spPr bwMode="auto">
              <a:xfrm>
                <a:off x="4147" y="2076"/>
                <a:ext cx="31" cy="224"/>
              </a:xfrm>
              <a:custGeom>
                <a:avLst/>
                <a:gdLst/>
                <a:ahLst/>
                <a:cxnLst>
                  <a:cxn ang="0">
                    <a:pos x="0" y="0"/>
                  </a:cxn>
                  <a:cxn ang="0">
                    <a:pos x="12" y="418"/>
                  </a:cxn>
                  <a:cxn ang="0">
                    <a:pos x="61" y="448"/>
                  </a:cxn>
                  <a:cxn ang="0">
                    <a:pos x="50" y="28"/>
                  </a:cxn>
                  <a:cxn ang="0">
                    <a:pos x="0" y="0"/>
                  </a:cxn>
                  <a:cxn ang="0">
                    <a:pos x="0" y="0"/>
                  </a:cxn>
                </a:cxnLst>
                <a:rect l="0" t="0" r="r" b="b"/>
                <a:pathLst>
                  <a:path w="61" h="448">
                    <a:moveTo>
                      <a:pt x="0" y="0"/>
                    </a:moveTo>
                    <a:lnTo>
                      <a:pt x="12" y="418"/>
                    </a:lnTo>
                    <a:lnTo>
                      <a:pt x="61" y="448"/>
                    </a:lnTo>
                    <a:lnTo>
                      <a:pt x="50" y="28"/>
                    </a:lnTo>
                    <a:lnTo>
                      <a:pt x="0" y="0"/>
                    </a:lnTo>
                    <a:lnTo>
                      <a:pt x="0" y="0"/>
                    </a:lnTo>
                    <a:close/>
                  </a:path>
                </a:pathLst>
              </a:custGeom>
              <a:solidFill>
                <a:srgbClr val="FFFFFF"/>
              </a:solidFill>
              <a:ln w="9525">
                <a:noFill/>
                <a:round/>
                <a:headEnd/>
                <a:tailEnd/>
              </a:ln>
            </p:spPr>
            <p:txBody>
              <a:bodyPr/>
              <a:lstStyle/>
              <a:p>
                <a:endParaRPr lang="ru-RU"/>
              </a:p>
            </p:txBody>
          </p:sp>
          <p:sp>
            <p:nvSpPr>
              <p:cNvPr id="88115" name="Freeform 51"/>
              <p:cNvSpPr>
                <a:spLocks/>
              </p:cNvSpPr>
              <p:nvPr/>
            </p:nvSpPr>
            <p:spPr bwMode="auto">
              <a:xfrm>
                <a:off x="4327" y="1739"/>
                <a:ext cx="938" cy="39"/>
              </a:xfrm>
              <a:custGeom>
                <a:avLst/>
                <a:gdLst/>
                <a:ahLst/>
                <a:cxnLst>
                  <a:cxn ang="0">
                    <a:pos x="0" y="77"/>
                  </a:cxn>
                  <a:cxn ang="0">
                    <a:pos x="1876" y="77"/>
                  </a:cxn>
                  <a:cxn ang="0">
                    <a:pos x="1876" y="0"/>
                  </a:cxn>
                  <a:cxn ang="0">
                    <a:pos x="0" y="0"/>
                  </a:cxn>
                  <a:cxn ang="0">
                    <a:pos x="0" y="77"/>
                  </a:cxn>
                  <a:cxn ang="0">
                    <a:pos x="0" y="77"/>
                  </a:cxn>
                </a:cxnLst>
                <a:rect l="0" t="0" r="r" b="b"/>
                <a:pathLst>
                  <a:path w="1876" h="77">
                    <a:moveTo>
                      <a:pt x="0" y="77"/>
                    </a:moveTo>
                    <a:lnTo>
                      <a:pt x="1876" y="77"/>
                    </a:lnTo>
                    <a:lnTo>
                      <a:pt x="1876" y="0"/>
                    </a:lnTo>
                    <a:lnTo>
                      <a:pt x="0" y="0"/>
                    </a:lnTo>
                    <a:lnTo>
                      <a:pt x="0" y="77"/>
                    </a:lnTo>
                    <a:lnTo>
                      <a:pt x="0" y="77"/>
                    </a:lnTo>
                    <a:close/>
                  </a:path>
                </a:pathLst>
              </a:custGeom>
              <a:solidFill>
                <a:srgbClr val="FFFFC2"/>
              </a:solidFill>
              <a:ln w="9525">
                <a:noFill/>
                <a:round/>
                <a:headEnd/>
                <a:tailEnd/>
              </a:ln>
            </p:spPr>
            <p:txBody>
              <a:bodyPr/>
              <a:lstStyle/>
              <a:p>
                <a:endParaRPr lang="ru-RU"/>
              </a:p>
            </p:txBody>
          </p:sp>
          <p:sp>
            <p:nvSpPr>
              <p:cNvPr id="88116" name="Freeform 52"/>
              <p:cNvSpPr>
                <a:spLocks/>
              </p:cNvSpPr>
              <p:nvPr/>
            </p:nvSpPr>
            <p:spPr bwMode="auto">
              <a:xfrm>
                <a:off x="3072" y="1755"/>
                <a:ext cx="206" cy="42"/>
              </a:xfrm>
              <a:custGeom>
                <a:avLst/>
                <a:gdLst/>
                <a:ahLst/>
                <a:cxnLst>
                  <a:cxn ang="0">
                    <a:pos x="0" y="85"/>
                  </a:cxn>
                  <a:cxn ang="0">
                    <a:pos x="411" y="85"/>
                  </a:cxn>
                  <a:cxn ang="0">
                    <a:pos x="411" y="0"/>
                  </a:cxn>
                  <a:cxn ang="0">
                    <a:pos x="0" y="0"/>
                  </a:cxn>
                  <a:cxn ang="0">
                    <a:pos x="0" y="85"/>
                  </a:cxn>
                  <a:cxn ang="0">
                    <a:pos x="0" y="85"/>
                  </a:cxn>
                </a:cxnLst>
                <a:rect l="0" t="0" r="r" b="b"/>
                <a:pathLst>
                  <a:path w="411" h="85">
                    <a:moveTo>
                      <a:pt x="0" y="85"/>
                    </a:moveTo>
                    <a:lnTo>
                      <a:pt x="411" y="85"/>
                    </a:lnTo>
                    <a:lnTo>
                      <a:pt x="411" y="0"/>
                    </a:lnTo>
                    <a:lnTo>
                      <a:pt x="0" y="0"/>
                    </a:lnTo>
                    <a:lnTo>
                      <a:pt x="0" y="85"/>
                    </a:lnTo>
                    <a:lnTo>
                      <a:pt x="0" y="85"/>
                    </a:lnTo>
                    <a:close/>
                  </a:path>
                </a:pathLst>
              </a:custGeom>
              <a:solidFill>
                <a:srgbClr val="D1D142"/>
              </a:solidFill>
              <a:ln w="9525">
                <a:noFill/>
                <a:round/>
                <a:headEnd/>
                <a:tailEnd/>
              </a:ln>
            </p:spPr>
            <p:txBody>
              <a:bodyPr/>
              <a:lstStyle/>
              <a:p>
                <a:endParaRPr lang="ru-RU"/>
              </a:p>
            </p:txBody>
          </p:sp>
          <p:sp>
            <p:nvSpPr>
              <p:cNvPr id="88117" name="Freeform 53"/>
              <p:cNvSpPr>
                <a:spLocks/>
              </p:cNvSpPr>
              <p:nvPr/>
            </p:nvSpPr>
            <p:spPr bwMode="auto">
              <a:xfrm>
                <a:off x="3142" y="2039"/>
                <a:ext cx="215" cy="110"/>
              </a:xfrm>
              <a:custGeom>
                <a:avLst/>
                <a:gdLst/>
                <a:ahLst/>
                <a:cxnLst>
                  <a:cxn ang="0">
                    <a:pos x="26" y="220"/>
                  </a:cxn>
                  <a:cxn ang="0">
                    <a:pos x="429" y="81"/>
                  </a:cxn>
                  <a:cxn ang="0">
                    <a:pos x="403" y="0"/>
                  </a:cxn>
                  <a:cxn ang="0">
                    <a:pos x="0" y="139"/>
                  </a:cxn>
                  <a:cxn ang="0">
                    <a:pos x="26" y="220"/>
                  </a:cxn>
                  <a:cxn ang="0">
                    <a:pos x="26" y="220"/>
                  </a:cxn>
                </a:cxnLst>
                <a:rect l="0" t="0" r="r" b="b"/>
                <a:pathLst>
                  <a:path w="429" h="220">
                    <a:moveTo>
                      <a:pt x="26" y="220"/>
                    </a:moveTo>
                    <a:lnTo>
                      <a:pt x="429" y="81"/>
                    </a:lnTo>
                    <a:lnTo>
                      <a:pt x="403" y="0"/>
                    </a:lnTo>
                    <a:lnTo>
                      <a:pt x="0" y="139"/>
                    </a:lnTo>
                    <a:lnTo>
                      <a:pt x="26" y="220"/>
                    </a:lnTo>
                    <a:lnTo>
                      <a:pt x="26" y="220"/>
                    </a:lnTo>
                    <a:close/>
                  </a:path>
                </a:pathLst>
              </a:custGeom>
              <a:solidFill>
                <a:srgbClr val="D1D142"/>
              </a:solidFill>
              <a:ln w="9525">
                <a:noFill/>
                <a:round/>
                <a:headEnd/>
                <a:tailEnd/>
              </a:ln>
            </p:spPr>
            <p:txBody>
              <a:bodyPr/>
              <a:lstStyle/>
              <a:p>
                <a:endParaRPr lang="ru-RU"/>
              </a:p>
            </p:txBody>
          </p:sp>
          <p:sp>
            <p:nvSpPr>
              <p:cNvPr id="88118" name="Freeform 54"/>
              <p:cNvSpPr>
                <a:spLocks/>
              </p:cNvSpPr>
              <p:nvPr/>
            </p:nvSpPr>
            <p:spPr bwMode="auto">
              <a:xfrm>
                <a:off x="3429" y="1934"/>
                <a:ext cx="217" cy="111"/>
              </a:xfrm>
              <a:custGeom>
                <a:avLst/>
                <a:gdLst/>
                <a:ahLst/>
                <a:cxnLst>
                  <a:cxn ang="0">
                    <a:pos x="29" y="222"/>
                  </a:cxn>
                  <a:cxn ang="0">
                    <a:pos x="435" y="81"/>
                  </a:cxn>
                  <a:cxn ang="0">
                    <a:pos x="408" y="0"/>
                  </a:cxn>
                  <a:cxn ang="0">
                    <a:pos x="0" y="143"/>
                  </a:cxn>
                  <a:cxn ang="0">
                    <a:pos x="29" y="222"/>
                  </a:cxn>
                  <a:cxn ang="0">
                    <a:pos x="29" y="222"/>
                  </a:cxn>
                </a:cxnLst>
                <a:rect l="0" t="0" r="r" b="b"/>
                <a:pathLst>
                  <a:path w="435" h="222">
                    <a:moveTo>
                      <a:pt x="29" y="222"/>
                    </a:moveTo>
                    <a:lnTo>
                      <a:pt x="435" y="81"/>
                    </a:lnTo>
                    <a:lnTo>
                      <a:pt x="408" y="0"/>
                    </a:lnTo>
                    <a:lnTo>
                      <a:pt x="0" y="143"/>
                    </a:lnTo>
                    <a:lnTo>
                      <a:pt x="29" y="222"/>
                    </a:lnTo>
                    <a:lnTo>
                      <a:pt x="29" y="222"/>
                    </a:lnTo>
                    <a:close/>
                  </a:path>
                </a:pathLst>
              </a:custGeom>
              <a:solidFill>
                <a:srgbClr val="FFFFC2"/>
              </a:solidFill>
              <a:ln w="9525">
                <a:noFill/>
                <a:round/>
                <a:headEnd/>
                <a:tailEnd/>
              </a:ln>
            </p:spPr>
            <p:txBody>
              <a:bodyPr/>
              <a:lstStyle/>
              <a:p>
                <a:endParaRPr lang="ru-RU"/>
              </a:p>
            </p:txBody>
          </p:sp>
          <p:sp>
            <p:nvSpPr>
              <p:cNvPr id="88119" name="Freeform 55"/>
              <p:cNvSpPr>
                <a:spLocks/>
              </p:cNvSpPr>
              <p:nvPr/>
            </p:nvSpPr>
            <p:spPr bwMode="auto">
              <a:xfrm>
                <a:off x="3734" y="1813"/>
                <a:ext cx="217" cy="111"/>
              </a:xfrm>
              <a:custGeom>
                <a:avLst/>
                <a:gdLst/>
                <a:ahLst/>
                <a:cxnLst>
                  <a:cxn ang="0">
                    <a:pos x="28" y="222"/>
                  </a:cxn>
                  <a:cxn ang="0">
                    <a:pos x="434" y="81"/>
                  </a:cxn>
                  <a:cxn ang="0">
                    <a:pos x="406" y="0"/>
                  </a:cxn>
                  <a:cxn ang="0">
                    <a:pos x="0" y="139"/>
                  </a:cxn>
                  <a:cxn ang="0">
                    <a:pos x="28" y="222"/>
                  </a:cxn>
                  <a:cxn ang="0">
                    <a:pos x="28" y="222"/>
                  </a:cxn>
                </a:cxnLst>
                <a:rect l="0" t="0" r="r" b="b"/>
                <a:pathLst>
                  <a:path w="434" h="222">
                    <a:moveTo>
                      <a:pt x="28" y="222"/>
                    </a:moveTo>
                    <a:lnTo>
                      <a:pt x="434" y="81"/>
                    </a:lnTo>
                    <a:lnTo>
                      <a:pt x="406" y="0"/>
                    </a:lnTo>
                    <a:lnTo>
                      <a:pt x="0" y="139"/>
                    </a:lnTo>
                    <a:lnTo>
                      <a:pt x="28" y="222"/>
                    </a:lnTo>
                    <a:lnTo>
                      <a:pt x="28" y="222"/>
                    </a:lnTo>
                    <a:close/>
                  </a:path>
                </a:pathLst>
              </a:custGeom>
              <a:solidFill>
                <a:srgbClr val="FFFFC2"/>
              </a:solidFill>
              <a:ln w="9525">
                <a:noFill/>
                <a:round/>
                <a:headEnd/>
                <a:tailEnd/>
              </a:ln>
            </p:spPr>
            <p:txBody>
              <a:bodyPr/>
              <a:lstStyle/>
              <a:p>
                <a:endParaRPr lang="ru-RU"/>
              </a:p>
            </p:txBody>
          </p:sp>
          <p:sp>
            <p:nvSpPr>
              <p:cNvPr id="88120" name="Freeform 56"/>
              <p:cNvSpPr>
                <a:spLocks/>
              </p:cNvSpPr>
              <p:nvPr/>
            </p:nvSpPr>
            <p:spPr bwMode="auto">
              <a:xfrm>
                <a:off x="3205" y="1343"/>
                <a:ext cx="213" cy="126"/>
              </a:xfrm>
              <a:custGeom>
                <a:avLst/>
                <a:gdLst/>
                <a:ahLst/>
                <a:cxnLst>
                  <a:cxn ang="0">
                    <a:pos x="0" y="78"/>
                  </a:cxn>
                  <a:cxn ang="0">
                    <a:pos x="395" y="254"/>
                  </a:cxn>
                  <a:cxn ang="0">
                    <a:pos x="428" y="173"/>
                  </a:cxn>
                  <a:cxn ang="0">
                    <a:pos x="33" y="0"/>
                  </a:cxn>
                  <a:cxn ang="0">
                    <a:pos x="0" y="78"/>
                  </a:cxn>
                  <a:cxn ang="0">
                    <a:pos x="0" y="78"/>
                  </a:cxn>
                </a:cxnLst>
                <a:rect l="0" t="0" r="r" b="b"/>
                <a:pathLst>
                  <a:path w="428" h="254">
                    <a:moveTo>
                      <a:pt x="0" y="78"/>
                    </a:moveTo>
                    <a:lnTo>
                      <a:pt x="395" y="254"/>
                    </a:lnTo>
                    <a:lnTo>
                      <a:pt x="428" y="173"/>
                    </a:lnTo>
                    <a:lnTo>
                      <a:pt x="33" y="0"/>
                    </a:lnTo>
                    <a:lnTo>
                      <a:pt x="0" y="78"/>
                    </a:lnTo>
                    <a:lnTo>
                      <a:pt x="0" y="78"/>
                    </a:lnTo>
                    <a:close/>
                  </a:path>
                </a:pathLst>
              </a:custGeom>
              <a:solidFill>
                <a:srgbClr val="D1D142"/>
              </a:solidFill>
              <a:ln w="9525">
                <a:noFill/>
                <a:round/>
                <a:headEnd/>
                <a:tailEnd/>
              </a:ln>
            </p:spPr>
            <p:txBody>
              <a:bodyPr/>
              <a:lstStyle/>
              <a:p>
                <a:endParaRPr lang="ru-RU"/>
              </a:p>
            </p:txBody>
          </p:sp>
          <p:sp>
            <p:nvSpPr>
              <p:cNvPr id="88121" name="Freeform 57"/>
              <p:cNvSpPr>
                <a:spLocks/>
              </p:cNvSpPr>
              <p:nvPr/>
            </p:nvSpPr>
            <p:spPr bwMode="auto">
              <a:xfrm>
                <a:off x="3472" y="1464"/>
                <a:ext cx="185" cy="112"/>
              </a:xfrm>
              <a:custGeom>
                <a:avLst/>
                <a:gdLst/>
                <a:ahLst/>
                <a:cxnLst>
                  <a:cxn ang="0">
                    <a:pos x="0" y="78"/>
                  </a:cxn>
                  <a:cxn ang="0">
                    <a:pos x="335" y="224"/>
                  </a:cxn>
                  <a:cxn ang="0">
                    <a:pos x="369" y="146"/>
                  </a:cxn>
                  <a:cxn ang="0">
                    <a:pos x="46" y="0"/>
                  </a:cxn>
                  <a:cxn ang="0">
                    <a:pos x="0" y="78"/>
                  </a:cxn>
                  <a:cxn ang="0">
                    <a:pos x="0" y="78"/>
                  </a:cxn>
                </a:cxnLst>
                <a:rect l="0" t="0" r="r" b="b"/>
                <a:pathLst>
                  <a:path w="369" h="224">
                    <a:moveTo>
                      <a:pt x="0" y="78"/>
                    </a:moveTo>
                    <a:lnTo>
                      <a:pt x="335" y="224"/>
                    </a:lnTo>
                    <a:lnTo>
                      <a:pt x="369" y="146"/>
                    </a:lnTo>
                    <a:lnTo>
                      <a:pt x="46" y="0"/>
                    </a:lnTo>
                    <a:lnTo>
                      <a:pt x="0" y="78"/>
                    </a:lnTo>
                    <a:lnTo>
                      <a:pt x="0" y="78"/>
                    </a:lnTo>
                    <a:close/>
                  </a:path>
                </a:pathLst>
              </a:custGeom>
              <a:solidFill>
                <a:srgbClr val="FFFFC2"/>
              </a:solidFill>
              <a:ln w="9525">
                <a:noFill/>
                <a:round/>
                <a:headEnd/>
                <a:tailEnd/>
              </a:ln>
            </p:spPr>
            <p:txBody>
              <a:bodyPr/>
              <a:lstStyle/>
              <a:p>
                <a:endParaRPr lang="ru-RU"/>
              </a:p>
            </p:txBody>
          </p:sp>
          <p:sp>
            <p:nvSpPr>
              <p:cNvPr id="88122" name="Freeform 58"/>
              <p:cNvSpPr>
                <a:spLocks/>
              </p:cNvSpPr>
              <p:nvPr/>
            </p:nvSpPr>
            <p:spPr bwMode="auto">
              <a:xfrm>
                <a:off x="3721" y="1576"/>
                <a:ext cx="213" cy="127"/>
              </a:xfrm>
              <a:custGeom>
                <a:avLst/>
                <a:gdLst/>
                <a:ahLst/>
                <a:cxnLst>
                  <a:cxn ang="0">
                    <a:pos x="0" y="78"/>
                  </a:cxn>
                  <a:cxn ang="0">
                    <a:pos x="393" y="253"/>
                  </a:cxn>
                  <a:cxn ang="0">
                    <a:pos x="426" y="172"/>
                  </a:cxn>
                  <a:cxn ang="0">
                    <a:pos x="38" y="0"/>
                  </a:cxn>
                  <a:cxn ang="0">
                    <a:pos x="0" y="78"/>
                  </a:cxn>
                  <a:cxn ang="0">
                    <a:pos x="0" y="78"/>
                  </a:cxn>
                </a:cxnLst>
                <a:rect l="0" t="0" r="r" b="b"/>
                <a:pathLst>
                  <a:path w="426" h="253">
                    <a:moveTo>
                      <a:pt x="0" y="78"/>
                    </a:moveTo>
                    <a:lnTo>
                      <a:pt x="393" y="253"/>
                    </a:lnTo>
                    <a:lnTo>
                      <a:pt x="426" y="172"/>
                    </a:lnTo>
                    <a:lnTo>
                      <a:pt x="38" y="0"/>
                    </a:lnTo>
                    <a:lnTo>
                      <a:pt x="0" y="78"/>
                    </a:lnTo>
                    <a:lnTo>
                      <a:pt x="0" y="78"/>
                    </a:lnTo>
                    <a:close/>
                  </a:path>
                </a:pathLst>
              </a:custGeom>
              <a:solidFill>
                <a:srgbClr val="FFFFC2"/>
              </a:solidFill>
              <a:ln w="9525">
                <a:noFill/>
                <a:round/>
                <a:headEnd/>
                <a:tailEnd/>
              </a:ln>
            </p:spPr>
            <p:txBody>
              <a:bodyPr/>
              <a:lstStyle/>
              <a:p>
                <a:endParaRPr lang="ru-RU"/>
              </a:p>
            </p:txBody>
          </p:sp>
          <p:sp>
            <p:nvSpPr>
              <p:cNvPr id="88123" name="Freeform 59"/>
              <p:cNvSpPr>
                <a:spLocks/>
              </p:cNvSpPr>
              <p:nvPr/>
            </p:nvSpPr>
            <p:spPr bwMode="auto">
              <a:xfrm>
                <a:off x="3375" y="1755"/>
                <a:ext cx="216" cy="42"/>
              </a:xfrm>
              <a:custGeom>
                <a:avLst/>
                <a:gdLst/>
                <a:ahLst/>
                <a:cxnLst>
                  <a:cxn ang="0">
                    <a:pos x="0" y="85"/>
                  </a:cxn>
                  <a:cxn ang="0">
                    <a:pos x="431" y="85"/>
                  </a:cxn>
                  <a:cxn ang="0">
                    <a:pos x="431" y="0"/>
                  </a:cxn>
                  <a:cxn ang="0">
                    <a:pos x="0" y="0"/>
                  </a:cxn>
                  <a:cxn ang="0">
                    <a:pos x="0" y="85"/>
                  </a:cxn>
                  <a:cxn ang="0">
                    <a:pos x="0" y="85"/>
                  </a:cxn>
                </a:cxnLst>
                <a:rect l="0" t="0" r="r" b="b"/>
                <a:pathLst>
                  <a:path w="431" h="85">
                    <a:moveTo>
                      <a:pt x="0" y="85"/>
                    </a:moveTo>
                    <a:lnTo>
                      <a:pt x="431" y="85"/>
                    </a:lnTo>
                    <a:lnTo>
                      <a:pt x="431" y="0"/>
                    </a:lnTo>
                    <a:lnTo>
                      <a:pt x="0" y="0"/>
                    </a:lnTo>
                    <a:lnTo>
                      <a:pt x="0" y="85"/>
                    </a:lnTo>
                    <a:lnTo>
                      <a:pt x="0" y="85"/>
                    </a:lnTo>
                    <a:close/>
                  </a:path>
                </a:pathLst>
              </a:custGeom>
              <a:solidFill>
                <a:srgbClr val="FFFFC2"/>
              </a:solidFill>
              <a:ln w="9525">
                <a:noFill/>
                <a:round/>
                <a:headEnd/>
                <a:tailEnd/>
              </a:ln>
            </p:spPr>
            <p:txBody>
              <a:bodyPr/>
              <a:lstStyle/>
              <a:p>
                <a:endParaRPr lang="ru-RU"/>
              </a:p>
            </p:txBody>
          </p:sp>
          <p:sp>
            <p:nvSpPr>
              <p:cNvPr id="88124" name="Freeform 60"/>
              <p:cNvSpPr>
                <a:spLocks/>
              </p:cNvSpPr>
              <p:nvPr/>
            </p:nvSpPr>
            <p:spPr bwMode="auto">
              <a:xfrm>
                <a:off x="3686" y="1755"/>
                <a:ext cx="212" cy="42"/>
              </a:xfrm>
              <a:custGeom>
                <a:avLst/>
                <a:gdLst/>
                <a:ahLst/>
                <a:cxnLst>
                  <a:cxn ang="0">
                    <a:pos x="0" y="85"/>
                  </a:cxn>
                  <a:cxn ang="0">
                    <a:pos x="425" y="85"/>
                  </a:cxn>
                  <a:cxn ang="0">
                    <a:pos x="425" y="0"/>
                  </a:cxn>
                  <a:cxn ang="0">
                    <a:pos x="0" y="0"/>
                  </a:cxn>
                  <a:cxn ang="0">
                    <a:pos x="0" y="85"/>
                  </a:cxn>
                  <a:cxn ang="0">
                    <a:pos x="0" y="85"/>
                  </a:cxn>
                </a:cxnLst>
                <a:rect l="0" t="0" r="r" b="b"/>
                <a:pathLst>
                  <a:path w="425" h="85">
                    <a:moveTo>
                      <a:pt x="0" y="85"/>
                    </a:moveTo>
                    <a:lnTo>
                      <a:pt x="425" y="85"/>
                    </a:lnTo>
                    <a:lnTo>
                      <a:pt x="425" y="0"/>
                    </a:lnTo>
                    <a:lnTo>
                      <a:pt x="0" y="0"/>
                    </a:lnTo>
                    <a:lnTo>
                      <a:pt x="0" y="85"/>
                    </a:lnTo>
                    <a:lnTo>
                      <a:pt x="0" y="85"/>
                    </a:lnTo>
                    <a:close/>
                  </a:path>
                </a:pathLst>
              </a:custGeom>
              <a:solidFill>
                <a:srgbClr val="FFFFC2"/>
              </a:solidFill>
              <a:ln w="9525">
                <a:noFill/>
                <a:round/>
                <a:headEnd/>
                <a:tailEnd/>
              </a:ln>
            </p:spPr>
            <p:txBody>
              <a:bodyPr/>
              <a:lstStyle/>
              <a:p>
                <a:endParaRPr lang="ru-RU"/>
              </a:p>
            </p:txBody>
          </p:sp>
          <p:sp>
            <p:nvSpPr>
              <p:cNvPr id="88125" name="Freeform 61"/>
              <p:cNvSpPr>
                <a:spLocks/>
              </p:cNvSpPr>
              <p:nvPr/>
            </p:nvSpPr>
            <p:spPr bwMode="auto">
              <a:xfrm>
                <a:off x="4097" y="1698"/>
                <a:ext cx="135" cy="148"/>
              </a:xfrm>
              <a:custGeom>
                <a:avLst/>
                <a:gdLst/>
                <a:ahLst/>
                <a:cxnLst>
                  <a:cxn ang="0">
                    <a:pos x="270" y="48"/>
                  </a:cxn>
                  <a:cxn ang="0">
                    <a:pos x="107" y="113"/>
                  </a:cxn>
                  <a:cxn ang="0">
                    <a:pos x="107" y="184"/>
                  </a:cxn>
                  <a:cxn ang="0">
                    <a:pos x="56" y="171"/>
                  </a:cxn>
                  <a:cxn ang="0">
                    <a:pos x="53" y="173"/>
                  </a:cxn>
                  <a:cxn ang="0">
                    <a:pos x="49" y="179"/>
                  </a:cxn>
                  <a:cxn ang="0">
                    <a:pos x="46" y="191"/>
                  </a:cxn>
                  <a:cxn ang="0">
                    <a:pos x="44" y="204"/>
                  </a:cxn>
                  <a:cxn ang="0">
                    <a:pos x="44" y="217"/>
                  </a:cxn>
                  <a:cxn ang="0">
                    <a:pos x="49" y="231"/>
                  </a:cxn>
                  <a:cxn ang="0">
                    <a:pos x="54" y="237"/>
                  </a:cxn>
                  <a:cxn ang="0">
                    <a:pos x="59" y="244"/>
                  </a:cxn>
                  <a:cxn ang="0">
                    <a:pos x="69" y="247"/>
                  </a:cxn>
                  <a:cxn ang="0">
                    <a:pos x="79" y="254"/>
                  </a:cxn>
                  <a:cxn ang="0">
                    <a:pos x="63" y="295"/>
                  </a:cxn>
                  <a:cxn ang="0">
                    <a:pos x="59" y="292"/>
                  </a:cxn>
                  <a:cxn ang="0">
                    <a:pos x="49" y="285"/>
                  </a:cxn>
                  <a:cxn ang="0">
                    <a:pos x="41" y="279"/>
                  </a:cxn>
                  <a:cxn ang="0">
                    <a:pos x="38" y="270"/>
                  </a:cxn>
                  <a:cxn ang="0">
                    <a:pos x="29" y="262"/>
                  </a:cxn>
                  <a:cxn ang="0">
                    <a:pos x="24" y="254"/>
                  </a:cxn>
                  <a:cxn ang="0">
                    <a:pos x="18" y="242"/>
                  </a:cxn>
                  <a:cxn ang="0">
                    <a:pos x="11" y="229"/>
                  </a:cxn>
                  <a:cxn ang="0">
                    <a:pos x="6" y="214"/>
                  </a:cxn>
                  <a:cxn ang="0">
                    <a:pos x="3" y="199"/>
                  </a:cxn>
                  <a:cxn ang="0">
                    <a:pos x="0" y="179"/>
                  </a:cxn>
                  <a:cxn ang="0">
                    <a:pos x="0" y="161"/>
                  </a:cxn>
                  <a:cxn ang="0">
                    <a:pos x="1" y="140"/>
                  </a:cxn>
                  <a:cxn ang="0">
                    <a:pos x="5" y="118"/>
                  </a:cxn>
                  <a:cxn ang="0">
                    <a:pos x="215" y="0"/>
                  </a:cxn>
                  <a:cxn ang="0">
                    <a:pos x="270" y="48"/>
                  </a:cxn>
                  <a:cxn ang="0">
                    <a:pos x="270" y="48"/>
                  </a:cxn>
                </a:cxnLst>
                <a:rect l="0" t="0" r="r" b="b"/>
                <a:pathLst>
                  <a:path w="270" h="295">
                    <a:moveTo>
                      <a:pt x="270" y="48"/>
                    </a:moveTo>
                    <a:lnTo>
                      <a:pt x="107" y="113"/>
                    </a:lnTo>
                    <a:lnTo>
                      <a:pt x="107" y="184"/>
                    </a:lnTo>
                    <a:lnTo>
                      <a:pt x="56" y="171"/>
                    </a:lnTo>
                    <a:lnTo>
                      <a:pt x="53" y="173"/>
                    </a:lnTo>
                    <a:lnTo>
                      <a:pt x="49" y="179"/>
                    </a:lnTo>
                    <a:lnTo>
                      <a:pt x="46" y="191"/>
                    </a:lnTo>
                    <a:lnTo>
                      <a:pt x="44" y="204"/>
                    </a:lnTo>
                    <a:lnTo>
                      <a:pt x="44" y="217"/>
                    </a:lnTo>
                    <a:lnTo>
                      <a:pt x="49" y="231"/>
                    </a:lnTo>
                    <a:lnTo>
                      <a:pt x="54" y="237"/>
                    </a:lnTo>
                    <a:lnTo>
                      <a:pt x="59" y="244"/>
                    </a:lnTo>
                    <a:lnTo>
                      <a:pt x="69" y="247"/>
                    </a:lnTo>
                    <a:lnTo>
                      <a:pt x="79" y="254"/>
                    </a:lnTo>
                    <a:lnTo>
                      <a:pt x="63" y="295"/>
                    </a:lnTo>
                    <a:lnTo>
                      <a:pt x="59" y="292"/>
                    </a:lnTo>
                    <a:lnTo>
                      <a:pt x="49" y="285"/>
                    </a:lnTo>
                    <a:lnTo>
                      <a:pt x="41" y="279"/>
                    </a:lnTo>
                    <a:lnTo>
                      <a:pt x="38" y="270"/>
                    </a:lnTo>
                    <a:lnTo>
                      <a:pt x="29" y="262"/>
                    </a:lnTo>
                    <a:lnTo>
                      <a:pt x="24" y="254"/>
                    </a:lnTo>
                    <a:lnTo>
                      <a:pt x="18" y="242"/>
                    </a:lnTo>
                    <a:lnTo>
                      <a:pt x="11" y="229"/>
                    </a:lnTo>
                    <a:lnTo>
                      <a:pt x="6" y="214"/>
                    </a:lnTo>
                    <a:lnTo>
                      <a:pt x="3" y="199"/>
                    </a:lnTo>
                    <a:lnTo>
                      <a:pt x="0" y="179"/>
                    </a:lnTo>
                    <a:lnTo>
                      <a:pt x="0" y="161"/>
                    </a:lnTo>
                    <a:lnTo>
                      <a:pt x="1" y="140"/>
                    </a:lnTo>
                    <a:lnTo>
                      <a:pt x="5" y="118"/>
                    </a:lnTo>
                    <a:lnTo>
                      <a:pt x="215" y="0"/>
                    </a:lnTo>
                    <a:lnTo>
                      <a:pt x="270" y="48"/>
                    </a:lnTo>
                    <a:lnTo>
                      <a:pt x="270" y="48"/>
                    </a:lnTo>
                    <a:close/>
                  </a:path>
                </a:pathLst>
              </a:custGeom>
              <a:solidFill>
                <a:srgbClr val="B3B02C"/>
              </a:solidFill>
              <a:ln w="9525">
                <a:noFill/>
                <a:round/>
                <a:headEnd/>
                <a:tailEnd/>
              </a:ln>
            </p:spPr>
            <p:txBody>
              <a:bodyPr/>
              <a:lstStyle/>
              <a:p>
                <a:endParaRPr lang="ru-RU"/>
              </a:p>
            </p:txBody>
          </p:sp>
        </p:grpSp>
      </p:grpSp>
      <p:sp>
        <p:nvSpPr>
          <p:cNvPr id="88072" name="Rectangle 8"/>
          <p:cNvSpPr>
            <a:spLocks noChangeArrowheads="1"/>
          </p:cNvSpPr>
          <p:nvPr/>
        </p:nvSpPr>
        <p:spPr bwMode="auto">
          <a:xfrm>
            <a:off x="1371600" y="2286000"/>
            <a:ext cx="7772400" cy="4572000"/>
          </a:xfrm>
          <a:prstGeom prst="rect">
            <a:avLst/>
          </a:prstGeom>
          <a:solidFill>
            <a:srgbClr val="FFFFFF"/>
          </a:solidFill>
          <a:ln w="12700" cap="sq">
            <a:solidFill>
              <a:schemeClr val="tx1"/>
            </a:solidFill>
            <a:miter lim="800000"/>
            <a:headEnd type="none" w="sm" len="sm"/>
            <a:tailEnd type="none" w="sm" len="sm"/>
          </a:ln>
          <a:effectLst/>
        </p:spPr>
        <p:txBody>
          <a:bodyPr wrap="none" anchor="ctr"/>
          <a:lstStyle/>
          <a:p>
            <a:endParaRPr lang="ru-RU"/>
          </a:p>
        </p:txBody>
      </p:sp>
      <p:grpSp>
        <p:nvGrpSpPr>
          <p:cNvPr id="88073" name="Group 9"/>
          <p:cNvGrpSpPr>
            <a:grpSpLocks/>
          </p:cNvGrpSpPr>
          <p:nvPr/>
        </p:nvGrpSpPr>
        <p:grpSpPr bwMode="auto">
          <a:xfrm>
            <a:off x="1676400" y="609600"/>
            <a:ext cx="1143000" cy="1600200"/>
            <a:chOff x="1056" y="384"/>
            <a:chExt cx="720" cy="1008"/>
          </a:xfrm>
        </p:grpSpPr>
        <p:sp>
          <p:nvSpPr>
            <p:cNvPr id="88074" name="AutoShape 10"/>
            <p:cNvSpPr>
              <a:spLocks noChangeArrowheads="1"/>
            </p:cNvSpPr>
            <p:nvPr/>
          </p:nvSpPr>
          <p:spPr bwMode="auto">
            <a:xfrm>
              <a:off x="1056" y="384"/>
              <a:ext cx="720" cy="1008"/>
            </a:xfrm>
            <a:prstGeom prst="homePlate">
              <a:avLst>
                <a:gd name="adj" fmla="val 25000"/>
              </a:avLst>
            </a:prstGeom>
            <a:solidFill>
              <a:srgbClr val="0099FF"/>
            </a:solidFill>
            <a:ln w="38100">
              <a:solidFill>
                <a:srgbClr val="FFFF00"/>
              </a:solidFill>
              <a:miter lim="800000"/>
              <a:headEnd type="none" w="sm" len="sm"/>
              <a:tailEnd type="none" w="sm" len="sm"/>
            </a:ln>
            <a:effectLst/>
          </p:spPr>
          <p:txBody>
            <a:bodyPr wrap="none" anchor="ctr"/>
            <a:lstStyle/>
            <a:p>
              <a:endParaRPr lang="ru-RU"/>
            </a:p>
          </p:txBody>
        </p:sp>
        <p:sp>
          <p:nvSpPr>
            <p:cNvPr id="88075" name="AutoShape 11"/>
            <p:cNvSpPr>
              <a:spLocks noChangeArrowheads="1"/>
            </p:cNvSpPr>
            <p:nvPr/>
          </p:nvSpPr>
          <p:spPr bwMode="auto">
            <a:xfrm>
              <a:off x="1104" y="480"/>
              <a:ext cx="624" cy="768"/>
            </a:xfrm>
            <a:prstGeom prst="irregularSeal2">
              <a:avLst/>
            </a:prstGeom>
            <a:solidFill>
              <a:schemeClr val="accent1"/>
            </a:solidFill>
            <a:ln w="12700" cap="sq">
              <a:solidFill>
                <a:schemeClr val="tx1"/>
              </a:solidFill>
              <a:miter lim="800000"/>
              <a:headEnd type="none" w="sm" len="sm"/>
              <a:tailEnd type="none" w="sm" len="sm"/>
            </a:ln>
            <a:effectLst/>
          </p:spPr>
          <p:txBody>
            <a:bodyPr wrap="none" anchor="ctr"/>
            <a:lstStyle/>
            <a:p>
              <a:endParaRPr lang="ru-RU"/>
            </a:p>
          </p:txBody>
        </p:sp>
      </p:grpSp>
      <p:sp>
        <p:nvSpPr>
          <p:cNvPr id="88076" name="Text Box 12"/>
          <p:cNvSpPr txBox="1">
            <a:spLocks noChangeArrowheads="1"/>
          </p:cNvSpPr>
          <p:nvPr/>
        </p:nvSpPr>
        <p:spPr bwMode="auto">
          <a:xfrm>
            <a:off x="1600200" y="2743200"/>
            <a:ext cx="6629400" cy="457200"/>
          </a:xfrm>
          <a:prstGeom prst="rect">
            <a:avLst/>
          </a:prstGeom>
          <a:noFill/>
          <a:ln w="12700" cap="sq">
            <a:noFill/>
            <a:miter lim="800000"/>
            <a:headEnd type="none" w="sm" len="sm"/>
            <a:tailEnd type="none" w="sm" len="sm"/>
          </a:ln>
          <a:effectLst/>
        </p:spPr>
        <p:txBody>
          <a:bodyPr>
            <a:spAutoFit/>
          </a:bodyPr>
          <a:lstStyle/>
          <a:p>
            <a:pPr algn="l">
              <a:spcBef>
                <a:spcPct val="20000"/>
              </a:spcBef>
              <a:buClr>
                <a:schemeClr val="tx2"/>
              </a:buClr>
              <a:buSzPct val="90000"/>
              <a:buFont typeface="Symbol" pitchFamily="18" charset="2"/>
              <a:buChar char="¨"/>
            </a:pPr>
            <a:endParaRPr lang="es-ES_tradnl"/>
          </a:p>
        </p:txBody>
      </p:sp>
      <p:sp>
        <p:nvSpPr>
          <p:cNvPr id="88130" name="Text Box 66"/>
          <p:cNvSpPr txBox="1">
            <a:spLocks noChangeArrowheads="1"/>
          </p:cNvSpPr>
          <p:nvPr/>
        </p:nvSpPr>
        <p:spPr bwMode="auto">
          <a:xfrm>
            <a:off x="1981200" y="2971800"/>
            <a:ext cx="4876800" cy="457200"/>
          </a:xfrm>
          <a:prstGeom prst="rect">
            <a:avLst/>
          </a:prstGeom>
          <a:noFill/>
          <a:ln w="12700" cap="sq">
            <a:noFill/>
            <a:miter lim="800000"/>
            <a:headEnd type="none" w="sm" len="sm"/>
            <a:tailEnd type="none" w="sm" len="sm"/>
          </a:ln>
          <a:effectLst/>
        </p:spPr>
        <p:txBody>
          <a:bodyPr>
            <a:spAutoFit/>
          </a:bodyPr>
          <a:lstStyle/>
          <a:p>
            <a:pPr algn="l">
              <a:spcBef>
                <a:spcPct val="50000"/>
              </a:spcBef>
            </a:pPr>
            <a:endParaRPr lang="es-ES_tradnl"/>
          </a:p>
        </p:txBody>
      </p:sp>
      <p:sp>
        <p:nvSpPr>
          <p:cNvPr id="88131" name="Rectangle 67"/>
          <p:cNvSpPr>
            <a:spLocks noChangeArrowheads="1"/>
          </p:cNvSpPr>
          <p:nvPr/>
        </p:nvSpPr>
        <p:spPr bwMode="auto">
          <a:xfrm>
            <a:off x="1371600" y="2362200"/>
            <a:ext cx="7772400" cy="4495800"/>
          </a:xfrm>
          <a:prstGeom prst="rect">
            <a:avLst/>
          </a:prstGeom>
          <a:noFill/>
          <a:ln w="12700" cap="sq">
            <a:noFill/>
            <a:miter lim="800000"/>
            <a:headEnd type="none" w="sm" len="sm"/>
            <a:tailEnd type="none" w="sm" len="sm"/>
          </a:ln>
          <a:effectLst/>
        </p:spPr>
        <p:txBody>
          <a:bodyPr lIns="90488" tIns="44450" rIns="90488" bIns="44450"/>
          <a:lstStyle/>
          <a:p>
            <a:pPr marL="342900" indent="-342900" algn="l">
              <a:lnSpc>
                <a:spcPct val="90000"/>
              </a:lnSpc>
              <a:spcBef>
                <a:spcPct val="20000"/>
              </a:spcBef>
              <a:buClr>
                <a:schemeClr val="tx2"/>
              </a:buClr>
              <a:buSzPct val="90000"/>
              <a:buFont typeface="Symbol" pitchFamily="18" charset="2"/>
              <a:buChar char="¨"/>
            </a:pPr>
            <a:r>
              <a:rPr lang="ru-RU" b="1">
                <a:solidFill>
                  <a:schemeClr val="bg2"/>
                </a:solidFill>
              </a:rPr>
              <a:t>Способствует работе  посредством скоординированных усилий</a:t>
            </a:r>
            <a:r>
              <a:rPr lang="en-US" b="1">
                <a:solidFill>
                  <a:schemeClr val="bg2"/>
                </a:solidFill>
              </a:rPr>
              <a:t>.</a:t>
            </a:r>
          </a:p>
          <a:p>
            <a:pPr marL="342900" indent="-342900" algn="l">
              <a:lnSpc>
                <a:spcPct val="90000"/>
              </a:lnSpc>
              <a:spcBef>
                <a:spcPct val="20000"/>
              </a:spcBef>
              <a:buClr>
                <a:schemeClr val="tx2"/>
              </a:buClr>
              <a:buSzPct val="90000"/>
              <a:buFont typeface="Symbol" pitchFamily="18" charset="2"/>
              <a:buChar char="¨"/>
            </a:pPr>
            <a:r>
              <a:rPr lang="ru-RU" b="1">
                <a:solidFill>
                  <a:schemeClr val="bg2"/>
                </a:solidFill>
              </a:rPr>
              <a:t>Обращает зрителей в участников</a:t>
            </a:r>
            <a:r>
              <a:rPr lang="en-US" b="1">
                <a:solidFill>
                  <a:schemeClr val="bg2"/>
                </a:solidFill>
              </a:rPr>
              <a:t>.</a:t>
            </a:r>
          </a:p>
          <a:p>
            <a:pPr marL="342900" indent="-342900" algn="l">
              <a:lnSpc>
                <a:spcPct val="90000"/>
              </a:lnSpc>
              <a:spcBef>
                <a:spcPct val="20000"/>
              </a:spcBef>
              <a:buClr>
                <a:schemeClr val="tx2"/>
              </a:buClr>
              <a:buSzPct val="90000"/>
              <a:buFont typeface="Symbol" pitchFamily="18" charset="2"/>
              <a:buChar char="¨"/>
            </a:pPr>
            <a:r>
              <a:rPr lang="ru-RU" b="1">
                <a:solidFill>
                  <a:schemeClr val="bg2"/>
                </a:solidFill>
              </a:rPr>
              <a:t>Обеспечивает отличную подготовку</a:t>
            </a:r>
            <a:r>
              <a:rPr lang="en-US" b="1">
                <a:solidFill>
                  <a:schemeClr val="bg2"/>
                </a:solidFill>
              </a:rPr>
              <a:t>.</a:t>
            </a:r>
          </a:p>
          <a:p>
            <a:pPr marL="342900" indent="-342900" algn="l">
              <a:lnSpc>
                <a:spcPct val="90000"/>
              </a:lnSpc>
              <a:spcBef>
                <a:spcPct val="20000"/>
              </a:spcBef>
              <a:buClr>
                <a:schemeClr val="tx2"/>
              </a:buClr>
              <a:buSzPct val="90000"/>
              <a:buFont typeface="Symbol" pitchFamily="18" charset="2"/>
              <a:buChar char="¨"/>
            </a:pPr>
            <a:r>
              <a:rPr lang="ru-RU" b="1">
                <a:solidFill>
                  <a:schemeClr val="bg2"/>
                </a:solidFill>
              </a:rPr>
              <a:t>Подготавливает членов церкви к миссионерской деятельности</a:t>
            </a:r>
            <a:r>
              <a:rPr lang="en-US" b="1">
                <a:solidFill>
                  <a:schemeClr val="bg2"/>
                </a:solidFill>
              </a:rPr>
              <a:t>.</a:t>
            </a:r>
          </a:p>
          <a:p>
            <a:pPr marL="342900" indent="-342900" algn="l">
              <a:lnSpc>
                <a:spcPct val="90000"/>
              </a:lnSpc>
              <a:spcBef>
                <a:spcPct val="20000"/>
              </a:spcBef>
              <a:buClr>
                <a:schemeClr val="tx2"/>
              </a:buClr>
              <a:buSzPct val="90000"/>
              <a:buFont typeface="Symbol" pitchFamily="18" charset="2"/>
              <a:buChar char="¨"/>
            </a:pPr>
            <a:r>
              <a:rPr lang="ru-RU" b="1">
                <a:solidFill>
                  <a:schemeClr val="bg2"/>
                </a:solidFill>
              </a:rPr>
              <a:t>Дает возможность членам церкви расположить к себе людей, не посещающих церковь</a:t>
            </a:r>
            <a:r>
              <a:rPr lang="en-US" b="1">
                <a:solidFill>
                  <a:schemeClr val="bg2"/>
                </a:solidFill>
              </a:rPr>
              <a:t>.</a:t>
            </a:r>
          </a:p>
          <a:p>
            <a:pPr marL="342900" indent="-342900" algn="l">
              <a:lnSpc>
                <a:spcPct val="90000"/>
              </a:lnSpc>
              <a:spcBef>
                <a:spcPct val="20000"/>
              </a:spcBef>
              <a:buClr>
                <a:schemeClr val="tx2"/>
              </a:buClr>
              <a:buSzPct val="90000"/>
              <a:buFont typeface="Symbol" pitchFamily="18" charset="2"/>
              <a:buChar char="¨"/>
            </a:pPr>
            <a:r>
              <a:rPr lang="ru-RU" b="1">
                <a:solidFill>
                  <a:schemeClr val="bg2"/>
                </a:solidFill>
              </a:rPr>
              <a:t>Содействует в достижении  личных целей</a:t>
            </a:r>
            <a:r>
              <a:rPr lang="en-US" b="1">
                <a:solidFill>
                  <a:schemeClr val="bg2"/>
                </a:solidFill>
              </a:rPr>
              <a:t>.</a:t>
            </a:r>
          </a:p>
          <a:p>
            <a:pPr marL="342900" indent="-342900" algn="l">
              <a:lnSpc>
                <a:spcPct val="90000"/>
              </a:lnSpc>
              <a:spcBef>
                <a:spcPct val="20000"/>
              </a:spcBef>
              <a:buClr>
                <a:schemeClr val="tx2"/>
              </a:buClr>
              <a:buSzPct val="90000"/>
              <a:buFont typeface="Symbol" pitchFamily="18" charset="2"/>
              <a:buChar char="¨"/>
            </a:pPr>
            <a:r>
              <a:rPr lang="ru-RU" b="1">
                <a:solidFill>
                  <a:schemeClr val="bg2"/>
                </a:solidFill>
              </a:rPr>
              <a:t>Обеспечивает помощь в осуществлении проектов и различных видов деятельности церкви</a:t>
            </a:r>
            <a:r>
              <a:rPr lang="en-US" b="1">
                <a:solidFill>
                  <a:schemeClr val="bg2"/>
                </a:solidFill>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88073"/>
                                        </p:tgtEl>
                                        <p:attrNameLst>
                                          <p:attrName>style.visibility</p:attrName>
                                        </p:attrNameLst>
                                      </p:cBhvr>
                                      <p:to>
                                        <p:strVal val="visible"/>
                                      </p:to>
                                    </p:set>
                                    <p:animEffect transition="in" filter="slide(fromLeft)">
                                      <p:cBhvr>
                                        <p:cTn id="7" dur="500"/>
                                        <p:tgtEl>
                                          <p:spTgt spid="8807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2" fill="hold" nodeType="clickEffect">
                                  <p:stCondLst>
                                    <p:cond delay="0"/>
                                  </p:stCondLst>
                                  <p:childTnLst>
                                    <p:set>
                                      <p:cBhvr>
                                        <p:cTn id="11" dur="1" fill="hold">
                                          <p:stCondLst>
                                            <p:cond delay="0"/>
                                          </p:stCondLst>
                                        </p:cTn>
                                        <p:tgtEl>
                                          <p:spTgt spid="88127"/>
                                        </p:tgtEl>
                                        <p:attrNameLst>
                                          <p:attrName>style.visibility</p:attrName>
                                        </p:attrNameLst>
                                      </p:cBhvr>
                                      <p:to>
                                        <p:strVal val="visible"/>
                                      </p:to>
                                    </p:set>
                                    <p:animEffect transition="in" filter="slide(fromRight)">
                                      <p:cBhvr>
                                        <p:cTn id="12" dur="500"/>
                                        <p:tgtEl>
                                          <p:spTgt spid="8812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8072"/>
                                        </p:tgtEl>
                                        <p:attrNameLst>
                                          <p:attrName>style.visibility</p:attrName>
                                        </p:attrNameLst>
                                      </p:cBhvr>
                                      <p:to>
                                        <p:strVal val="visible"/>
                                      </p:to>
                                    </p:set>
                                    <p:animEffect transition="in" filter="dissolve">
                                      <p:cBhvr>
                                        <p:cTn id="17" dur="500"/>
                                        <p:tgtEl>
                                          <p:spTgt spid="8807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nodePh="1">
                                  <p:stCondLst>
                                    <p:cond delay="0"/>
                                  </p:stCondLst>
                                  <p:endCondLst>
                                    <p:cond evt="begin" delay="0">
                                      <p:tn val="20"/>
                                    </p:cond>
                                  </p:endCondLst>
                                  <p:childTnLst>
                                    <p:set>
                                      <p:cBhvr>
                                        <p:cTn id="21" dur="1" fill="hold">
                                          <p:stCondLst>
                                            <p:cond delay="0"/>
                                          </p:stCondLst>
                                        </p:cTn>
                                        <p:tgtEl>
                                          <p:spTgt spid="88076">
                                            <p:txEl>
                                              <p:pRg st="0" end="0"/>
                                            </p:txEl>
                                          </p:spTgt>
                                        </p:tgtEl>
                                        <p:attrNameLst>
                                          <p:attrName>style.visibility</p:attrName>
                                        </p:attrNameLst>
                                      </p:cBhvr>
                                      <p:to>
                                        <p:strVal val="visible"/>
                                      </p:to>
                                    </p:set>
                                    <p:animEffect transition="in" filter="blinds(horizontal)">
                                      <p:cBhvr>
                                        <p:cTn id="22" dur="500"/>
                                        <p:tgtEl>
                                          <p:spTgt spid="8807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8131">
                                            <p:txEl>
                                              <p:pRg st="0" end="0"/>
                                            </p:txEl>
                                          </p:spTgt>
                                        </p:tgtEl>
                                        <p:attrNameLst>
                                          <p:attrName>style.visibility</p:attrName>
                                        </p:attrNameLst>
                                      </p:cBhvr>
                                      <p:to>
                                        <p:strVal val="visible"/>
                                      </p:to>
                                    </p:set>
                                    <p:animEffect transition="in" filter="dissolve">
                                      <p:cBhvr>
                                        <p:cTn id="27" dur="500"/>
                                        <p:tgtEl>
                                          <p:spTgt spid="88131">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8131">
                                            <p:txEl>
                                              <p:pRg st="1" end="1"/>
                                            </p:txEl>
                                          </p:spTgt>
                                        </p:tgtEl>
                                        <p:attrNameLst>
                                          <p:attrName>style.visibility</p:attrName>
                                        </p:attrNameLst>
                                      </p:cBhvr>
                                      <p:to>
                                        <p:strVal val="visible"/>
                                      </p:to>
                                    </p:set>
                                    <p:animEffect transition="in" filter="dissolve">
                                      <p:cBhvr>
                                        <p:cTn id="32" dur="500"/>
                                        <p:tgtEl>
                                          <p:spTgt spid="88131">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88131">
                                            <p:txEl>
                                              <p:pRg st="2" end="2"/>
                                            </p:txEl>
                                          </p:spTgt>
                                        </p:tgtEl>
                                        <p:attrNameLst>
                                          <p:attrName>style.visibility</p:attrName>
                                        </p:attrNameLst>
                                      </p:cBhvr>
                                      <p:to>
                                        <p:strVal val="visible"/>
                                      </p:to>
                                    </p:set>
                                    <p:animEffect transition="in" filter="dissolve">
                                      <p:cBhvr>
                                        <p:cTn id="37" dur="500"/>
                                        <p:tgtEl>
                                          <p:spTgt spid="88131">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8131">
                                            <p:txEl>
                                              <p:pRg st="3" end="3"/>
                                            </p:txEl>
                                          </p:spTgt>
                                        </p:tgtEl>
                                        <p:attrNameLst>
                                          <p:attrName>style.visibility</p:attrName>
                                        </p:attrNameLst>
                                      </p:cBhvr>
                                      <p:to>
                                        <p:strVal val="visible"/>
                                      </p:to>
                                    </p:set>
                                    <p:animEffect transition="in" filter="dissolve">
                                      <p:cBhvr>
                                        <p:cTn id="42" dur="500"/>
                                        <p:tgtEl>
                                          <p:spTgt spid="88131">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88131">
                                            <p:txEl>
                                              <p:pRg st="4" end="4"/>
                                            </p:txEl>
                                          </p:spTgt>
                                        </p:tgtEl>
                                        <p:attrNameLst>
                                          <p:attrName>style.visibility</p:attrName>
                                        </p:attrNameLst>
                                      </p:cBhvr>
                                      <p:to>
                                        <p:strVal val="visible"/>
                                      </p:to>
                                    </p:set>
                                    <p:animEffect transition="in" filter="dissolve">
                                      <p:cBhvr>
                                        <p:cTn id="47" dur="500"/>
                                        <p:tgtEl>
                                          <p:spTgt spid="88131">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88131">
                                            <p:txEl>
                                              <p:pRg st="5" end="5"/>
                                            </p:txEl>
                                          </p:spTgt>
                                        </p:tgtEl>
                                        <p:attrNameLst>
                                          <p:attrName>style.visibility</p:attrName>
                                        </p:attrNameLst>
                                      </p:cBhvr>
                                      <p:to>
                                        <p:strVal val="visible"/>
                                      </p:to>
                                    </p:set>
                                    <p:animEffect transition="in" filter="dissolve">
                                      <p:cBhvr>
                                        <p:cTn id="52" dur="500"/>
                                        <p:tgtEl>
                                          <p:spTgt spid="88131">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88131">
                                            <p:txEl>
                                              <p:pRg st="6" end="6"/>
                                            </p:txEl>
                                          </p:spTgt>
                                        </p:tgtEl>
                                        <p:attrNameLst>
                                          <p:attrName>style.visibility</p:attrName>
                                        </p:attrNameLst>
                                      </p:cBhvr>
                                      <p:to>
                                        <p:strVal val="visible"/>
                                      </p:to>
                                    </p:set>
                                    <p:animEffect transition="in" filter="dissolve">
                                      <p:cBhvr>
                                        <p:cTn id="57" dur="500"/>
                                        <p:tgtEl>
                                          <p:spTgt spid="881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72" grpId="0" animBg="1"/>
      <p:bldP spid="88076" grpId="0" build="p" autoUpdateAnimBg="0"/>
      <p:bldP spid="88131" grpId="0" build="p" autoUpdateAnimBg="0"/>
    </p:bldLst>
  </p:timing>
</p:sld>
</file>

<file path=ppt/theme/theme1.xml><?xml version="1.0" encoding="utf-8"?>
<a:theme xmlns:a="http://schemas.openxmlformats.org/drawingml/2006/main" name="Lock And Key">
  <a:themeElements>
    <a:clrScheme name="Lock And Key 1">
      <a:dk1>
        <a:srgbClr val="200B5B"/>
      </a:dk1>
      <a:lt1>
        <a:srgbClr val="EAEAEA"/>
      </a:lt1>
      <a:dk2>
        <a:srgbClr val="6600FF"/>
      </a:dk2>
      <a:lt2>
        <a:srgbClr val="FFCC66"/>
      </a:lt2>
      <a:accent1>
        <a:srgbClr val="EEB00B"/>
      </a:accent1>
      <a:accent2>
        <a:srgbClr val="6600CC"/>
      </a:accent2>
      <a:accent3>
        <a:srgbClr val="B8AAFF"/>
      </a:accent3>
      <a:accent4>
        <a:srgbClr val="C8C8C8"/>
      </a:accent4>
      <a:accent5>
        <a:srgbClr val="F5D4AA"/>
      </a:accent5>
      <a:accent6>
        <a:srgbClr val="5C00B9"/>
      </a:accent6>
      <a:hlink>
        <a:srgbClr val="FF33CC"/>
      </a:hlink>
      <a:folHlink>
        <a:srgbClr val="CC99FF"/>
      </a:folHlink>
    </a:clrScheme>
    <a:fontScheme name="Lock And Key">
      <a:majorFont>
        <a:latin typeface="Arial"/>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ock And Key 1">
        <a:dk1>
          <a:srgbClr val="200B5B"/>
        </a:dk1>
        <a:lt1>
          <a:srgbClr val="EAEAEA"/>
        </a:lt1>
        <a:dk2>
          <a:srgbClr val="6600FF"/>
        </a:dk2>
        <a:lt2>
          <a:srgbClr val="FFCC66"/>
        </a:lt2>
        <a:accent1>
          <a:srgbClr val="EEB00B"/>
        </a:accent1>
        <a:accent2>
          <a:srgbClr val="6600CC"/>
        </a:accent2>
        <a:accent3>
          <a:srgbClr val="B8AAFF"/>
        </a:accent3>
        <a:accent4>
          <a:srgbClr val="C8C8C8"/>
        </a:accent4>
        <a:accent5>
          <a:srgbClr val="F5D4AA"/>
        </a:accent5>
        <a:accent6>
          <a:srgbClr val="5C00B9"/>
        </a:accent6>
        <a:hlink>
          <a:srgbClr val="FF33CC"/>
        </a:hlink>
        <a:folHlink>
          <a:srgbClr val="CC99FF"/>
        </a:folHlink>
      </a:clrScheme>
      <a:clrMap bg1="dk2" tx1="lt1" bg2="dk1" tx2="lt2" accent1="accent1" accent2="accent2" accent3="accent3" accent4="accent4" accent5="accent5" accent6="accent6" hlink="hlink" folHlink="folHlink"/>
    </a:extraClrScheme>
    <a:extraClrScheme>
      <a:clrScheme name="Lock And Key 2">
        <a:dk1>
          <a:srgbClr val="393939"/>
        </a:dk1>
        <a:lt1>
          <a:srgbClr val="FFFFFF"/>
        </a:lt1>
        <a:dk2>
          <a:srgbClr val="6600CC"/>
        </a:dk2>
        <a:lt2>
          <a:srgbClr val="CCCCFF"/>
        </a:lt2>
        <a:accent1>
          <a:srgbClr val="F9D87E"/>
        </a:accent1>
        <a:accent2>
          <a:srgbClr val="FFCCCC"/>
        </a:accent2>
        <a:accent3>
          <a:srgbClr val="FFFFFF"/>
        </a:accent3>
        <a:accent4>
          <a:srgbClr val="2F2F2F"/>
        </a:accent4>
        <a:accent5>
          <a:srgbClr val="FBE9C0"/>
        </a:accent5>
        <a:accent6>
          <a:srgbClr val="E7B9B9"/>
        </a:accent6>
        <a:hlink>
          <a:srgbClr val="FFCCFF"/>
        </a:hlink>
        <a:folHlink>
          <a:srgbClr val="99CCFF"/>
        </a:folHlink>
      </a:clrScheme>
      <a:clrMap bg1="lt1" tx1="dk1" bg2="lt2" tx2="dk2" accent1="accent1" accent2="accent2" accent3="accent3" accent4="accent4" accent5="accent5" accent6="accent6" hlink="hlink" folHlink="folHlink"/>
    </a:extraClrScheme>
    <a:extraClrScheme>
      <a:clrScheme name="Lock And Key 3">
        <a:dk1>
          <a:srgbClr val="000000"/>
        </a:dk1>
        <a:lt1>
          <a:srgbClr val="FFFFFF"/>
        </a:lt1>
        <a:dk2>
          <a:srgbClr val="000000"/>
        </a:dk2>
        <a:lt2>
          <a:srgbClr val="FFFFFF"/>
        </a:lt2>
        <a:accent1>
          <a:srgbClr val="CBCBCB"/>
        </a:accent1>
        <a:accent2>
          <a:srgbClr val="5F5F5F"/>
        </a:accent2>
        <a:accent3>
          <a:srgbClr val="FFFFFF"/>
        </a:accent3>
        <a:accent4>
          <a:srgbClr val="000000"/>
        </a:accent4>
        <a:accent5>
          <a:srgbClr val="E2E2E2"/>
        </a:accent5>
        <a:accent6>
          <a:srgbClr val="555555"/>
        </a:accent6>
        <a:hlink>
          <a:srgbClr val="969696"/>
        </a:hlink>
        <a:folHlink>
          <a:srgbClr val="EAEAEA"/>
        </a:folHlink>
      </a:clrScheme>
      <a:clrMap bg1="lt1" tx1="dk1" bg2="lt2" tx2="dk2" accent1="accent1" accent2="accent2" accent3="accent3" accent4="accent4" accent5="accent5" accent6="accent6" hlink="hlink" folHlink="folHlink"/>
    </a:extraClrScheme>
    <a:extraClrScheme>
      <a:clrScheme name="Lock And Key 4">
        <a:dk1>
          <a:srgbClr val="330000"/>
        </a:dk1>
        <a:lt1>
          <a:srgbClr val="FFFFCC"/>
        </a:lt1>
        <a:dk2>
          <a:srgbClr val="000000"/>
        </a:dk2>
        <a:lt2>
          <a:srgbClr val="FFCC00"/>
        </a:lt2>
        <a:accent1>
          <a:srgbClr val="FF9900"/>
        </a:accent1>
        <a:accent2>
          <a:srgbClr val="330099"/>
        </a:accent2>
        <a:accent3>
          <a:srgbClr val="AAAAAA"/>
        </a:accent3>
        <a:accent4>
          <a:srgbClr val="DADAAE"/>
        </a:accent4>
        <a:accent5>
          <a:srgbClr val="FFCAAA"/>
        </a:accent5>
        <a:accent6>
          <a:srgbClr val="2D008A"/>
        </a:accent6>
        <a:hlink>
          <a:srgbClr val="FF6633"/>
        </a:hlink>
        <a:folHlink>
          <a:srgbClr val="669900"/>
        </a:folHlink>
      </a:clrScheme>
      <a:clrMap bg1="dk2" tx1="lt1" bg2="dk1" tx2="lt2" accent1="accent1" accent2="accent2" accent3="accent3" accent4="accent4" accent5="accent5" accent6="accent6" hlink="hlink" folHlink="folHlink"/>
    </a:extraClrScheme>
    <a:extraClrScheme>
      <a:clrScheme name="Lock And Key 5">
        <a:dk1>
          <a:srgbClr val="333300"/>
        </a:dk1>
        <a:lt1>
          <a:srgbClr val="DDDDDD"/>
        </a:lt1>
        <a:dk2>
          <a:srgbClr val="996600"/>
        </a:dk2>
        <a:lt2>
          <a:srgbClr val="FFCC66"/>
        </a:lt2>
        <a:accent1>
          <a:srgbClr val="EEB00B"/>
        </a:accent1>
        <a:accent2>
          <a:srgbClr val="330099"/>
        </a:accent2>
        <a:accent3>
          <a:srgbClr val="CAB8AA"/>
        </a:accent3>
        <a:accent4>
          <a:srgbClr val="BDBDBD"/>
        </a:accent4>
        <a:accent5>
          <a:srgbClr val="F5D4AA"/>
        </a:accent5>
        <a:accent6>
          <a:srgbClr val="2D008A"/>
        </a:accent6>
        <a:hlink>
          <a:srgbClr val="FF6633"/>
        </a:hlink>
        <a:folHlink>
          <a:srgbClr val="CC9900"/>
        </a:folHlink>
      </a:clrScheme>
      <a:clrMap bg1="dk2" tx1="lt1" bg2="dk1" tx2="lt2" accent1="accent1" accent2="accent2" accent3="accent3" accent4="accent4" accent5="accent5" accent6="accent6" hlink="hlink" folHlink="folHlink"/>
    </a:extraClrScheme>
    <a:extraClrScheme>
      <a:clrScheme name="Lock And Key 6">
        <a:dk1>
          <a:srgbClr val="003300"/>
        </a:dk1>
        <a:lt1>
          <a:srgbClr val="FFFFCC"/>
        </a:lt1>
        <a:dk2>
          <a:srgbClr val="999933"/>
        </a:dk2>
        <a:lt2>
          <a:srgbClr val="FFFF66"/>
        </a:lt2>
        <a:accent1>
          <a:srgbClr val="CC9900"/>
        </a:accent1>
        <a:accent2>
          <a:srgbClr val="330099"/>
        </a:accent2>
        <a:accent3>
          <a:srgbClr val="CACAAD"/>
        </a:accent3>
        <a:accent4>
          <a:srgbClr val="DADAAE"/>
        </a:accent4>
        <a:accent5>
          <a:srgbClr val="E2CAAA"/>
        </a:accent5>
        <a:accent6>
          <a:srgbClr val="2D008A"/>
        </a:accent6>
        <a:hlink>
          <a:srgbClr val="FF9900"/>
        </a:hlink>
        <a:folHlink>
          <a:srgbClr val="FF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Designs\Lock And Key.pot</Template>
  <TotalTime>2528</TotalTime>
  <Pages>54</Pages>
  <Words>1734</Words>
  <Application>Microsoft Office PowerPoint</Application>
  <PresentationFormat>Экран (4:3)</PresentationFormat>
  <Paragraphs>257</Paragraphs>
  <Slides>56</Slides>
  <Notes>56</Notes>
  <HiddenSlides>14</HiddenSlides>
  <MMClips>0</MMClips>
  <ScaleCrop>false</ScaleCrop>
  <HeadingPairs>
    <vt:vector size="8" baseType="variant">
      <vt:variant>
        <vt:lpstr>Использованные шрифты</vt:lpstr>
      </vt:variant>
      <vt:variant>
        <vt:i4>11</vt:i4>
      </vt:variant>
      <vt:variant>
        <vt:lpstr>Тема</vt:lpstr>
      </vt:variant>
      <vt:variant>
        <vt:i4>1</vt:i4>
      </vt:variant>
      <vt:variant>
        <vt:lpstr>Внедренные серверы OLE</vt:lpstr>
      </vt:variant>
      <vt:variant>
        <vt:i4>3</vt:i4>
      </vt:variant>
      <vt:variant>
        <vt:lpstr>Заголовки слайдов</vt:lpstr>
      </vt:variant>
      <vt:variant>
        <vt:i4>56</vt:i4>
      </vt:variant>
    </vt:vector>
  </HeadingPairs>
  <TitlesOfParts>
    <vt:vector size="71" baseType="lpstr">
      <vt:lpstr>Times New Roman</vt:lpstr>
      <vt:lpstr>Arial</vt:lpstr>
      <vt:lpstr>Symbol</vt:lpstr>
      <vt:lpstr>Kabel Ult BT</vt:lpstr>
      <vt:lpstr>Lithograph</vt:lpstr>
      <vt:lpstr>PosterBodoni BT</vt:lpstr>
      <vt:lpstr>Monotype Sorts</vt:lpstr>
      <vt:lpstr>Comic Sans MS</vt:lpstr>
      <vt:lpstr>Albertus Extra Bold</vt:lpstr>
      <vt:lpstr>Wingdings</vt:lpstr>
      <vt:lpstr>Swis721 BlkEx BT</vt:lpstr>
      <vt:lpstr>Lock And Key</vt:lpstr>
      <vt:lpstr>Microsoft ClipArt Gallery</vt:lpstr>
      <vt:lpstr>Galería de imágenes de Microsoft</vt:lpstr>
      <vt:lpstr>CorelDRAW 7.0 Graphic</vt:lpstr>
      <vt:lpstr>КЛАССЫ СУББОТНЕЙ ШКОЛЫ</vt:lpstr>
      <vt:lpstr>Слайд 2</vt:lpstr>
      <vt:lpstr>Слайд 3</vt:lpstr>
      <vt:lpstr>Слайд 4</vt:lpstr>
      <vt:lpstr>Слайд 5</vt:lpstr>
      <vt:lpstr>Слайд 6</vt:lpstr>
      <vt:lpstr>Слайд 7</vt:lpstr>
      <vt:lpstr>Потенциал класса субботней школы</vt:lpstr>
      <vt:lpstr>Слайд 9</vt:lpstr>
      <vt:lpstr>НЕКОТОРЫЕ ХАРАКТЕРИСТИКИ ВЗРОСЛЫХ В  ПРОЦЕССЕ ОБУЧЕНИЯ</vt:lpstr>
      <vt:lpstr> 1. Ищут удовлетворения своих                   потребностей. </vt:lpstr>
      <vt:lpstr>4. Обладают опытом, которым могут и хотят поделиться. </vt:lpstr>
      <vt:lpstr>7. Ожидают определенных удобств.</vt:lpstr>
      <vt:lpstr>9. Настроены на то, что приносит быструю практическую пользу в решении их проблем и проектов, настоящих и будущих. </vt:lpstr>
      <vt:lpstr>.</vt:lpstr>
      <vt:lpstr>Слайд 16</vt:lpstr>
      <vt:lpstr>13. Учителю необходимо  выяснить   нужды  участников  класса СШ. </vt:lpstr>
      <vt:lpstr>ВЗРОСЛЫЙ УЧЕНИК</vt:lpstr>
      <vt:lpstr>.</vt:lpstr>
      <vt:lpstr>Как работают классы СШ</vt:lpstr>
      <vt:lpstr>Слайд 21</vt:lpstr>
      <vt:lpstr>Слайд 22</vt:lpstr>
      <vt:lpstr>Слайд 23</vt:lpstr>
      <vt:lpstr>Слайд 24</vt:lpstr>
      <vt:lpstr>Слайд 25</vt:lpstr>
      <vt:lpstr>Слайд 26</vt:lpstr>
      <vt:lpstr>Слайд 27</vt:lpstr>
      <vt:lpstr>Слайд 28</vt:lpstr>
      <vt:lpstr>Слайд 29</vt:lpstr>
      <vt:lpstr>Почему важны классы субботней школы</vt:lpstr>
      <vt:lpstr>Кто пропускает субботнюю школу?</vt:lpstr>
      <vt:lpstr>Основные причины ухода из церкви</vt:lpstr>
      <vt:lpstr>Советы по работе субботней школы, стр. 257.</vt:lpstr>
      <vt:lpstr>Советы по работе субботней школы, стр. 66.</vt:lpstr>
      <vt:lpstr>ОСНОВНЫЕ БОЖЕСТВЕННЫЕ УКАЗАНИЯ ПО ЗАВЕРШЕНИЮ ПРОПОВЕДИ ЕВАНГЕЛИЯ</vt:lpstr>
      <vt:lpstr>СОЗДАНИЕ МАЛЫХ ГРУПП</vt:lpstr>
      <vt:lpstr>ПРЕИМУЩЕСТВА  КЛАССА СШ</vt:lpstr>
      <vt:lpstr>ПЛАН  УРОКА СШ</vt:lpstr>
      <vt:lpstr>  </vt:lpstr>
      <vt:lpstr>КТО?      ГДЕ?          КАК?             КОГДА? </vt:lpstr>
      <vt:lpstr> Кто?</vt:lpstr>
      <vt:lpstr> Где?</vt:lpstr>
      <vt:lpstr>Как?</vt:lpstr>
      <vt:lpstr>Когда?</vt:lpstr>
      <vt:lpstr>ПРОВЕДЕНИЕ УРОКА СШ </vt:lpstr>
      <vt:lpstr> ПОСТАНОВКА ВОПРОСОВ </vt:lpstr>
      <vt:lpstr>СЕМЬ КЛЮЧЕВЫХ  СОСТАВЛЯЮЩИХ УСПЕХА ДЕЯТЕЛЬНОСТИ КЛАССА СШ </vt:lpstr>
      <vt:lpstr>ПЛАНИРОВАНИЕ МИССИОНЕРСКОЙ РАБОТЫ КЛАССА СУББОТНЕЙ ШКОЛЫ </vt:lpstr>
      <vt:lpstr>ПЛАНИРОВАНИЕ МИССИОНЕРСКОЙ РАБОТЫ КЛАССА СУББОТНЕЙ ШКОЛЫ </vt:lpstr>
      <vt:lpstr>ПЛАНИРОВАНИЕ МИССИОНЕРСКОЙ РАБОТЫ КЛАССА СУББОТНЕЙ ШКОЛЫ </vt:lpstr>
      <vt:lpstr>Слайд 51</vt:lpstr>
      <vt:lpstr>Слайд 52</vt:lpstr>
      <vt:lpstr>Слайд 53</vt:lpstr>
      <vt:lpstr>Слайд 54</vt:lpstr>
      <vt:lpstr>Слайд 55</vt:lpstr>
      <vt:lpstr>СОСТАВЛЕНИЕ ПЛАНА  МИССИОНЕРСКОЙ РАБОТЫ КЛАССА СШ</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SABBATH SCHOOL ACTION UNIT</dc:title>
  <dc:subject>ssaction</dc:subject>
  <dc:creator>General Conference of SDA</dc:creator>
  <cp:keywords>action</cp:keywords>
  <dc:description>based on Calvin Smith's syllabus</dc:description>
  <cp:lastModifiedBy>vkotov</cp:lastModifiedBy>
  <cp:revision>130</cp:revision>
  <cp:lastPrinted>1997-01-30T09:10:40Z</cp:lastPrinted>
  <dcterms:created xsi:type="dcterms:W3CDTF">1997-01-11T22:23:26Z</dcterms:created>
  <dcterms:modified xsi:type="dcterms:W3CDTF">2014-01-19T06:23:01Z</dcterms:modified>
</cp:coreProperties>
</file>