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2"/>
    <p:sldMasterId id="2147483687" r:id="rId3"/>
    <p:sldMasterId id="2147483746" r:id="rId4"/>
  </p:sldMasterIdLst>
  <p:notesMasterIdLst>
    <p:notesMasterId r:id="rId23"/>
  </p:notesMasterIdLst>
  <p:handoutMasterIdLst>
    <p:handoutMasterId r:id="rId24"/>
  </p:handoutMasterIdLst>
  <p:sldIdLst>
    <p:sldId id="292" r:id="rId5"/>
    <p:sldId id="289" r:id="rId6"/>
    <p:sldId id="258" r:id="rId7"/>
    <p:sldId id="304" r:id="rId8"/>
    <p:sldId id="270" r:id="rId9"/>
    <p:sldId id="303" r:id="rId10"/>
    <p:sldId id="272" r:id="rId11"/>
    <p:sldId id="273" r:id="rId12"/>
    <p:sldId id="269" r:id="rId13"/>
    <p:sldId id="277" r:id="rId14"/>
    <p:sldId id="278" r:id="rId15"/>
    <p:sldId id="279" r:id="rId16"/>
    <p:sldId id="275" r:id="rId17"/>
    <p:sldId id="276" r:id="rId18"/>
    <p:sldId id="305" r:id="rId19"/>
    <p:sldId id="280" r:id="rId20"/>
    <p:sldId id="306" r:id="rId21"/>
    <p:sldId id="287" r:id="rId22"/>
  </p:sldIdLst>
  <p:sldSz cx="12192000" cy="6858000"/>
  <p:notesSz cx="6997700" cy="92837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00"/>
  </p:normalViewPr>
  <p:slideViewPr>
    <p:cSldViewPr>
      <p:cViewPr varScale="1">
        <p:scale>
          <a:sx n="89" d="100"/>
          <a:sy n="89" d="100"/>
        </p:scale>
        <p:origin x="120" y="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2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3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ahoma" charset="0"/>
              </a:defRPr>
            </a:lvl1pPr>
          </a:lstStyle>
          <a:p>
            <a:endParaRPr lang="ru-RU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63988" y="0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ahoma" charset="0"/>
              </a:defRPr>
            </a:lvl1pPr>
          </a:lstStyle>
          <a:p>
            <a:endParaRPr lang="ru-RU"/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18563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ahoma" charset="0"/>
              </a:defRPr>
            </a:lvl1pPr>
          </a:lstStyle>
          <a:p>
            <a:endParaRPr lang="ru-RU"/>
          </a:p>
        </p:txBody>
      </p:sp>
      <p:sp>
        <p:nvSpPr>
          <p:cNvPr id="317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63988" y="8818563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ahoma" charset="0"/>
              </a:defRPr>
            </a:lvl1pPr>
          </a:lstStyle>
          <a:p>
            <a:fld id="{CA2CDD77-7F2B-4412-BF84-68F56F324006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75954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ahoma" charset="0"/>
              </a:defRPr>
            </a:lvl1pPr>
          </a:lstStyle>
          <a:p>
            <a:endParaRPr lang="ru-RU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3988" y="0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ahoma" charset="0"/>
              </a:defRPr>
            </a:lvl1pPr>
          </a:lstStyle>
          <a:p>
            <a:endParaRPr lang="ru-RU"/>
          </a:p>
        </p:txBody>
      </p:sp>
      <p:sp>
        <p:nvSpPr>
          <p:cNvPr id="337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04813" y="696913"/>
            <a:ext cx="6188075" cy="3481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37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088" y="4410075"/>
            <a:ext cx="5597525" cy="417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337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18563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ahoma" charset="0"/>
              </a:defRPr>
            </a:lvl1pPr>
          </a:lstStyle>
          <a:p>
            <a:endParaRPr lang="ru-RU"/>
          </a:p>
        </p:txBody>
      </p:sp>
      <p:sp>
        <p:nvSpPr>
          <p:cNvPr id="337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3988" y="8818563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ahoma" charset="0"/>
              </a:defRPr>
            </a:lvl1pPr>
          </a:lstStyle>
          <a:p>
            <a:fld id="{F37BAF75-4E80-4FCF-AAA0-52893550E643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25010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 smtClean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20638" y="466725"/>
            <a:ext cx="4256087" cy="2395538"/>
          </a:xfrm>
        </p:spPr>
      </p:sp>
    </p:spTree>
    <p:extLst>
      <p:ext uri="{BB962C8B-B14F-4D97-AF65-F5344CB8AC3E}">
        <p14:creationId xmlns:p14="http://schemas.microsoft.com/office/powerpoint/2010/main" val="2848195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F4FFE7-DB9E-4247-8F0B-7B440E7016AA}" type="slidenum">
              <a:rPr lang="ru-RU">
                <a:solidFill>
                  <a:srgbClr val="000000"/>
                </a:solidFill>
              </a:rPr>
              <a:pPr/>
              <a:t>9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4813" y="696913"/>
            <a:ext cx="6188075" cy="3481387"/>
          </a:xfrm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3255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978400" y="2135188"/>
            <a:ext cx="6908800" cy="1827212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978400" y="4038600"/>
            <a:ext cx="6902451" cy="10668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58372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304800" y="6248400"/>
            <a:ext cx="2540000" cy="457200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endParaRPr lang="ru-RU"/>
          </a:p>
        </p:txBody>
      </p:sp>
      <p:sp>
        <p:nvSpPr>
          <p:cNvPr id="58373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49600" y="6248400"/>
            <a:ext cx="5791200" cy="457200"/>
          </a:xfrm>
        </p:spPr>
        <p:txBody>
          <a:bodyPr/>
          <a:lstStyle>
            <a:lvl1pPr>
              <a:defRPr sz="800"/>
            </a:lvl1pPr>
          </a:lstStyle>
          <a:p>
            <a:endParaRPr lang="ru-RU"/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9347200" y="6248400"/>
            <a:ext cx="2540000" cy="457200"/>
          </a:xfrm>
        </p:spPr>
        <p:txBody>
          <a:bodyPr/>
          <a:lstStyle>
            <a:lvl1pPr>
              <a:defRPr sz="800"/>
            </a:lvl1pPr>
          </a:lstStyle>
          <a:p>
            <a:fld id="{5BD10AC9-6396-4340-9F8E-7C16EC332FA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20B0A3-48A5-4348-8941-1AC2F4E6C9A0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2954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74200" y="228600"/>
            <a:ext cx="2311400" cy="5867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228600"/>
            <a:ext cx="6731000" cy="5867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4FBB99-14B5-499C-BCFB-9535C4C485EA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78429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9" name="Rectangle 17"/>
          <p:cNvSpPr>
            <a:spLocks noGrp="1" noChangeArrowheads="1"/>
          </p:cNvSpPr>
          <p:nvPr>
            <p:ph type="ctrTitle" sz="quarter"/>
          </p:nvPr>
        </p:nvSpPr>
        <p:spPr>
          <a:xfrm>
            <a:off x="1828800" y="1371600"/>
            <a:ext cx="8636000" cy="1905000"/>
          </a:xfrm>
        </p:spPr>
        <p:txBody>
          <a:bodyPr anchor="b"/>
          <a:lstStyle>
            <a:lvl1pPr algn="ctr">
              <a:lnSpc>
                <a:spcPct val="100000"/>
              </a:lnSpc>
              <a:defRPr sz="4400"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3090" name="Rectangle 1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352800"/>
            <a:ext cx="8636000" cy="457200"/>
          </a:xfrm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0" rIns="91440" bIns="0"/>
          <a:lstStyle>
            <a:lvl1pPr marL="0" indent="0" algn="ctr">
              <a:spcBef>
                <a:spcPct val="0"/>
              </a:spcBef>
              <a:buClrTx/>
              <a:buFontTx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3101" name="Rectangle 29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3102" name="Rectangle 30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3103" name="Rectangle 31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8C66B19E-E62C-4094-ACFD-936971EA87F9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318088"/>
      </p:ext>
    </p:extLst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D8ABC6-5E9C-41D0-BB6E-1132C0F3A6C4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38033"/>
      </p:ext>
    </p:extLst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F7BF63-E677-479B-B4F5-DA5F02987390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834250"/>
      </p:ext>
    </p:extLst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41600" y="1752600"/>
            <a:ext cx="37592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4000" y="1752600"/>
            <a:ext cx="37592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C86423-E466-451A-B39F-14A3BBA2369E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956978"/>
      </p:ext>
    </p:extLst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2F8B07-6079-45AC-BF6C-CB9A98E270CA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240528"/>
      </p:ext>
    </p:extLst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543725-7534-48B1-88BA-35A93D050ACA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741313"/>
      </p:ext>
    </p:extLst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70282C-E6DD-4480-BF36-95A5C111BE71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414825"/>
      </p:ext>
    </p:extLst>
  </p:cSld>
  <p:clrMapOvr>
    <a:masterClrMapping/>
  </p:clrMapOvr>
  <p:transition spd="slow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216D5C-FAB5-432C-981F-6D10E630C7BF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896001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83E7ED-5278-45E8-BCFD-319F4C536056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73985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52E12D-C7D5-440B-AE19-6900F5309E0E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690306"/>
      </p:ext>
    </p:extLst>
  </p:cSld>
  <p:clrMapOvr>
    <a:masterClrMapping/>
  </p:clrMapOvr>
  <p:transition spd="slow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2F066D-6E15-4068-BC30-D0FA5DD37B14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840619"/>
      </p:ext>
    </p:extLst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432800" y="819150"/>
            <a:ext cx="1930400" cy="48196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41600" y="819150"/>
            <a:ext cx="5588000" cy="48196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8C8B9F-51F9-4751-96FC-86A6AFB28C78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962880"/>
      </p:ext>
    </p:extLst>
  </p:cSld>
  <p:clrMapOvr>
    <a:masterClrMapping/>
  </p:clrMapOvr>
  <p:transition spd="slow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508032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963564" y="285791"/>
            <a:ext cx="9144001" cy="2387601"/>
          </a:xfrm>
          <a:prstGeom prst="rect">
            <a:avLst/>
          </a:prstGeom>
        </p:spPr>
        <p:txBody>
          <a:bodyPr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963564" y="4905542"/>
            <a:ext cx="9144001" cy="717046"/>
          </a:xfrm>
          <a:prstGeom prst="rect">
            <a:avLst/>
          </a:prstGeom>
        </p:spPr>
        <p:txBody>
          <a:bodyPr anchor="ctr"/>
          <a:lstStyle>
            <a:lvl1pPr algn="ctr"/>
            <a:lvl2pPr marL="0" indent="342900" algn="ctr">
              <a:buSzTx/>
              <a:buNone/>
            </a:lvl2pPr>
            <a:lvl3pPr marL="0" indent="685800" algn="ctr">
              <a:buSzTx/>
              <a:buNone/>
            </a:lvl3pPr>
            <a:lvl4pPr marL="0" indent="1028700" algn="ctr">
              <a:buSzTx/>
              <a:buNone/>
            </a:lvl4pPr>
            <a:lvl5pPr marL="0" indent="1371600" algn="ctr">
              <a:buSzTx/>
              <a:buNone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223399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8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237064" y="365127"/>
            <a:ext cx="6809363" cy="1325563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2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237064" y="1825625"/>
            <a:ext cx="6809363" cy="4351338"/>
          </a:xfrm>
          <a:prstGeom prst="rect">
            <a:avLst/>
          </a:prstGeom>
        </p:spPr>
        <p:txBody>
          <a:bodyPr/>
          <a:lstStyle>
            <a:lvl1pPr algn="r"/>
            <a:lvl2pPr algn="r"/>
            <a:lvl3pPr algn="r"/>
            <a:lvl4pPr algn="r"/>
            <a:lvl5pPr algn="r"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634705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898843" y="365127"/>
            <a:ext cx="8454957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2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2898843" y="1825625"/>
            <a:ext cx="8454957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pic>
        <p:nvPicPr>
          <p:cNvPr id="43" name="adventist-symbol-tm--white.pdf" descr="adventist-symbol-tm--whit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561029" y="5051957"/>
            <a:ext cx="1662848" cy="1662848"/>
          </a:xfrm>
          <a:prstGeom prst="rect">
            <a:avLst/>
          </a:prstGeom>
          <a:ln w="12700">
            <a:miter lim="400000"/>
          </a:ln>
        </p:spPr>
      </p:pic>
      <p:sp>
        <p:nvSpPr>
          <p:cNvPr id="4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616510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898843" y="365127"/>
            <a:ext cx="8454957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5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2898843" y="1825625"/>
            <a:ext cx="8454957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5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133073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76745" y="365127"/>
            <a:ext cx="3909475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6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276745" y="1825626"/>
            <a:ext cx="3909475" cy="41687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6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950094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77603" y="365127"/>
            <a:ext cx="4705676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73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77603" y="1825626"/>
            <a:ext cx="4705676" cy="46335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pic>
        <p:nvPicPr>
          <p:cNvPr id="74" name="adventist-symbol-tm--white.pdf" descr="adventist-symbol-tm--whit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504813" y="5043515"/>
            <a:ext cx="1719131" cy="1719131"/>
          </a:xfrm>
          <a:prstGeom prst="rect">
            <a:avLst/>
          </a:prstGeom>
          <a:ln w="12700">
            <a:miter lim="400000"/>
          </a:ln>
        </p:spPr>
      </p:pic>
      <p:sp>
        <p:nvSpPr>
          <p:cNvPr id="7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00787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EF6931-E2E8-4448-AF3E-32CE22D2CB84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81370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2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04950" y="365127"/>
            <a:ext cx="6374676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8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04950" y="1825627"/>
            <a:ext cx="6374676" cy="462742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pic>
        <p:nvPicPr>
          <p:cNvPr id="85" name="adventist-symbol-tm--white.pdf" descr="adventist-symbol-tm--whit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577342" y="5267180"/>
            <a:ext cx="1539359" cy="1539360"/>
          </a:xfrm>
          <a:prstGeom prst="rect">
            <a:avLst/>
          </a:prstGeom>
          <a:ln w="12700">
            <a:miter lim="400000"/>
          </a:ln>
        </p:spPr>
      </p:pic>
      <p:sp>
        <p:nvSpPr>
          <p:cNvPr id="8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042447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3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073445" y="681584"/>
            <a:ext cx="5254604" cy="1325564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9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073445" y="2142086"/>
            <a:ext cx="5254604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pic>
        <p:nvPicPr>
          <p:cNvPr id="96" name="adventist-symbol-tm--white.pdf" descr="adventist-symbol-tm--whit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643367" y="5248636"/>
            <a:ext cx="1449283" cy="1449283"/>
          </a:xfrm>
          <a:prstGeom prst="rect">
            <a:avLst/>
          </a:prstGeom>
          <a:ln w="12700">
            <a:miter lim="400000"/>
          </a:ln>
        </p:spPr>
      </p:pic>
      <p:sp>
        <p:nvSpPr>
          <p:cNvPr id="9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304808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4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65761" y="365127"/>
            <a:ext cx="722376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06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65761" y="1825625"/>
            <a:ext cx="7223760" cy="420941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pic>
        <p:nvPicPr>
          <p:cNvPr id="107" name="adventist-symbol-tm--white.pdf" descr="adventist-symbol-tm--whit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546441" y="5191464"/>
            <a:ext cx="1617835" cy="1617836"/>
          </a:xfrm>
          <a:prstGeom prst="rect">
            <a:avLst/>
          </a:prstGeom>
          <a:ln w="12700">
            <a:miter lim="400000"/>
          </a:ln>
        </p:spPr>
      </p:pic>
      <p:sp>
        <p:nvSpPr>
          <p:cNvPr id="10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762504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5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17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11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699262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6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551713" y="495757"/>
            <a:ext cx="4634507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27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551713" y="1956255"/>
            <a:ext cx="4634507" cy="44184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12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697197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3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76136" y="2475827"/>
            <a:ext cx="6374861" cy="1914628"/>
          </a:xfrm>
          <a:prstGeom prst="rect">
            <a:avLst/>
          </a:prstGeom>
        </p:spPr>
        <p:txBody>
          <a:bodyPr/>
          <a:lstStyle>
            <a:lvl1pPr algn="ctr">
              <a:defRPr sz="45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3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740920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7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403139" y="365127"/>
            <a:ext cx="4980564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46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403139" y="1825626"/>
            <a:ext cx="4980564" cy="46335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14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159443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15937" y="365127"/>
            <a:ext cx="5798105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56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515937" y="1825625"/>
            <a:ext cx="5798105" cy="436116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15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69957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Rectangle 3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708133" y="4626040"/>
            <a:ext cx="9144001" cy="1969312"/>
          </a:xfrm>
          <a:prstGeom prst="rect">
            <a:avLst/>
          </a:prstGeom>
        </p:spPr>
        <p:txBody>
          <a:bodyPr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6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795964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378453" y="365127"/>
            <a:ext cx="4876592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7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378453" y="1825624"/>
            <a:ext cx="4876592" cy="45751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17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802289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40000" y="1447800"/>
            <a:ext cx="45212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64400" y="1447800"/>
            <a:ext cx="45212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D75CF3-B8AA-47BB-9B72-30CD7C96C908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76946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Rectangle 6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341224" y="365127"/>
            <a:ext cx="5917475" cy="1325563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8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341224" y="1825625"/>
            <a:ext cx="5917475" cy="4361166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FFFFFF"/>
                </a:solidFill>
              </a:defRPr>
            </a:lvl1pPr>
            <a:lvl2pPr algn="r">
              <a:defRPr>
                <a:solidFill>
                  <a:srgbClr val="FFFFFF"/>
                </a:solidFill>
              </a:defRPr>
            </a:lvl2pPr>
            <a:lvl3pPr algn="r">
              <a:defRPr>
                <a:solidFill>
                  <a:srgbClr val="FFFFFF"/>
                </a:solidFill>
              </a:defRPr>
            </a:lvl3pPr>
            <a:lvl4pPr algn="r">
              <a:defRPr>
                <a:solidFill>
                  <a:srgbClr val="FFFFFF"/>
                </a:solidFill>
              </a:defRPr>
            </a:lvl4pPr>
            <a:lvl5pPr algn="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18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413665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9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1" y="540224"/>
            <a:ext cx="6613188" cy="1950059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9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838200" y="3249036"/>
            <a:ext cx="10515600" cy="29279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19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737187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0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128407" y="948785"/>
            <a:ext cx="8300728" cy="1325564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0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1128407" y="2451370"/>
            <a:ext cx="8300728" cy="34241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0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014207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1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45388" y="365127"/>
            <a:ext cx="4610912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1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245388" y="1825625"/>
            <a:ext cx="4610912" cy="473081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1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3738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Duas Partes d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09519" y="1844829"/>
            <a:ext cx="4586948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25" name="Espaço Reservado para Texto 2"/>
          <p:cNvSpPr>
            <a:spLocks noGrp="1"/>
          </p:cNvSpPr>
          <p:nvPr>
            <p:ph type="body" sz="quarter" idx="13"/>
          </p:nvPr>
        </p:nvSpPr>
        <p:spPr>
          <a:xfrm>
            <a:off x="309518" y="373626"/>
            <a:ext cx="4586949" cy="1133885"/>
          </a:xfrm>
          <a:prstGeom prst="rect">
            <a:avLst/>
          </a:prstGeom>
        </p:spPr>
        <p:txBody>
          <a:bodyPr anchor="b"/>
          <a:lstStyle/>
          <a:p>
            <a:pPr lvl="0">
              <a:defRPr sz="3600" b="1"/>
            </a:pPr>
            <a:r>
              <a:rPr lang="ru-RU" smtClean="0"/>
              <a:t>Образец текста</a:t>
            </a:r>
          </a:p>
        </p:txBody>
      </p:sp>
      <p:sp>
        <p:nvSpPr>
          <p:cNvPr id="226" name="Espaço Reservado para Texto 4"/>
          <p:cNvSpPr>
            <a:spLocks noGrp="1"/>
          </p:cNvSpPr>
          <p:nvPr>
            <p:ph type="body" sz="quarter" idx="14"/>
          </p:nvPr>
        </p:nvSpPr>
        <p:spPr>
          <a:xfrm>
            <a:off x="5609104" y="373626"/>
            <a:ext cx="4586949" cy="1133885"/>
          </a:xfrm>
          <a:prstGeom prst="rect">
            <a:avLst/>
          </a:prstGeom>
        </p:spPr>
        <p:txBody>
          <a:bodyPr anchor="b"/>
          <a:lstStyle/>
          <a:p>
            <a:pPr lvl="0">
              <a:defRPr sz="3600" b="1"/>
            </a:pPr>
            <a:r>
              <a:rPr lang="ru-RU" smtClean="0"/>
              <a:t>Образец текста</a:t>
            </a:r>
          </a:p>
        </p:txBody>
      </p:sp>
      <p:sp>
        <p:nvSpPr>
          <p:cNvPr id="22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575413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Rectangle 3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88258" y="2585279"/>
            <a:ext cx="9144001" cy="2387601"/>
          </a:xfrm>
          <a:prstGeom prst="rect">
            <a:avLst/>
          </a:prstGeom>
        </p:spPr>
        <p:txBody>
          <a:bodyPr/>
          <a:lstStyle>
            <a:lvl1pPr algn="ctr">
              <a:defRPr sz="45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3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683982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2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94072" y="365127"/>
            <a:ext cx="9662653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4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94072" y="1825625"/>
            <a:ext cx="9662653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4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311364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4741" y="365127"/>
            <a:ext cx="9613491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5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54741" y="1825625"/>
            <a:ext cx="961349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5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630900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615266" y="365127"/>
            <a:ext cx="4708188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6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615266" y="1825624"/>
            <a:ext cx="4708188" cy="469190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6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424424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Rectangle 2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39933" y="4470400"/>
            <a:ext cx="9144001" cy="2387600"/>
          </a:xfrm>
          <a:prstGeom prst="rect">
            <a:avLst/>
          </a:prstGeom>
        </p:spPr>
        <p:txBody>
          <a:bodyPr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7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700276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E2B669-1B69-4B69-BE46-0B03245FF375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301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624470" y="862005"/>
            <a:ext cx="4365105" cy="1325564"/>
          </a:xfrm>
          <a:prstGeom prst="rect">
            <a:avLst/>
          </a:prstGeom>
        </p:spPr>
        <p:txBody>
          <a:bodyPr/>
          <a:lstStyle>
            <a:lvl1pPr>
              <a:defRPr sz="2700">
                <a:solidFill>
                  <a:srgbClr val="384C67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8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624470" y="2322506"/>
            <a:ext cx="4365105" cy="43513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84C67"/>
                </a:solidFill>
              </a:defRPr>
            </a:lvl1pPr>
            <a:lvl2pPr>
              <a:defRPr>
                <a:solidFill>
                  <a:srgbClr val="384C67"/>
                </a:solidFill>
              </a:defRPr>
            </a:lvl2pPr>
            <a:lvl3pPr>
              <a:defRPr>
                <a:solidFill>
                  <a:srgbClr val="384C67"/>
                </a:solidFill>
              </a:defRPr>
            </a:lvl3pPr>
            <a:lvl4pPr>
              <a:defRPr>
                <a:solidFill>
                  <a:srgbClr val="384C67"/>
                </a:solidFill>
              </a:defRPr>
            </a:lvl4pPr>
            <a:lvl5pPr>
              <a:defRPr>
                <a:solidFill>
                  <a:srgbClr val="384C67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8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167378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878721" y="365127"/>
            <a:ext cx="6264615" cy="1325563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9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878721" y="1825626"/>
            <a:ext cx="6264615" cy="4614087"/>
          </a:xfrm>
          <a:prstGeom prst="rect">
            <a:avLst/>
          </a:prstGeom>
        </p:spPr>
        <p:txBody>
          <a:bodyPr/>
          <a:lstStyle>
            <a:lvl1pPr algn="r"/>
            <a:lvl2pPr algn="r"/>
            <a:lvl3pPr algn="r"/>
            <a:lvl4pPr algn="r"/>
            <a:lvl5pPr algn="r"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9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969784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3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0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780400" y="365127"/>
            <a:ext cx="6264613" cy="1325563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0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780400" y="1825626"/>
            <a:ext cx="6264613" cy="4614087"/>
          </a:xfrm>
          <a:prstGeom prst="rect">
            <a:avLst/>
          </a:prstGeom>
        </p:spPr>
        <p:txBody>
          <a:bodyPr/>
          <a:lstStyle>
            <a:lvl1pPr algn="r"/>
            <a:lvl2pPr algn="r"/>
            <a:lvl3pPr algn="r"/>
            <a:lvl4pPr algn="r"/>
            <a:lvl5pPr algn="r"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0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813672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4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42025" y="365127"/>
            <a:ext cx="3733331" cy="132556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1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642025" y="1825625"/>
            <a:ext cx="3733331" cy="4536264"/>
          </a:xfrm>
          <a:prstGeom prst="rect">
            <a:avLst/>
          </a:prstGeom>
        </p:spPr>
        <p:txBody>
          <a:bodyPr/>
          <a:lstStyle>
            <a:lvl1pPr>
              <a:defRPr sz="2100">
                <a:solidFill>
                  <a:srgbClr val="FFFFFF"/>
                </a:solidFill>
              </a:defRPr>
            </a:lvl1pPr>
            <a:lvl2pPr marL="514350" indent="-171450">
              <a:defRPr sz="2100">
                <a:solidFill>
                  <a:srgbClr val="FFFFFF"/>
                </a:solidFill>
              </a:defRPr>
            </a:lvl2pPr>
            <a:lvl3pPr marL="870438" indent="-184638">
              <a:defRPr sz="2100">
                <a:solidFill>
                  <a:srgbClr val="FFFFFF"/>
                </a:solidFill>
              </a:defRPr>
            </a:lvl3pPr>
            <a:lvl4pPr marL="1228725" indent="-200025">
              <a:defRPr sz="2100">
                <a:solidFill>
                  <a:srgbClr val="FFFFFF"/>
                </a:solidFill>
              </a:defRPr>
            </a:lvl4pPr>
            <a:lvl5pPr marL="1589809" indent="-218209">
              <a:defRPr sz="2100">
                <a:solidFill>
                  <a:srgbClr val="FFFFFF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1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486098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5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2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767562" y="365127"/>
            <a:ext cx="4457988" cy="1325563"/>
          </a:xfrm>
          <a:prstGeom prst="rect">
            <a:avLst/>
          </a:prstGeom>
        </p:spPr>
        <p:txBody>
          <a:bodyPr/>
          <a:lstStyle>
            <a:lvl1pPr>
              <a:defRPr sz="27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2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767562" y="1825626"/>
            <a:ext cx="4457988" cy="46140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2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383519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Slide de Títu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524000" y="1122364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3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9"/>
            <a:ext cx="9144000" cy="1655763"/>
          </a:xfrm>
          <a:prstGeom prst="rect">
            <a:avLst/>
          </a:prstGeom>
        </p:spPr>
        <p:txBody>
          <a:bodyPr/>
          <a:lstStyle>
            <a:lvl1pPr algn="ctr">
              <a:defRPr sz="1800"/>
            </a:lvl1pPr>
            <a:lvl2pPr marL="0" indent="342900" algn="ctr">
              <a:buSzTx/>
              <a:buNone/>
              <a:defRPr sz="1800"/>
            </a:lvl2pPr>
            <a:lvl3pPr marL="0" indent="685800" algn="ctr">
              <a:buSzTx/>
              <a:buNone/>
              <a:defRPr sz="1800"/>
            </a:lvl3pPr>
            <a:lvl4pPr marL="0" indent="1028700" algn="ctr">
              <a:buSzTx/>
              <a:buNone/>
              <a:defRPr sz="1800"/>
            </a:lvl4pPr>
            <a:lvl5pPr marL="0" indent="1371600" algn="ctr">
              <a:buSzTx/>
              <a:buNone/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3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087985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4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1" y="4589462"/>
            <a:ext cx="10515600" cy="1500188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888888"/>
                </a:solidFill>
              </a:defRPr>
            </a:lvl1pPr>
            <a:lvl2pPr marL="0" indent="342900">
              <a:buSzTx/>
              <a:buNone/>
              <a:defRPr sz="1800">
                <a:solidFill>
                  <a:srgbClr val="888888"/>
                </a:solidFill>
              </a:defRPr>
            </a:lvl2pPr>
            <a:lvl3pPr marL="0" indent="685800">
              <a:buSzTx/>
              <a:buNone/>
              <a:defRPr sz="1800">
                <a:solidFill>
                  <a:srgbClr val="888888"/>
                </a:solidFill>
              </a:defRPr>
            </a:lvl3pPr>
            <a:lvl4pPr marL="0" indent="1028700">
              <a:buSzTx/>
              <a:buNone/>
              <a:defRPr sz="1800">
                <a:solidFill>
                  <a:srgbClr val="888888"/>
                </a:solidFill>
              </a:defRPr>
            </a:lvl4pPr>
            <a:lvl5pPr marL="0" indent="1371600">
              <a:buSzTx/>
              <a:buNone/>
              <a:defRPr sz="18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4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1" y="6356350"/>
            <a:ext cx="303927" cy="300082"/>
          </a:xfrm>
          <a:prstGeom prst="rect">
            <a:avLst/>
          </a:prstGeom>
        </p:spPr>
        <p:txBody>
          <a:bodyPr anchor="t"/>
          <a:lstStyle>
            <a:lvl1pPr algn="l">
              <a:defRPr sz="1350"/>
            </a:lvl1pPr>
          </a:lstStyle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306209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51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1" y="4589462"/>
            <a:ext cx="10515600" cy="1500188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888888"/>
                </a:solidFill>
              </a:defRPr>
            </a:lvl1pPr>
            <a:lvl2pPr marL="0" indent="342900">
              <a:buSzTx/>
              <a:buNone/>
              <a:defRPr sz="1800">
                <a:solidFill>
                  <a:srgbClr val="888888"/>
                </a:solidFill>
              </a:defRPr>
            </a:lvl2pPr>
            <a:lvl3pPr marL="0" indent="685800">
              <a:buSzTx/>
              <a:buNone/>
              <a:defRPr sz="1800">
                <a:solidFill>
                  <a:srgbClr val="888888"/>
                </a:solidFill>
              </a:defRPr>
            </a:lvl3pPr>
            <a:lvl4pPr marL="0" indent="1028700">
              <a:buSzTx/>
              <a:buNone/>
              <a:defRPr sz="1800">
                <a:solidFill>
                  <a:srgbClr val="888888"/>
                </a:solidFill>
              </a:defRPr>
            </a:lvl4pPr>
            <a:lvl5pPr marL="0" indent="1371600">
              <a:buSzTx/>
              <a:buNone/>
              <a:defRPr sz="18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5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1" y="6356350"/>
            <a:ext cx="303927" cy="300082"/>
          </a:xfrm>
          <a:prstGeom prst="rect">
            <a:avLst/>
          </a:prstGeom>
        </p:spPr>
        <p:txBody>
          <a:bodyPr anchor="t"/>
          <a:lstStyle>
            <a:lvl1pPr algn="l">
              <a:defRPr sz="1350"/>
            </a:lvl1pPr>
          </a:lstStyle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110695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6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1" y="4589462"/>
            <a:ext cx="10515600" cy="1500188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888888"/>
                </a:solidFill>
              </a:defRPr>
            </a:lvl1pPr>
            <a:lvl2pPr marL="0" indent="342900">
              <a:buSzTx/>
              <a:buNone/>
              <a:defRPr sz="1800">
                <a:solidFill>
                  <a:srgbClr val="888888"/>
                </a:solidFill>
              </a:defRPr>
            </a:lvl2pPr>
            <a:lvl3pPr marL="0" indent="685800">
              <a:buSzTx/>
              <a:buNone/>
              <a:defRPr sz="1800">
                <a:solidFill>
                  <a:srgbClr val="888888"/>
                </a:solidFill>
              </a:defRPr>
            </a:lvl3pPr>
            <a:lvl4pPr marL="0" indent="1028700">
              <a:buSzTx/>
              <a:buNone/>
              <a:defRPr sz="1800">
                <a:solidFill>
                  <a:srgbClr val="888888"/>
                </a:solidFill>
              </a:defRPr>
            </a:lvl4pPr>
            <a:lvl5pPr marL="0" indent="1371600">
              <a:buSzTx/>
              <a:buNone/>
              <a:defRPr sz="18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6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1" y="6356350"/>
            <a:ext cx="303927" cy="300082"/>
          </a:xfrm>
          <a:prstGeom prst="rect">
            <a:avLst/>
          </a:prstGeom>
        </p:spPr>
        <p:txBody>
          <a:bodyPr anchor="t"/>
          <a:lstStyle>
            <a:lvl1pPr algn="l">
              <a:defRPr sz="1350"/>
            </a:lvl1pPr>
          </a:lstStyle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884251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69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1" y="4589462"/>
            <a:ext cx="10515600" cy="1500188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888888"/>
                </a:solidFill>
              </a:defRPr>
            </a:lvl1pPr>
            <a:lvl2pPr marL="0" indent="342900">
              <a:buSzTx/>
              <a:buNone/>
              <a:defRPr sz="1800">
                <a:solidFill>
                  <a:srgbClr val="888888"/>
                </a:solidFill>
              </a:defRPr>
            </a:lvl2pPr>
            <a:lvl3pPr marL="0" indent="685800">
              <a:buSzTx/>
              <a:buNone/>
              <a:defRPr sz="1800">
                <a:solidFill>
                  <a:srgbClr val="888888"/>
                </a:solidFill>
              </a:defRPr>
            </a:lvl3pPr>
            <a:lvl4pPr marL="0" indent="1028700">
              <a:buSzTx/>
              <a:buNone/>
              <a:defRPr sz="1800">
                <a:solidFill>
                  <a:srgbClr val="888888"/>
                </a:solidFill>
              </a:defRPr>
            </a:lvl4pPr>
            <a:lvl5pPr marL="0" indent="1371600">
              <a:buSzTx/>
              <a:buNone/>
              <a:defRPr sz="18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7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1" y="6356350"/>
            <a:ext cx="303927" cy="300082"/>
          </a:xfrm>
          <a:prstGeom prst="rect">
            <a:avLst/>
          </a:prstGeom>
        </p:spPr>
        <p:txBody>
          <a:bodyPr anchor="t"/>
          <a:lstStyle>
            <a:lvl1pPr algn="l">
              <a:defRPr sz="1350"/>
            </a:lvl1pPr>
          </a:lstStyle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883685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BED261-9B59-45B8-9CE5-2274097C7179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18139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uas Partes de Conteúd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78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7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1" y="6356350"/>
            <a:ext cx="303927" cy="300082"/>
          </a:xfrm>
          <a:prstGeom prst="rect">
            <a:avLst/>
          </a:prstGeom>
        </p:spPr>
        <p:txBody>
          <a:bodyPr anchor="t"/>
          <a:lstStyle>
            <a:lvl1pPr algn="l">
              <a:defRPr sz="1350"/>
            </a:lvl1pPr>
          </a:lstStyle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806661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mpara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87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9788" y="1681165"/>
            <a:ext cx="5157789" cy="823913"/>
          </a:xfrm>
          <a:prstGeom prst="rect">
            <a:avLst/>
          </a:prstGeom>
        </p:spPr>
        <p:txBody>
          <a:bodyPr anchor="b"/>
          <a:lstStyle>
            <a:lvl1pPr>
              <a:defRPr sz="1800" b="1"/>
            </a:lvl1pPr>
            <a:lvl2pPr marL="0" indent="342900">
              <a:buSzTx/>
              <a:buNone/>
              <a:defRPr sz="1800" b="1"/>
            </a:lvl2pPr>
            <a:lvl3pPr marL="0" indent="685800">
              <a:buSzTx/>
              <a:buNone/>
              <a:defRPr sz="1800" b="1"/>
            </a:lvl3pPr>
            <a:lvl4pPr marL="0" indent="1028700">
              <a:buSzTx/>
              <a:buNone/>
              <a:defRPr sz="1800" b="1"/>
            </a:lvl4pPr>
            <a:lvl5pPr marL="0" indent="1371600">
              <a:buSzTx/>
              <a:buNone/>
              <a:defRPr sz="1800" b="1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88" name="Espaço Reservado para Texto 4"/>
          <p:cNvSpPr>
            <a:spLocks noGrp="1"/>
          </p:cNvSpPr>
          <p:nvPr>
            <p:ph type="body" sz="quarter" idx="13"/>
          </p:nvPr>
        </p:nvSpPr>
        <p:spPr>
          <a:xfrm>
            <a:off x="6172201" y="1681165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lvl="0">
              <a:defRPr sz="2400" b="1"/>
            </a:pPr>
            <a:r>
              <a:rPr lang="ru-RU" smtClean="0"/>
              <a:t>Образец текста</a:t>
            </a:r>
          </a:p>
        </p:txBody>
      </p:sp>
      <p:sp>
        <p:nvSpPr>
          <p:cNvPr id="38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1" y="6356350"/>
            <a:ext cx="303927" cy="300082"/>
          </a:xfrm>
          <a:prstGeom prst="rect">
            <a:avLst/>
          </a:prstGeom>
        </p:spPr>
        <p:txBody>
          <a:bodyPr anchor="t"/>
          <a:lstStyle>
            <a:lvl1pPr algn="l">
              <a:defRPr sz="1350"/>
            </a:lvl1pPr>
          </a:lstStyle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244649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omente Títu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9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1" y="6356350"/>
            <a:ext cx="303927" cy="300082"/>
          </a:xfrm>
          <a:prstGeom prst="rect">
            <a:avLst/>
          </a:prstGeom>
        </p:spPr>
        <p:txBody>
          <a:bodyPr anchor="t"/>
          <a:lstStyle>
            <a:lvl1pPr algn="l">
              <a:defRPr sz="1350"/>
            </a:lvl1pPr>
          </a:lstStyle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658948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m branc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1" y="6356350"/>
            <a:ext cx="303927" cy="300082"/>
          </a:xfrm>
          <a:prstGeom prst="rect">
            <a:avLst/>
          </a:prstGeom>
        </p:spPr>
        <p:txBody>
          <a:bodyPr anchor="t"/>
          <a:lstStyle>
            <a:lvl1pPr algn="l">
              <a:defRPr sz="1350"/>
            </a:lvl1pPr>
          </a:lstStyle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597948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údo com Legend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9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12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7"/>
            <a:ext cx="6172201" cy="4873625"/>
          </a:xfrm>
          <a:prstGeom prst="rect">
            <a:avLst/>
          </a:prstGeom>
        </p:spPr>
        <p:txBody>
          <a:bodyPr/>
          <a:lstStyle>
            <a:lvl3pPr marL="914400" indent="-228600"/>
            <a:lvl4pPr marL="1303020" indent="-274320"/>
            <a:lvl5pPr marL="1645920" indent="-274320"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13" name="Espaço Reservado para Texto 3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/>
          <a:p>
            <a:pPr lvl="0">
              <a:defRPr sz="1600"/>
            </a:pPr>
            <a:r>
              <a:rPr lang="ru-RU" smtClean="0"/>
              <a:t>Образец текста</a:t>
            </a:r>
          </a:p>
        </p:txBody>
      </p:sp>
      <p:sp>
        <p:nvSpPr>
          <p:cNvPr id="41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1" y="6356350"/>
            <a:ext cx="303927" cy="300082"/>
          </a:xfrm>
          <a:prstGeom prst="rect">
            <a:avLst/>
          </a:prstGeom>
        </p:spPr>
        <p:txBody>
          <a:bodyPr anchor="t"/>
          <a:lstStyle>
            <a:lvl1pPr algn="l">
              <a:defRPr sz="1350"/>
            </a:lvl1pPr>
          </a:lstStyle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173718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magem com Legend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9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22" name="Espaço Reservado para Imagem 2"/>
          <p:cNvSpPr>
            <a:spLocks noGrp="1"/>
          </p:cNvSpPr>
          <p:nvPr>
            <p:ph type="pic" sz="half" idx="13"/>
          </p:nvPr>
        </p:nvSpPr>
        <p:spPr>
          <a:xfrm>
            <a:off x="5183187" y="987427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r>
              <a:rPr lang="ru-RU" smtClean="0"/>
              <a:t>Вставка рисунка</a:t>
            </a:r>
            <a:endParaRPr/>
          </a:p>
        </p:txBody>
      </p:sp>
      <p:sp>
        <p:nvSpPr>
          <p:cNvPr id="42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9789" y="2057400"/>
            <a:ext cx="3932239" cy="3811588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  <a:lvl2pPr marL="0" indent="342900">
              <a:buSzTx/>
              <a:buNone/>
              <a:defRPr sz="1200"/>
            </a:lvl2pPr>
            <a:lvl3pPr marL="0" indent="685800">
              <a:buSzTx/>
              <a:buNone/>
              <a:defRPr sz="1200"/>
            </a:lvl3pPr>
            <a:lvl4pPr marL="0" indent="1028700">
              <a:buSzTx/>
              <a:buNone/>
              <a:defRPr sz="1200"/>
            </a:lvl4pPr>
            <a:lvl5pPr marL="0" indent="1371600">
              <a:buSzTx/>
              <a:buNone/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2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1" y="6356350"/>
            <a:ext cx="303927" cy="300082"/>
          </a:xfrm>
          <a:prstGeom prst="rect">
            <a:avLst/>
          </a:prstGeom>
        </p:spPr>
        <p:txBody>
          <a:bodyPr anchor="t"/>
          <a:lstStyle>
            <a:lvl1pPr algn="l">
              <a:defRPr sz="1350"/>
            </a:lvl1pPr>
          </a:lstStyle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997811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e Texto Vertica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32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3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1" y="6356350"/>
            <a:ext cx="303927" cy="300082"/>
          </a:xfrm>
          <a:prstGeom prst="rect">
            <a:avLst/>
          </a:prstGeom>
        </p:spPr>
        <p:txBody>
          <a:bodyPr anchor="t"/>
          <a:lstStyle>
            <a:lvl1pPr algn="l">
              <a:defRPr sz="1350"/>
            </a:lvl1pPr>
          </a:lstStyle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601911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xto e Título Vertica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41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4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1" y="6356350"/>
            <a:ext cx="303927" cy="300082"/>
          </a:xfrm>
          <a:prstGeom prst="rect">
            <a:avLst/>
          </a:prstGeom>
        </p:spPr>
        <p:txBody>
          <a:bodyPr anchor="t"/>
          <a:lstStyle>
            <a:lvl1pPr algn="l">
              <a:defRPr sz="1350"/>
            </a:lvl1pPr>
          </a:lstStyle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931823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44507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A4E9A0-5025-40EE-8DD7-D9C656EADAC2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822758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49787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978400" y="2135188"/>
            <a:ext cx="6908800" cy="1827212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978400" y="4038600"/>
            <a:ext cx="6902451" cy="10668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58372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304800" y="6248400"/>
            <a:ext cx="2540000" cy="457200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endParaRPr lang="ru-RU"/>
          </a:p>
        </p:txBody>
      </p:sp>
      <p:sp>
        <p:nvSpPr>
          <p:cNvPr id="58373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49600" y="6248400"/>
            <a:ext cx="5791200" cy="457200"/>
          </a:xfrm>
        </p:spPr>
        <p:txBody>
          <a:bodyPr/>
          <a:lstStyle>
            <a:lvl1pPr>
              <a:defRPr sz="800"/>
            </a:lvl1pPr>
          </a:lstStyle>
          <a:p>
            <a:endParaRPr lang="ru-RU"/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9347200" y="6248400"/>
            <a:ext cx="2540000" cy="457200"/>
          </a:xfrm>
        </p:spPr>
        <p:txBody>
          <a:bodyPr/>
          <a:lstStyle>
            <a:lvl1pPr>
              <a:defRPr sz="800"/>
            </a:lvl1pPr>
          </a:lstStyle>
          <a:p>
            <a:fld id="{5BD10AC9-6396-4340-9F8E-7C16EC332FA2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5161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BC92DC-F855-4E9E-B399-69EB3B9003C8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639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2A4B58-C26E-4E90-B236-9AF1F75C0BB2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4804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9" Type="http://schemas.openxmlformats.org/officeDocument/2006/relationships/slideLayout" Target="../slideLayouts/slideLayout61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34" Type="http://schemas.openxmlformats.org/officeDocument/2006/relationships/slideLayout" Target="../slideLayouts/slideLayout56.xml"/><Relationship Id="rId42" Type="http://schemas.openxmlformats.org/officeDocument/2006/relationships/slideLayout" Target="../slideLayouts/slideLayout64.xml"/><Relationship Id="rId47" Type="http://schemas.openxmlformats.org/officeDocument/2006/relationships/slideLayout" Target="../slideLayouts/slideLayout69.xml"/><Relationship Id="rId50" Type="http://schemas.openxmlformats.org/officeDocument/2006/relationships/theme" Target="../theme/theme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33" Type="http://schemas.openxmlformats.org/officeDocument/2006/relationships/slideLayout" Target="../slideLayouts/slideLayout55.xml"/><Relationship Id="rId38" Type="http://schemas.openxmlformats.org/officeDocument/2006/relationships/slideLayout" Target="../slideLayouts/slideLayout60.xml"/><Relationship Id="rId46" Type="http://schemas.openxmlformats.org/officeDocument/2006/relationships/slideLayout" Target="../slideLayouts/slideLayout68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29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63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32" Type="http://schemas.openxmlformats.org/officeDocument/2006/relationships/slideLayout" Target="../slideLayouts/slideLayout54.xml"/><Relationship Id="rId37" Type="http://schemas.openxmlformats.org/officeDocument/2006/relationships/slideLayout" Target="../slideLayouts/slideLayout59.xml"/><Relationship Id="rId40" Type="http://schemas.openxmlformats.org/officeDocument/2006/relationships/slideLayout" Target="../slideLayouts/slideLayout62.xml"/><Relationship Id="rId45" Type="http://schemas.openxmlformats.org/officeDocument/2006/relationships/slideLayout" Target="../slideLayouts/slideLayout67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slideLayout" Target="../slideLayouts/slideLayout50.xml"/><Relationship Id="rId36" Type="http://schemas.openxmlformats.org/officeDocument/2006/relationships/slideLayout" Target="../slideLayouts/slideLayout58.xml"/><Relationship Id="rId49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53.xml"/><Relationship Id="rId44" Type="http://schemas.openxmlformats.org/officeDocument/2006/relationships/slideLayout" Target="../slideLayouts/slideLayout66.xml"/><Relationship Id="rId52" Type="http://schemas.openxmlformats.org/officeDocument/2006/relationships/image" Target="../media/image6.png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9.xml"/><Relationship Id="rId30" Type="http://schemas.openxmlformats.org/officeDocument/2006/relationships/slideLayout" Target="../slideLayouts/slideLayout52.xml"/><Relationship Id="rId35" Type="http://schemas.openxmlformats.org/officeDocument/2006/relationships/slideLayout" Target="../slideLayouts/slideLayout57.xml"/><Relationship Id="rId43" Type="http://schemas.openxmlformats.org/officeDocument/2006/relationships/slideLayout" Target="../slideLayouts/slideLayout65.xml"/><Relationship Id="rId48" Type="http://schemas.openxmlformats.org/officeDocument/2006/relationships/slideLayout" Target="../slideLayouts/slideLayout70.xml"/><Relationship Id="rId8" Type="http://schemas.openxmlformats.org/officeDocument/2006/relationships/slideLayout" Target="../slideLayouts/slideLayout30.xml"/><Relationship Id="rId51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40000" y="228600"/>
            <a:ext cx="92456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40000" y="1447800"/>
            <a:ext cx="92456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573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064000" y="6248400"/>
            <a:ext cx="172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573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9944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573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058400" y="6248400"/>
            <a:ext cx="172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latin typeface="+mn-lt"/>
              </a:defRPr>
            </a:lvl1pPr>
          </a:lstStyle>
          <a:p>
            <a:fld id="{13A95E66-AAE4-4F83-84BC-554D72929571}" type="slidenum">
              <a:rPr lang="ru-RU"/>
              <a:pPr/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charset="0"/>
        </a:defRPr>
      </a:lvl9pPr>
    </p:titleStyle>
    <p:bodyStyle>
      <a:lvl1pPr marL="342900" indent="-342900" algn="l" rtl="0" eaLnBrk="1" fontAlgn="base" hangingPunct="1">
        <a:lnSpc>
          <a:spcPts val="2400"/>
        </a:lnSpc>
        <a:spcBef>
          <a:spcPts val="16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lnSpc>
          <a:spcPts val="2400"/>
        </a:lnSpc>
        <a:spcBef>
          <a:spcPts val="16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lnSpc>
          <a:spcPts val="2400"/>
        </a:lnSpc>
        <a:spcBef>
          <a:spcPts val="16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lnSpc>
          <a:spcPts val="2400"/>
        </a:lnSpc>
        <a:spcBef>
          <a:spcPts val="16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lnSpc>
          <a:spcPts val="2400"/>
        </a:lnSpc>
        <a:spcBef>
          <a:spcPts val="16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lnSpc>
          <a:spcPts val="2400"/>
        </a:lnSpc>
        <a:spcBef>
          <a:spcPts val="16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ts val="2400"/>
        </a:lnSpc>
        <a:spcBef>
          <a:spcPts val="16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ts val="2400"/>
        </a:lnSpc>
        <a:spcBef>
          <a:spcPts val="16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ts val="2400"/>
        </a:lnSpc>
        <a:spcBef>
          <a:spcPts val="16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641600" y="819150"/>
            <a:ext cx="77216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7" rIns="92075" bIns="4603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Нажмите кнопку, чтобы изменить стиль основного заголовка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641600" y="1752600"/>
            <a:ext cx="77216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7" rIns="92075" bIns="4603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Нажмите кнопку, чтобы изменить стили основного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48" name="Rectangle 2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17600" y="6248400"/>
            <a:ext cx="3556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7" rIns="92075" bIns="46037" numCol="1" anchor="b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eaLnBrk="1" hangingPunct="1"/>
            <a:endParaRPr lang="ru-RU">
              <a:solidFill>
                <a:srgbClr val="000000"/>
              </a:solidFill>
            </a:endParaRPr>
          </a:p>
        </p:txBody>
      </p:sp>
      <p:sp>
        <p:nvSpPr>
          <p:cNvPr id="1049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775200" y="6248400"/>
            <a:ext cx="5181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7" rIns="92075" bIns="46037" numCol="1" anchor="b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eaLnBrk="1" hangingPunct="1"/>
            <a:endParaRPr lang="ru-RU">
              <a:solidFill>
                <a:srgbClr val="000000"/>
              </a:solidFill>
            </a:endParaRPr>
          </a:p>
        </p:txBody>
      </p:sp>
      <p:sp>
        <p:nvSpPr>
          <p:cNvPr id="1050" name="Rectangle 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058400" y="6248400"/>
            <a:ext cx="914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7" rIns="92075" bIns="46037" numCol="1" anchor="b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eaLnBrk="1" hangingPunct="1"/>
            <a:fld id="{80F97EC1-F27C-4AA9-B0FF-04F01358A40D}" type="slidenum">
              <a:rPr lang="ru-RU">
                <a:solidFill>
                  <a:srgbClr val="000000"/>
                </a:solidFill>
              </a:rPr>
              <a:pPr eaLnBrk="1" hangingPunct="1"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36825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ransition spd="slow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Century Gothic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Century Gothic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Century Gothic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Century Gothic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Century Gothic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Century Gothic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Century Gothic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Century Gothic" pitchFamily="34" charset="0"/>
        </a:defRPr>
      </a:lvl9pPr>
    </p:titleStyle>
    <p:bodyStyle>
      <a:lvl1pPr marL="342900" indent="-342900" algn="l" rtl="0" eaLnBrk="1" fontAlgn="base" hangingPunct="1">
        <a:spcBef>
          <a:spcPct val="50000"/>
        </a:spcBef>
        <a:spcAft>
          <a:spcPct val="0"/>
        </a:spcAft>
        <a:buClr>
          <a:schemeClr val="bg1"/>
        </a:buClr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•"/>
        <a:defRPr sz="2200">
          <a:solidFill>
            <a:schemeClr val="bg1"/>
          </a:solidFill>
          <a:latin typeface="+mn-lt"/>
        </a:defRPr>
      </a:lvl2pPr>
      <a:lvl3pPr marL="108585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•"/>
        <a:defRPr sz="2000">
          <a:solidFill>
            <a:schemeClr val="bg1"/>
          </a:solidFill>
          <a:latin typeface="+mn-lt"/>
        </a:defRPr>
      </a:lvl3pPr>
      <a:lvl4pPr marL="142875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•"/>
        <a:defRPr>
          <a:solidFill>
            <a:schemeClr val="bg1"/>
          </a:solidFill>
          <a:latin typeface="+mn-lt"/>
        </a:defRPr>
      </a:lvl4pPr>
      <a:lvl5pPr marL="177165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•"/>
        <a:defRPr sz="1600">
          <a:solidFill>
            <a:schemeClr val="bg1"/>
          </a:solidFill>
          <a:latin typeface="+mn-lt"/>
        </a:defRPr>
      </a:lvl5pPr>
      <a:lvl6pPr marL="222885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•"/>
        <a:defRPr sz="1600">
          <a:solidFill>
            <a:schemeClr val="bg1"/>
          </a:solidFill>
          <a:latin typeface="+mn-lt"/>
        </a:defRPr>
      </a:lvl6pPr>
      <a:lvl7pPr marL="268605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•"/>
        <a:defRPr sz="1600">
          <a:solidFill>
            <a:schemeClr val="bg1"/>
          </a:solidFill>
          <a:latin typeface="+mn-lt"/>
        </a:defRPr>
      </a:lvl7pPr>
      <a:lvl8pPr marL="314325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•"/>
        <a:defRPr sz="1600">
          <a:solidFill>
            <a:schemeClr val="bg1"/>
          </a:solidFill>
          <a:latin typeface="+mn-lt"/>
        </a:defRPr>
      </a:lvl8pPr>
      <a:lvl9pPr marL="360045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•"/>
        <a:defRPr sz="16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" name="adventist-symbol-tm--white.pdf" descr="adventist-symbol-tm--white.pdf"/>
          <p:cNvPicPr>
            <a:picLocks noChangeAspect="1"/>
          </p:cNvPicPr>
          <p:nvPr/>
        </p:nvPicPr>
        <p:blipFill>
          <a:blip r:embed="rId52">
            <a:extLst/>
          </a:blip>
          <a:stretch>
            <a:fillRect/>
          </a:stretch>
        </p:blipFill>
        <p:spPr>
          <a:xfrm>
            <a:off x="10536058" y="5188376"/>
            <a:ext cx="1628679" cy="1628678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600" y="92074"/>
            <a:ext cx="109728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504206" y="6240935"/>
            <a:ext cx="233395" cy="230832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900"/>
            </a:lvl1pPr>
          </a:lstStyle>
          <a:p>
            <a:fld id="{13A95E66-AAE4-4F83-84BC-554D729295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2885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0" r:id="rId14"/>
    <p:sldLayoutId id="2147483761" r:id="rId15"/>
    <p:sldLayoutId id="2147483762" r:id="rId16"/>
    <p:sldLayoutId id="2147483763" r:id="rId17"/>
    <p:sldLayoutId id="2147483764" r:id="rId18"/>
    <p:sldLayoutId id="2147483765" r:id="rId19"/>
    <p:sldLayoutId id="2147483766" r:id="rId20"/>
    <p:sldLayoutId id="2147483767" r:id="rId21"/>
    <p:sldLayoutId id="2147483768" r:id="rId22"/>
    <p:sldLayoutId id="2147483769" r:id="rId23"/>
    <p:sldLayoutId id="2147483770" r:id="rId24"/>
    <p:sldLayoutId id="2147483771" r:id="rId25"/>
    <p:sldLayoutId id="2147483772" r:id="rId26"/>
    <p:sldLayoutId id="2147483773" r:id="rId27"/>
    <p:sldLayoutId id="2147483774" r:id="rId28"/>
    <p:sldLayoutId id="2147483775" r:id="rId29"/>
    <p:sldLayoutId id="2147483776" r:id="rId30"/>
    <p:sldLayoutId id="2147483777" r:id="rId31"/>
    <p:sldLayoutId id="2147483778" r:id="rId32"/>
    <p:sldLayoutId id="2147483779" r:id="rId33"/>
    <p:sldLayoutId id="2147483780" r:id="rId34"/>
    <p:sldLayoutId id="2147483781" r:id="rId35"/>
    <p:sldLayoutId id="2147483782" r:id="rId36"/>
    <p:sldLayoutId id="2147483783" r:id="rId37"/>
    <p:sldLayoutId id="2147483784" r:id="rId38"/>
    <p:sldLayoutId id="2147483785" r:id="rId39"/>
    <p:sldLayoutId id="2147483786" r:id="rId40"/>
    <p:sldLayoutId id="2147483787" r:id="rId41"/>
    <p:sldLayoutId id="2147483788" r:id="rId42"/>
    <p:sldLayoutId id="2147483789" r:id="rId43"/>
    <p:sldLayoutId id="2147483790" r:id="rId44"/>
    <p:sldLayoutId id="2147483791" r:id="rId45"/>
    <p:sldLayoutId id="2147483792" r:id="rId46"/>
    <p:sldLayoutId id="2147483793" r:id="rId47"/>
    <p:sldLayoutId id="2147483794" r:id="rId48"/>
    <p:sldLayoutId id="2147483795" r:id="rId49"/>
  </p:sldLayoutIdLst>
  <p:transition spd="med"/>
  <p:txStyles>
    <p:titleStyle>
      <a:lvl1pPr marL="0" marR="0" indent="0" algn="l" defTabSz="6858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6858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6858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6858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6858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6858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6858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6858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6858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0" marR="0" indent="0" algn="l" defTabSz="685800" rtl="0" eaLnBrk="1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538843" marR="0" indent="-195943" algn="l" defTabSz="685800" rtl="0" eaLnBrk="1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896815" marR="0" indent="-211015" algn="l" defTabSz="685800" rtl="0" eaLnBrk="1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1257300" marR="0" indent="-228600" algn="l" defTabSz="685800" rtl="0" eaLnBrk="1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1620982" marR="0" indent="-249382" algn="l" defTabSz="685800" rtl="0" eaLnBrk="1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2019300" marR="0" indent="-304800" algn="l" defTabSz="685800" rtl="0" eaLnBrk="1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2362200" marR="0" indent="-304800" algn="l" defTabSz="685800" rtl="0" eaLnBrk="1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2705100" marR="0" indent="-304800" algn="l" defTabSz="685800" rtl="0" eaLnBrk="1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3048000" marR="0" indent="-304800" algn="l" defTabSz="685800" rtl="0" eaLnBrk="1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685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342900" algn="r" defTabSz="685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685800" algn="r" defTabSz="685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028700" algn="r" defTabSz="685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371600" algn="r" defTabSz="685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1714500" algn="r" defTabSz="685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057400" algn="r" defTabSz="685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2400300" algn="r" defTabSz="685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2743200" algn="r" defTabSz="685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c 6"/>
          <p:cNvSpPr/>
          <p:nvPr/>
        </p:nvSpPr>
        <p:spPr>
          <a:xfrm>
            <a:off x="-3265040" y="0"/>
            <a:ext cx="6858000" cy="6858000"/>
          </a:xfrm>
          <a:prstGeom prst="arc">
            <a:avLst>
              <a:gd name="adj1" fmla="val 16200000"/>
              <a:gd name="adj2" fmla="val 5392005"/>
            </a:avLst>
          </a:prstGeom>
          <a:blipFill dpi="0" rotWithShape="1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innerShdw blurRad="254000" dist="254000" dir="18900000">
              <a:prstClr val="black">
                <a:alpha val="3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295800" y="764704"/>
            <a:ext cx="4932548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/>
              <a:t>Миссионерские</a:t>
            </a:r>
          </a:p>
          <a:p>
            <a:r>
              <a:rPr lang="ru-RU" sz="2400" b="1" dirty="0"/>
              <a:t>вести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827748" y="3429000"/>
            <a:ext cx="5400600" cy="30280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i="1" dirty="0"/>
              <a:t>КУРС:</a:t>
            </a:r>
          </a:p>
          <a:p>
            <a:r>
              <a:rPr lang="ru-RU" sz="4100" b="1" dirty="0"/>
              <a:t>«</a:t>
            </a:r>
            <a:r>
              <a:rPr lang="ru-RU" sz="4100" b="1"/>
              <a:t>Правила </a:t>
            </a:r>
            <a:r>
              <a:rPr lang="ru-RU" sz="4100" b="1" smtClean="0"/>
              <a:t>миссионерских </a:t>
            </a:r>
            <a:r>
              <a:rPr lang="ru-RU" sz="4100" b="1" dirty="0"/>
              <a:t>вестей».</a:t>
            </a:r>
          </a:p>
        </p:txBody>
      </p:sp>
    </p:spTree>
    <p:extLst>
      <p:ext uri="{BB962C8B-B14F-4D97-AF65-F5344CB8AC3E}">
        <p14:creationId xmlns:p14="http://schemas.microsoft.com/office/powerpoint/2010/main" val="40842449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1600200"/>
            <a:ext cx="9374832" cy="2692896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3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Миссионерская весть – это весть об Иисусе. Это весть о том, как Бог действует сегодня в жизни людей</a:t>
            </a:r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14029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416" y="188640"/>
            <a:ext cx="8229600" cy="648072"/>
          </a:xfrm>
        </p:spPr>
        <p:txBody>
          <a:bodyPr>
            <a:normAutofit/>
          </a:bodyPr>
          <a:lstStyle/>
          <a:p>
            <a:r>
              <a:rPr lang="ru-RU" sz="2400" dirty="0"/>
              <a:t>Техники миссионерского </a:t>
            </a:r>
            <a:r>
              <a:rPr lang="ru-RU" sz="2400" dirty="0" err="1"/>
              <a:t>перефраза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7368" y="980728"/>
            <a:ext cx="9865096" cy="5544616"/>
          </a:xfrm>
        </p:spPr>
        <p:txBody>
          <a:bodyPr>
            <a:normAutofit fontScale="92500" lnSpcReduction="10000"/>
          </a:bodyPr>
          <a:lstStyle/>
          <a:p>
            <a:pPr marL="342900" indent="-342900" algn="just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ru-RU" dirty="0"/>
              <a:t>Запишите дословно свой миссионерский рассказ. </a:t>
            </a:r>
            <a:endParaRPr lang="ru-RU" dirty="0" smtClean="0"/>
          </a:p>
          <a:p>
            <a:pPr marL="342900" indent="-342900" algn="just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ru-RU" dirty="0" smtClean="0"/>
              <a:t>Подчеркните </a:t>
            </a:r>
            <a:r>
              <a:rPr lang="ru-RU" dirty="0"/>
              <a:t>все подлежащие и сказуемые. Обратите внимание сколько раз употребляется имя человека (или местоимение) и сколько раз имя Бога.</a:t>
            </a:r>
          </a:p>
          <a:p>
            <a:pPr marL="342900" indent="-342900" algn="just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ru-RU" dirty="0"/>
              <a:t>Замените свои действия или действия человека описанием действий Бога.</a:t>
            </a:r>
          </a:p>
          <a:p>
            <a:pPr marL="342900" indent="-342900" algn="just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ru-RU" dirty="0"/>
              <a:t>Перефразируйте рассказ так, чтоб он рассказывал о Боге. Попробуйте рассказать о том, что в это время делал со </a:t>
            </a:r>
            <a:r>
              <a:rPr lang="ru-RU" dirty="0" smtClean="0"/>
              <a:t>мной (или др. человеком) </a:t>
            </a:r>
            <a:r>
              <a:rPr lang="ru-RU" dirty="0"/>
              <a:t>Бог</a:t>
            </a:r>
            <a:r>
              <a:rPr lang="ru-RU" dirty="0" smtClean="0"/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ru-RU" dirty="0"/>
          </a:p>
          <a:p>
            <a:pPr algn="just"/>
            <a:r>
              <a:rPr lang="ru-RU" dirty="0"/>
              <a:t>Используйте такие фразы как: </a:t>
            </a:r>
          </a:p>
          <a:p>
            <a:pPr lvl="1" algn="just"/>
            <a:r>
              <a:rPr lang="ru-RU" sz="2000" dirty="0"/>
              <a:t>Господь побудил…</a:t>
            </a:r>
          </a:p>
          <a:p>
            <a:pPr lvl="1" algn="just"/>
            <a:r>
              <a:rPr lang="ru-RU" sz="2000" dirty="0"/>
              <a:t>Иисус помог понять…</a:t>
            </a:r>
          </a:p>
          <a:p>
            <a:pPr lvl="1" algn="just"/>
            <a:r>
              <a:rPr lang="ru-RU" sz="2000" dirty="0"/>
              <a:t>Бог приготовил нечто особенное…</a:t>
            </a:r>
          </a:p>
          <a:p>
            <a:pPr lvl="1" algn="just"/>
            <a:r>
              <a:rPr lang="ru-RU" sz="2000" dirty="0"/>
              <a:t>Дух Святой вовремя дал осознать…</a:t>
            </a:r>
          </a:p>
          <a:p>
            <a:pPr lvl="1" algn="just"/>
            <a:r>
              <a:rPr lang="ru-RU" sz="2000" dirty="0"/>
              <a:t>и др.</a:t>
            </a:r>
          </a:p>
        </p:txBody>
      </p:sp>
    </p:spTree>
    <p:extLst>
      <p:ext uri="{BB962C8B-B14F-4D97-AF65-F5344CB8AC3E}">
        <p14:creationId xmlns:p14="http://schemas.microsoft.com/office/powerpoint/2010/main" val="380921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type="body" sz="quarter" idx="1"/>
          </p:nvPr>
        </p:nvSpPr>
        <p:spPr>
          <a:xfrm>
            <a:off x="191344" y="0"/>
            <a:ext cx="10297144" cy="685800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ru-RU" sz="2000" b="1" i="1" u="sng" dirty="0">
                <a:hlinkClick r:id="" action="ppaction://hlinkfile"/>
              </a:rPr>
              <a:t>МЕЧТА СБЫВАЕТСЯ</a:t>
            </a:r>
            <a:endParaRPr lang="ru-RU" sz="2000" b="1" i="1" dirty="0"/>
          </a:p>
          <a:p>
            <a:pPr algn="ctr">
              <a:spcBef>
                <a:spcPts val="0"/>
              </a:spcBef>
            </a:pPr>
            <a:r>
              <a:rPr lang="ru-RU" sz="2000" b="1" i="1" dirty="0"/>
              <a:t>БРАЗИЛИЯ</a:t>
            </a:r>
          </a:p>
          <a:p>
            <a:pPr algn="ctr">
              <a:spcBef>
                <a:spcPts val="0"/>
              </a:spcBef>
            </a:pPr>
            <a:r>
              <a:rPr lang="ru-RU" sz="2000" i="1" dirty="0"/>
              <a:t>9 января</a:t>
            </a:r>
          </a:p>
          <a:p>
            <a:pPr algn="just">
              <a:lnSpc>
                <a:spcPct val="100000"/>
              </a:lnSpc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Когда </a:t>
            </a:r>
            <a:r>
              <a:rPr lang="ru-RU" sz="18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Саманта</a:t>
            </a:r>
            <a:r>
              <a:rPr lang="ru-RU" sz="1800" b="1" u="sng" dirty="0">
                <a:latin typeface="Arial" panose="020B0604020202020204" pitchFamily="34" charset="0"/>
                <a:cs typeface="Arial" panose="020B0604020202020204" pitchFamily="34" charset="0"/>
              </a:rPr>
              <a:t> была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маленькой девочкой, </a:t>
            </a:r>
            <a:r>
              <a:rPr lang="ru-RU" sz="1800" b="1" u="sng" dirty="0">
                <a:latin typeface="Arial" panose="020B0604020202020204" pitchFamily="34" charset="0"/>
                <a:cs typeface="Arial" panose="020B0604020202020204" pitchFamily="34" charset="0"/>
              </a:rPr>
              <a:t>ОНА ЛЮБИЛА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слушать вдохновляющие истории о путешествиях семьи 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Холлиуэлл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800" b="1" u="sng" cap="all" dirty="0">
                <a:latin typeface="Arial" panose="020B0604020202020204" pitchFamily="34" charset="0"/>
                <a:cs typeface="Arial" panose="020B0604020202020204" pitchFamily="34" charset="0"/>
              </a:rPr>
              <a:t>Она</a:t>
            </a:r>
            <a:r>
              <a:rPr lang="ru-RU" sz="1800" b="1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часто представляла себя в лодке </a:t>
            </a:r>
            <a:r>
              <a:rPr lang="en-US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Luzeiro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вместе с Лео и Джесси. </a:t>
            </a:r>
            <a:r>
              <a:rPr lang="ru-RU" sz="18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Саманта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даже представить себе не могла, что однажды ее мечта сбудется.</a:t>
            </a:r>
          </a:p>
          <a:p>
            <a:pPr algn="just">
              <a:lnSpc>
                <a:spcPct val="100000"/>
              </a:lnSpc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После окончания школы </a:t>
            </a:r>
            <a:r>
              <a:rPr lang="ru-RU" sz="18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Саманта</a:t>
            </a:r>
            <a:r>
              <a:rPr lang="ru-RU" sz="1800" b="1" u="sng" dirty="0">
                <a:latin typeface="Arial" panose="020B0604020202020204" pitchFamily="34" charset="0"/>
                <a:cs typeface="Arial" panose="020B0604020202020204" pitchFamily="34" charset="0"/>
              </a:rPr>
              <a:t> поступила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на медицинский факультет в Университет Западной Параны в южной Бразилии. Находясь там, девушка столкнулась с одним серьезным испытанием — ей пришлось все годы учебы отстаивать субботу. </a:t>
            </a:r>
            <a:r>
              <a:rPr lang="ru-RU" sz="1800" b="1" u="sng" dirty="0">
                <a:latin typeface="Arial" panose="020B0604020202020204" pitchFamily="34" charset="0"/>
                <a:cs typeface="Arial" panose="020B0604020202020204" pitchFamily="34" charset="0"/>
              </a:rPr>
              <a:t>Она брала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предметы в другие дни и поэтому проучилась в университете один лишний год. Однако все содействовало ко благу.</a:t>
            </a:r>
          </a:p>
          <a:p>
            <a:pPr algn="just">
              <a:lnSpc>
                <a:spcPct val="100000"/>
              </a:lnSpc>
            </a:pPr>
            <a:r>
              <a:rPr lang="ru-RU" sz="18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СЕРДЦЕ </a:t>
            </a:r>
            <a:r>
              <a:rPr lang="ru-RU" sz="1800" b="1" u="sng" dirty="0">
                <a:latin typeface="Arial" panose="020B0604020202020204" pitchFamily="34" charset="0"/>
                <a:cs typeface="Arial" panose="020B0604020202020204" pitchFamily="34" charset="0"/>
              </a:rPr>
              <a:t>ОТДАНО СЛУЖЕНИЮ</a:t>
            </a:r>
            <a:endParaRPr lang="ru-RU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По окончании Университета 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Саманте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поступило много предложений насчет работы, но </a:t>
            </a:r>
            <a:r>
              <a:rPr lang="ru-RU" sz="1800" b="1" u="sng" dirty="0">
                <a:latin typeface="Arial" panose="020B0604020202020204" pitchFamily="34" charset="0"/>
                <a:cs typeface="Arial" panose="020B0604020202020204" pitchFamily="34" charset="0"/>
              </a:rPr>
              <a:t>она хотела</a:t>
            </a: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стать миссионером. Когда </a:t>
            </a:r>
            <a:r>
              <a:rPr lang="ru-RU" sz="1800" b="1" u="sng" dirty="0">
                <a:latin typeface="Arial" panose="020B0604020202020204" pitchFamily="34" charset="0"/>
                <a:cs typeface="Arial" panose="020B0604020202020204" pitchFamily="34" charset="0"/>
              </a:rPr>
              <a:t>она услышала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о возможности отправиться на год в качестве миссионера- добровольца в регион Амазонки, </a:t>
            </a:r>
            <a:r>
              <a:rPr lang="ru-RU" sz="18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Саманта</a:t>
            </a:r>
            <a:r>
              <a:rPr lang="ru-RU" sz="1800" b="1" u="sng" dirty="0">
                <a:latin typeface="Arial" panose="020B0604020202020204" pitchFamily="34" charset="0"/>
                <a:cs typeface="Arial" panose="020B0604020202020204" pitchFamily="34" charset="0"/>
              </a:rPr>
              <a:t> отнеслась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к этому вопросу со всей серьезностью.</a:t>
            </a:r>
          </a:p>
          <a:p>
            <a:pPr algn="just">
              <a:lnSpc>
                <a:spcPct val="100000"/>
              </a:lnSpc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800" b="1" u="sng" dirty="0">
                <a:latin typeface="Arial" panose="020B0604020202020204" pitchFamily="34" charset="0"/>
                <a:cs typeface="Arial" panose="020B0604020202020204" pitchFamily="34" charset="0"/>
              </a:rPr>
              <a:t>Иисус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,— молилась девушка, — если Ты хочешь, чтобы я отправилась туда, </a:t>
            </a:r>
            <a:r>
              <a:rPr lang="ru-RU" sz="1800" b="1" u="sng" dirty="0">
                <a:latin typeface="Arial" panose="020B0604020202020204" pitchFamily="34" charset="0"/>
                <a:cs typeface="Arial" panose="020B0604020202020204" pitchFamily="34" charset="0"/>
              </a:rPr>
              <a:t>открой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для меня все двери. Я не знаю, что делать, но если Ты хочешь, я поеду».</a:t>
            </a:r>
          </a:p>
          <a:p>
            <a:pPr algn="just">
              <a:lnSpc>
                <a:spcPct val="100000"/>
              </a:lnSpc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После молитвы </a:t>
            </a:r>
            <a:r>
              <a:rPr lang="ru-RU" sz="1800" b="1" u="sng" dirty="0">
                <a:latin typeface="Arial" panose="020B0604020202020204" pitchFamily="34" charset="0"/>
                <a:cs typeface="Arial" panose="020B0604020202020204" pitchFamily="34" charset="0"/>
              </a:rPr>
              <a:t>двери стали открываться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«Мне </a:t>
            </a:r>
            <a:r>
              <a:rPr lang="ru-RU" sz="1800" b="1" u="sng" dirty="0">
                <a:latin typeface="Arial" panose="020B0604020202020204" pitchFamily="34" charset="0"/>
                <a:cs typeface="Arial" panose="020B0604020202020204" pitchFamily="34" charset="0"/>
              </a:rPr>
              <a:t>дали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деньги на билеты. </a:t>
            </a:r>
            <a:r>
              <a:rPr lang="ru-RU" sz="1800" b="1" u="sng" dirty="0">
                <a:latin typeface="Arial" panose="020B0604020202020204" pitchFamily="34" charset="0"/>
                <a:cs typeface="Arial" panose="020B0604020202020204" pitchFamily="34" charset="0"/>
              </a:rPr>
              <a:t>Люди дали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мне все, в чем я нуждалась. Мое желание становилось сильнее, и я знала, что у Иисуса был план для меня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».</a:t>
            </a:r>
          </a:p>
          <a:p>
            <a:pPr algn="just">
              <a:lnSpc>
                <a:spcPct val="100000"/>
              </a:lnSpc>
            </a:pP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91231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479376" y="125688"/>
            <a:ext cx="4388296" cy="6408712"/>
          </a:xfrm>
        </p:spPr>
        <p:txBody>
          <a:bodyPr>
            <a:normAutofit fontScale="62500" lnSpcReduction="20000"/>
          </a:bodyPr>
          <a:lstStyle/>
          <a:p>
            <a:pPr algn="just"/>
            <a:r>
              <a:rPr lang="ru-RU" dirty="0"/>
              <a:t>Когда </a:t>
            </a:r>
            <a:r>
              <a:rPr lang="ru-RU" b="1" u="sng" dirty="0" err="1"/>
              <a:t>Саманта</a:t>
            </a:r>
            <a:r>
              <a:rPr lang="ru-RU" b="1" u="sng" dirty="0"/>
              <a:t> была </a:t>
            </a:r>
            <a:r>
              <a:rPr lang="ru-RU" dirty="0"/>
              <a:t>маленькой девочкой, </a:t>
            </a:r>
            <a:r>
              <a:rPr lang="ru-RU" b="1" u="sng" dirty="0"/>
              <a:t>ОНА ЛЮБИЛА </a:t>
            </a:r>
            <a:r>
              <a:rPr lang="ru-RU" dirty="0"/>
              <a:t>слушать вдохновляющие истории о путешествиях семьи </a:t>
            </a:r>
            <a:r>
              <a:rPr lang="ru-RU" dirty="0" err="1"/>
              <a:t>Холлиуэлл</a:t>
            </a:r>
            <a:r>
              <a:rPr lang="ru-RU" dirty="0"/>
              <a:t>. </a:t>
            </a:r>
            <a:r>
              <a:rPr lang="ru-RU" b="1" u="sng" cap="all" dirty="0"/>
              <a:t>Она</a:t>
            </a:r>
            <a:r>
              <a:rPr lang="ru-RU" b="1" cap="all" dirty="0"/>
              <a:t> </a:t>
            </a:r>
            <a:r>
              <a:rPr lang="ru-RU" dirty="0"/>
              <a:t>часто представляла себя в лодке </a:t>
            </a:r>
            <a:r>
              <a:rPr lang="en-US" i="1" dirty="0" err="1"/>
              <a:t>Luzeiro</a:t>
            </a:r>
            <a:r>
              <a:rPr lang="en-US" dirty="0"/>
              <a:t> </a:t>
            </a:r>
            <a:r>
              <a:rPr lang="ru-RU" dirty="0"/>
              <a:t>вместе с Лео и Джесси. </a:t>
            </a:r>
            <a:r>
              <a:rPr lang="ru-RU" b="1" u="sng" dirty="0" err="1"/>
              <a:t>Саманта</a:t>
            </a:r>
            <a:r>
              <a:rPr lang="ru-RU" dirty="0"/>
              <a:t> даже представить себе не могла, что однажды ее мечта сбудется.</a:t>
            </a:r>
          </a:p>
          <a:p>
            <a:pPr algn="just"/>
            <a:r>
              <a:rPr lang="ru-RU" dirty="0"/>
              <a:t>После окончания школы </a:t>
            </a:r>
            <a:r>
              <a:rPr lang="ru-RU" b="1" u="sng" dirty="0" err="1"/>
              <a:t>Саманта</a:t>
            </a:r>
            <a:r>
              <a:rPr lang="ru-RU" b="1" u="sng" dirty="0"/>
              <a:t> поступила </a:t>
            </a:r>
            <a:r>
              <a:rPr lang="ru-RU" dirty="0"/>
              <a:t>на медицинский факультет в Университет Западной Параны в южной Бразилии. Находясь там, девушка столкнулась с одним серьезным испытанием — ей пришлось все годы учебы отстаивать субботу. </a:t>
            </a:r>
            <a:r>
              <a:rPr lang="ru-RU" b="1" u="sng" dirty="0"/>
              <a:t>Она брала </a:t>
            </a:r>
            <a:r>
              <a:rPr lang="ru-RU" dirty="0"/>
              <a:t>предметы в другие дни и поэтому проучилась в университете один лишний год. Однако все содействовало ко благу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5375920" y="143800"/>
            <a:ext cx="4326632" cy="6408712"/>
          </a:xfrm>
        </p:spPr>
        <p:txBody>
          <a:bodyPr>
            <a:normAutofit fontScale="62500" lnSpcReduction="20000"/>
          </a:bodyPr>
          <a:lstStyle/>
          <a:p>
            <a:pPr algn="just"/>
            <a:r>
              <a:rPr lang="ru-RU" i="1" dirty="0" smtClean="0"/>
              <a:t>Сегодня </a:t>
            </a:r>
            <a:r>
              <a:rPr lang="ru-RU" i="1" dirty="0" err="1" smtClean="0"/>
              <a:t>миисонерские</a:t>
            </a:r>
            <a:r>
              <a:rPr lang="ru-RU" i="1" dirty="0" smtClean="0"/>
              <a:t> вести из далекой и солнечной Бразилии. Мы услышим как </a:t>
            </a:r>
            <a:r>
              <a:rPr lang="ru-RU" b="1" i="1" u="sng" dirty="0" smtClean="0"/>
              <a:t>Господь совершает</a:t>
            </a:r>
            <a:r>
              <a:rPr lang="ru-RU" i="1" dirty="0" smtClean="0"/>
              <a:t> удивительные дела преобразования в жизни девушки </a:t>
            </a:r>
            <a:r>
              <a:rPr lang="ru-RU" i="1" dirty="0" err="1" smtClean="0"/>
              <a:t>Саманты</a:t>
            </a:r>
            <a:r>
              <a:rPr lang="ru-RU" i="1" dirty="0" smtClean="0"/>
              <a:t>.</a:t>
            </a:r>
          </a:p>
          <a:p>
            <a:pPr algn="just"/>
            <a:r>
              <a:rPr lang="ru-RU" i="1" dirty="0" smtClean="0"/>
              <a:t>С раннего детства </a:t>
            </a:r>
            <a:r>
              <a:rPr lang="ru-RU" i="1" dirty="0" err="1" smtClean="0"/>
              <a:t>Саманта</a:t>
            </a:r>
            <a:r>
              <a:rPr lang="ru-RU" i="1" dirty="0" smtClean="0"/>
              <a:t> мечтала путешествовать на корабле или лодке, но она и не могла представить себе как удивительно </a:t>
            </a:r>
            <a:r>
              <a:rPr lang="ru-RU" b="1" i="1" u="sng" dirty="0" smtClean="0"/>
              <a:t>Бог воплотит</a:t>
            </a:r>
            <a:r>
              <a:rPr lang="ru-RU" b="1" i="1" dirty="0" smtClean="0"/>
              <a:t> </a:t>
            </a:r>
            <a:r>
              <a:rPr lang="ru-RU" i="1" dirty="0" smtClean="0"/>
              <a:t>ее мечты в жизнь. Она стала путешественницей </a:t>
            </a:r>
            <a:r>
              <a:rPr lang="ru-RU" b="1" i="1" u="sng" dirty="0" smtClean="0"/>
              <a:t>благодаря служению Иисусу</a:t>
            </a:r>
            <a:r>
              <a:rPr lang="ru-RU" i="1" dirty="0" smtClean="0"/>
              <a:t> и своей миссионерской деятельности.</a:t>
            </a:r>
          </a:p>
          <a:p>
            <a:pPr algn="just"/>
            <a:r>
              <a:rPr lang="ru-RU" i="1" dirty="0" smtClean="0"/>
              <a:t>Миссионерская деятельность </a:t>
            </a:r>
            <a:r>
              <a:rPr lang="ru-RU" i="1" dirty="0" err="1" smtClean="0"/>
              <a:t>Саманты</a:t>
            </a:r>
            <a:r>
              <a:rPr lang="ru-RU" i="1" dirty="0" smtClean="0"/>
              <a:t> началась благодаря трудностям, которые у нее возникли в университете. Девочка старалась </a:t>
            </a:r>
            <a:r>
              <a:rPr lang="ru-RU" b="1" i="1" dirty="0" smtClean="0"/>
              <a:t>быть верной Богу </a:t>
            </a:r>
            <a:r>
              <a:rPr lang="ru-RU" i="1" dirty="0" smtClean="0"/>
              <a:t>и свято хранить Его субботы. Однако из-за сложностей с субботой пришлось оставить университет. Но именно здесь </a:t>
            </a:r>
            <a:r>
              <a:rPr lang="ru-RU" b="1" i="1" u="sng" dirty="0" smtClean="0"/>
              <a:t>Бог приготовил</a:t>
            </a:r>
            <a:r>
              <a:rPr lang="ru-RU" i="1" dirty="0" smtClean="0"/>
              <a:t> для нее нечто лучшее. Уйдя из университета </a:t>
            </a:r>
            <a:r>
              <a:rPr lang="ru-RU" i="1" dirty="0" err="1" smtClean="0"/>
              <a:t>Саманта</a:t>
            </a:r>
            <a:r>
              <a:rPr lang="ru-RU" i="1" dirty="0" smtClean="0"/>
              <a:t> </a:t>
            </a:r>
            <a:r>
              <a:rPr lang="ru-RU" b="1" i="1" dirty="0" smtClean="0"/>
              <a:t>ответила на призыв Иисуса</a:t>
            </a:r>
            <a:r>
              <a:rPr lang="ru-RU" i="1" dirty="0" smtClean="0"/>
              <a:t> и стала миссионерской. 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368878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95400" y="260649"/>
            <a:ext cx="9073008" cy="5865515"/>
          </a:xfrm>
        </p:spPr>
        <p:txBody>
          <a:bodyPr/>
          <a:lstStyle/>
          <a:p>
            <a:pPr algn="just"/>
            <a:r>
              <a:rPr lang="ru-RU" i="1" dirty="0" smtClean="0"/>
              <a:t>Посвятив себя евангельскому служению, </a:t>
            </a:r>
            <a:r>
              <a:rPr lang="ru-RU" i="1" dirty="0" err="1" smtClean="0"/>
              <a:t>Саманта</a:t>
            </a:r>
            <a:r>
              <a:rPr lang="ru-RU" i="1" dirty="0" smtClean="0"/>
              <a:t> стала плавать на лодке, стала медицинским работником и совершала миссионерское служение.</a:t>
            </a:r>
          </a:p>
          <a:p>
            <a:pPr algn="just"/>
            <a:endParaRPr lang="ru-RU" i="1" dirty="0" smtClean="0"/>
          </a:p>
          <a:p>
            <a:pPr algn="just"/>
            <a:r>
              <a:rPr lang="ru-RU" b="1" i="1" dirty="0" smtClean="0"/>
              <a:t>ПРИЗЫВ: Если ты испытываешь трудности в учебе или на работе из-за верности Господу, бог может обернуть их во благо. Даже если придется оставить свою работу или учебу ты можешь обрести нечто лучшее, как </a:t>
            </a:r>
            <a:r>
              <a:rPr lang="ru-RU" b="1" i="1" dirty="0" err="1" smtClean="0"/>
              <a:t>Саманта</a:t>
            </a:r>
            <a:r>
              <a:rPr lang="ru-RU" b="1" i="1" dirty="0" smtClean="0"/>
              <a:t> и как многие другие!!!</a:t>
            </a:r>
          </a:p>
          <a:p>
            <a:pPr algn="just"/>
            <a:r>
              <a:rPr lang="ru-RU" i="1" dirty="0" smtClean="0"/>
              <a:t>Но послушайте, что было дальше…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3544472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4139978856"/>
              </p:ext>
            </p:extLst>
          </p:nvPr>
        </p:nvGraphicFramePr>
        <p:xfrm>
          <a:off x="119336" y="188641"/>
          <a:ext cx="10009112" cy="656371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008336">
                  <a:extLst>
                    <a:ext uri="{9D8B030D-6E8A-4147-A177-3AD203B41FA5}">
                      <a16:colId xmlns:a16="http://schemas.microsoft.com/office/drawing/2014/main" val="2236951428"/>
                    </a:ext>
                  </a:extLst>
                </a:gridCol>
                <a:gridCol w="5000776">
                  <a:extLst>
                    <a:ext uri="{9D8B030D-6E8A-4147-A177-3AD203B41FA5}">
                      <a16:colId xmlns:a16="http://schemas.microsoft.com/office/drawing/2014/main" val="605044252"/>
                    </a:ext>
                  </a:extLst>
                </a:gridCol>
              </a:tblGrid>
              <a:tr h="648021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Неправильная форма</a:t>
                      </a:r>
                    </a:p>
                    <a:p>
                      <a:pPr indent="45021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(человек в активе)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492" marR="48492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Перифраз – человек в пассиве, а Бог в активе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492" marR="48492" marT="0" marB="0"/>
                </a:tc>
                <a:extLst>
                  <a:ext uri="{0D108BD9-81ED-4DB2-BD59-A6C34878D82A}">
                    <a16:rowId xmlns:a16="http://schemas.microsoft.com/office/drawing/2014/main" val="1355581546"/>
                  </a:ext>
                </a:extLst>
              </a:tr>
              <a:tr h="648021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Питер родился в городе Париж.</a:t>
                      </a:r>
                      <a:endParaRPr lang="ru-RU" sz="16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492" marR="48492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Бог подарил жизнь Питеру в г. Париж.</a:t>
                      </a:r>
                      <a:endParaRPr lang="ru-RU" sz="16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492" marR="48492" marT="0" marB="0"/>
                </a:tc>
                <a:extLst>
                  <a:ext uri="{0D108BD9-81ED-4DB2-BD59-A6C34878D82A}">
                    <a16:rowId xmlns:a16="http://schemas.microsoft.com/office/drawing/2014/main" val="357078456"/>
                  </a:ext>
                </a:extLst>
              </a:tr>
              <a:tr h="693965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Питер решил поступить в университет. </a:t>
                      </a:r>
                      <a:endParaRPr lang="ru-RU" sz="16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492" marR="48492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Господь послал Питеру желание поступить в университет.</a:t>
                      </a:r>
                      <a:endParaRPr lang="ru-RU" sz="16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492" marR="48492" marT="0" marB="0"/>
                </a:tc>
                <a:extLst>
                  <a:ext uri="{0D108BD9-81ED-4DB2-BD59-A6C34878D82A}">
                    <a16:rowId xmlns:a16="http://schemas.microsoft.com/office/drawing/2014/main" val="2360152838"/>
                  </a:ext>
                </a:extLst>
              </a:tr>
              <a:tr h="972031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После содеянного Питер ощущал сильные угрызения совести.</a:t>
                      </a:r>
                      <a:endParaRPr lang="ru-RU" sz="16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492" marR="48492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Святой Дух обличал Питера и он ощущал это.</a:t>
                      </a:r>
                      <a:endParaRPr lang="ru-RU" sz="16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492" marR="48492" marT="0" marB="0"/>
                </a:tc>
                <a:extLst>
                  <a:ext uri="{0D108BD9-81ED-4DB2-BD59-A6C34878D82A}">
                    <a16:rowId xmlns:a16="http://schemas.microsoft.com/office/drawing/2014/main" val="1413108560"/>
                  </a:ext>
                </a:extLst>
              </a:tr>
              <a:tr h="2268075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Питер родился в очень бедной семье и у его семьи не было денег на учебу.</a:t>
                      </a:r>
                      <a:endParaRPr lang="ru-RU" sz="16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492" marR="48492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Господь так допустил, чтобы Питер с детства узнал нужду. Возможно для того, чтобы потом Питер смог полагаться только на Бога, а не на деньги. Хотя в это время мальчик этого еще не понимал… </a:t>
                      </a:r>
                      <a:endParaRPr lang="ru-RU" sz="16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492" marR="48492" marT="0" marB="0"/>
                </a:tc>
                <a:extLst>
                  <a:ext uri="{0D108BD9-81ED-4DB2-BD59-A6C34878D82A}">
                    <a16:rowId xmlns:a16="http://schemas.microsoft.com/office/drawing/2014/main" val="270604142"/>
                  </a:ext>
                </a:extLst>
              </a:tr>
              <a:tr h="1296043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Друзья Питера уговаривали его поступить в адвентистский университет. </a:t>
                      </a:r>
                      <a:endParaRPr lang="ru-RU" sz="16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492" marR="48492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Господь обратился к Питеру через друзей, которые убеждали его поступить в </a:t>
                      </a:r>
                      <a:r>
                        <a:rPr lang="ru-RU" sz="1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адвентистский</a:t>
                      </a:r>
                      <a:r>
                        <a:rPr lang="ru-RU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университет.</a:t>
                      </a:r>
                      <a:endParaRPr lang="ru-RU" sz="16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492" marR="48492" marT="0" marB="0"/>
                </a:tc>
                <a:extLst>
                  <a:ext uri="{0D108BD9-81ED-4DB2-BD59-A6C34878D82A}">
                    <a16:rowId xmlns:a16="http://schemas.microsoft.com/office/drawing/2014/main" val="34832382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4023585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Упражнение: </a:t>
            </a:r>
            <a:br>
              <a:rPr lang="ru-RU" dirty="0" smtClean="0"/>
            </a:br>
            <a:r>
              <a:rPr lang="ru-RU" dirty="0" smtClean="0"/>
              <a:t>		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83632" y="908720"/>
            <a:ext cx="8784976" cy="5616624"/>
          </a:xfrm>
        </p:spPr>
        <p:txBody>
          <a:bodyPr/>
          <a:lstStyle/>
          <a:p>
            <a:pPr marL="457200" indent="-457200">
              <a:lnSpc>
                <a:spcPct val="100000"/>
              </a:lnSpc>
            </a:pPr>
            <a:r>
              <a:rPr lang="ru-RU" sz="3200" dirty="0" smtClean="0"/>
              <a:t>Составьте краткую историю своего мисс опыта.</a:t>
            </a:r>
          </a:p>
          <a:p>
            <a:pPr marL="457200" indent="-457200">
              <a:lnSpc>
                <a:spcPct val="100000"/>
              </a:lnSpc>
            </a:pPr>
            <a:r>
              <a:rPr lang="ru-RU" sz="3200" dirty="0" smtClean="0"/>
              <a:t>Запишите свой рассказ.</a:t>
            </a:r>
            <a:endParaRPr lang="ru-RU" sz="3200" dirty="0"/>
          </a:p>
          <a:p>
            <a:pPr marL="457200" indent="-457200">
              <a:lnSpc>
                <a:spcPct val="100000"/>
              </a:lnSpc>
            </a:pPr>
            <a:r>
              <a:rPr lang="ru-RU" sz="3200" dirty="0"/>
              <a:t>Измените формулировки текста, максимально заменив </a:t>
            </a:r>
            <a:r>
              <a:rPr lang="ru-RU" sz="3200" dirty="0" smtClean="0"/>
              <a:t>фразы («</a:t>
            </a:r>
            <a:r>
              <a:rPr lang="ru-RU" sz="3200" dirty="0"/>
              <a:t>Я») на 3 лицо («Бог, Иисус, Святой Дух»)</a:t>
            </a:r>
          </a:p>
          <a:p>
            <a:pPr marL="457200" indent="-457200">
              <a:lnSpc>
                <a:spcPct val="100000"/>
              </a:lnSpc>
            </a:pPr>
            <a:r>
              <a:rPr lang="ru-RU" sz="3200" dirty="0"/>
              <a:t>Используйте по отношению к человеку страдательный залог, а действия Бога в активном залоге.</a:t>
            </a:r>
          </a:p>
          <a:p>
            <a:pPr marL="457200" indent="-457200">
              <a:buNone/>
            </a:pPr>
            <a:endParaRPr lang="ru-RU" sz="3200" dirty="0"/>
          </a:p>
          <a:p>
            <a:pPr marL="457200" indent="-457200">
              <a:buFont typeface="+mj-lt"/>
              <a:buAutoNum type="arabicPeriod"/>
            </a:pPr>
            <a:endParaRPr lang="ru-RU" dirty="0" smtClean="0"/>
          </a:p>
          <a:p>
            <a:pPr marL="457200" indent="-457200">
              <a:buFont typeface="+mj-lt"/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876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ВЫВОД: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9376" y="1600200"/>
            <a:ext cx="9793088" cy="5257800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  <a:spcAft>
                <a:spcPts val="600"/>
              </a:spcAft>
            </a:pP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Миссионерская весть — это всегда рассказ о Боге, о Христе. Это повествование о том, как Бог действует сегодня в жизни людей.  </a:t>
            </a:r>
            <a:endParaRPr lang="ru-RU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spcAft>
                <a:spcPts val="600"/>
              </a:spcAft>
            </a:pP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Рассказывая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миссионерские вести следует избегать частого употребления имени (или местоимения) человека, о котором идет речь и описания его действий, а вместо этого заменять фразы описанием того, что делал Бог в жизни этого человека. </a:t>
            </a:r>
            <a:endParaRPr lang="ru-RU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spcAft>
                <a:spcPts val="600"/>
              </a:spcAft>
            </a:pP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Действия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Бога должны быть основой каждого миссионерского рассказа.</a:t>
            </a:r>
          </a:p>
        </p:txBody>
      </p:sp>
    </p:spTree>
    <p:extLst>
      <p:ext uri="{BB962C8B-B14F-4D97-AF65-F5344CB8AC3E}">
        <p14:creationId xmlns:p14="http://schemas.microsoft.com/office/powerpoint/2010/main" val="16531633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Продолжение следует….</a:t>
            </a:r>
            <a:endParaRPr lang="ru-RU" dirty="0"/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257800" y="1916832"/>
            <a:ext cx="5518720" cy="2045568"/>
          </a:xfrm>
        </p:spPr>
        <p:txBody>
          <a:bodyPr/>
          <a:lstStyle/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Правило </a:t>
            </a:r>
            <a:r>
              <a:rPr lang="en-US" b="1" dirty="0" smtClean="0">
                <a:solidFill>
                  <a:schemeClr val="tx2">
                    <a:lumMod val="50000"/>
                  </a:schemeClr>
                </a:solidFill>
              </a:rPr>
              <a:t>#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3</a:t>
            </a: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83832" y="4365104"/>
            <a:ext cx="6192689" cy="648072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Сделайте Бога – главным героем в каждой вести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4206407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i="1" dirty="0"/>
              <a:t>Правило:</a:t>
            </a:r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/>
              <a:t>	</a:t>
            </a:r>
            <a:r>
              <a:rPr lang="ru-RU" dirty="0" smtClean="0"/>
              <a:t>Христос – главный герой</a:t>
            </a:r>
            <a:endParaRPr lang="ru-RU" dirty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3429000" y="2348880"/>
            <a:ext cx="6934200" cy="3747120"/>
          </a:xfrm>
        </p:spPr>
        <p:txBody>
          <a:bodyPr/>
          <a:lstStyle/>
          <a:p>
            <a:r>
              <a:rPr lang="ru-RU" dirty="0" smtClean="0"/>
              <a:t>Бог – главный герой Вести.</a:t>
            </a:r>
          </a:p>
          <a:p>
            <a:r>
              <a:rPr lang="ru-RU" dirty="0" smtClean="0"/>
              <a:t>Имя Христос – подлежащее в большинстве фраз.</a:t>
            </a:r>
          </a:p>
          <a:p>
            <a:r>
              <a:rPr lang="ru-RU" dirty="0" smtClean="0"/>
              <a:t>Слово «я», имя человека гораздо реже встречается чем слова Бог, Иисус, Святой Дух.</a:t>
            </a:r>
          </a:p>
          <a:p>
            <a:r>
              <a:rPr lang="ru-RU" dirty="0" smtClean="0"/>
              <a:t>О человеке рассказывается лишь как об орудии в руках Бога.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Библейские примеры мисс. вести: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Ин.1:40-41	Один </a:t>
            </a:r>
            <a:r>
              <a:rPr lang="ru-RU" dirty="0"/>
              <a:t>из двух, слышавших от Иоанна </a:t>
            </a:r>
            <a:r>
              <a:rPr lang="ru-RU" dirty="0" smtClean="0"/>
              <a:t>об Иисусе </a:t>
            </a:r>
            <a:r>
              <a:rPr lang="ru-RU" dirty="0"/>
              <a:t>и последовавших за Ним, был Андрей, брат Симона Петра. </a:t>
            </a:r>
            <a:r>
              <a:rPr lang="ru-RU" dirty="0" smtClean="0"/>
              <a:t>Он </a:t>
            </a:r>
            <a:r>
              <a:rPr lang="ru-RU" dirty="0"/>
              <a:t>первый находит брата своего Симона и говорит ему: мы нашли Мессию, что значит: Христос; </a:t>
            </a:r>
            <a:endParaRPr lang="ru-RU" dirty="0" smtClean="0"/>
          </a:p>
          <a:p>
            <a:endParaRPr lang="ru-RU" dirty="0"/>
          </a:p>
          <a:p>
            <a:r>
              <a:rPr lang="ru-RU" smtClean="0"/>
              <a:t>Ин.4:28-29	Тогда </a:t>
            </a:r>
            <a:r>
              <a:rPr lang="ru-RU" dirty="0"/>
              <a:t>женщина оставила водонос свой и пошла в город, и говорит людям</a:t>
            </a:r>
            <a:r>
              <a:rPr lang="ru-RU"/>
              <a:t>: </a:t>
            </a:r>
            <a:r>
              <a:rPr lang="ru-RU" smtClean="0"/>
              <a:t>пойдите</a:t>
            </a:r>
            <a:r>
              <a:rPr lang="ru-RU" dirty="0"/>
              <a:t>, посмотрите Человека, Который сказал мне все, что я сделала: не Он ли Христос? </a:t>
            </a:r>
          </a:p>
        </p:txBody>
      </p:sp>
    </p:spTree>
    <p:extLst>
      <p:ext uri="{BB962C8B-B14F-4D97-AF65-F5344CB8AC3E}">
        <p14:creationId xmlns:p14="http://schemas.microsoft.com/office/powerpoint/2010/main" val="11897360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0" y="0"/>
            <a:ext cx="6934200" cy="1066800"/>
          </a:xfrm>
        </p:spPr>
        <p:txBody>
          <a:bodyPr/>
          <a:lstStyle/>
          <a:p>
            <a:r>
              <a:rPr lang="ru-RU" dirty="0" smtClean="0"/>
              <a:t>Упражнение: </a:t>
            </a:r>
            <a:br>
              <a:rPr lang="ru-RU" dirty="0" smtClean="0"/>
            </a:br>
            <a:r>
              <a:rPr lang="ru-RU" dirty="0" smtClean="0"/>
              <a:t>		(работа с Библией)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87688" y="1066800"/>
            <a:ext cx="7380312" cy="5602560"/>
          </a:xfrm>
        </p:spPr>
        <p:txBody>
          <a:bodyPr>
            <a:normAutofit fontScale="85000" lnSpcReduction="10000"/>
          </a:bodyPr>
          <a:lstStyle/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dirty="0" smtClean="0"/>
              <a:t>О ком рассказывает книга Деяния Апостолов? </a:t>
            </a:r>
          </a:p>
          <a:p>
            <a:pPr marL="1257300" lvl="2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dirty="0" err="1" smtClean="0"/>
              <a:t>Деян</a:t>
            </a:r>
            <a:r>
              <a:rPr lang="ru-RU" dirty="0" smtClean="0"/>
              <a:t>. 1:1-3</a:t>
            </a:r>
          </a:p>
          <a:p>
            <a:pPr marL="800100" lvl="2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i="1" dirty="0" smtClean="0"/>
              <a:t>«Первую книгу написал я [к тебе], Феофил, о всем, что Иисус делал и чему учил от начала до того дня, в который Он вознесся, дав Святым Духом повеления Апостолам, которых Он избрал, которым и явил Себя живым, по страдании Своем, со многими верными доказательствами, в продолжение сорока дней являясь им и говоря о Царствии Божием». </a:t>
            </a:r>
          </a:p>
          <a:p>
            <a:pPr marL="800100" lvl="2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ru-RU" i="1" dirty="0" smtClean="0"/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dirty="0" smtClean="0"/>
              <a:t>Какова была весть Петра в его первой речи после вознесения Иисуса? (Деян.1)</a:t>
            </a:r>
          </a:p>
          <a:p>
            <a:pPr marL="1257300" lvl="2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dirty="0" err="1" smtClean="0"/>
              <a:t>Деян</a:t>
            </a:r>
            <a:r>
              <a:rPr lang="ru-RU" dirty="0" smtClean="0"/>
              <a:t>. 1:16</a:t>
            </a:r>
          </a:p>
          <a:p>
            <a:pPr marL="800100" lvl="2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dirty="0"/>
              <a:t>«было же собрание человек около ста двадцати: мужи братия! Надлежало исполниться тому, что в Писании предрек Дух </a:t>
            </a:r>
            <a:r>
              <a:rPr lang="ru-RU" dirty="0" err="1"/>
              <a:t>Святый</a:t>
            </a:r>
            <a:r>
              <a:rPr lang="ru-RU" dirty="0"/>
              <a:t> устами Давида об Иуде, бывшем вожде тех, которые взяли </a:t>
            </a:r>
            <a:r>
              <a:rPr lang="ru-RU" dirty="0" smtClean="0"/>
              <a:t>Иисуса»</a:t>
            </a:r>
          </a:p>
          <a:p>
            <a:pPr marL="457200" indent="-457200">
              <a:buFont typeface="+mj-lt"/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876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0" y="0"/>
            <a:ext cx="6934200" cy="1066800"/>
          </a:xfrm>
        </p:spPr>
        <p:txBody>
          <a:bodyPr/>
          <a:lstStyle/>
          <a:p>
            <a:r>
              <a:rPr lang="ru-RU" dirty="0" smtClean="0"/>
              <a:t>Упражнение: </a:t>
            </a:r>
            <a:br>
              <a:rPr lang="ru-RU" dirty="0" smtClean="0"/>
            </a:br>
            <a:r>
              <a:rPr lang="ru-RU" dirty="0" smtClean="0"/>
              <a:t>		(работа с Библией)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29000" y="1196752"/>
            <a:ext cx="6934200" cy="4899248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dirty="0" smtClean="0"/>
              <a:t>Какова была основная весть Петра в его второй речи? (Деян.2)</a:t>
            </a:r>
          </a:p>
          <a:p>
            <a:pPr marL="1257300" lvl="2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dirty="0" err="1" smtClean="0"/>
              <a:t>Деян</a:t>
            </a:r>
            <a:r>
              <a:rPr lang="ru-RU" dirty="0" smtClean="0"/>
              <a:t>. 2:16-17, 22.</a:t>
            </a:r>
          </a:p>
          <a:p>
            <a:pPr marL="1257300" lvl="2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ru-RU" dirty="0" smtClean="0"/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dirty="0" smtClean="0"/>
              <a:t>Какова была основная весть речи Петра и Иоанна после исцеления у красных ворот? (</a:t>
            </a:r>
            <a:r>
              <a:rPr lang="ru-RU" dirty="0" err="1" smtClean="0"/>
              <a:t>Деян</a:t>
            </a:r>
            <a:r>
              <a:rPr lang="ru-RU" dirty="0" smtClean="0"/>
              <a:t>. 3)</a:t>
            </a:r>
          </a:p>
          <a:p>
            <a:pPr marL="1257300" lvl="2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dirty="0" err="1"/>
              <a:t>Деян</a:t>
            </a:r>
            <a:r>
              <a:rPr lang="ru-RU" dirty="0"/>
              <a:t>. </a:t>
            </a:r>
            <a:r>
              <a:rPr lang="ru-RU" dirty="0" smtClean="0"/>
              <a:t>3:13</a:t>
            </a:r>
          </a:p>
          <a:p>
            <a:pPr marL="1257300" lvl="2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ru-RU" dirty="0" smtClean="0"/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dirty="0" smtClean="0"/>
              <a:t>Какова весть Петра и Иоанна перед синедрионом? </a:t>
            </a:r>
          </a:p>
          <a:p>
            <a:pPr marL="1257300" lvl="2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dirty="0" smtClean="0"/>
              <a:t>(Деян.4</a:t>
            </a:r>
            <a:r>
              <a:rPr lang="ru-RU" dirty="0"/>
              <a:t>) </a:t>
            </a:r>
            <a:r>
              <a:rPr lang="ru-RU" dirty="0" err="1"/>
              <a:t>Деян</a:t>
            </a:r>
            <a:r>
              <a:rPr lang="ru-RU" dirty="0"/>
              <a:t>. 4:10-11, </a:t>
            </a:r>
            <a:r>
              <a:rPr lang="ru-RU" dirty="0" smtClean="0"/>
              <a:t>12</a:t>
            </a:r>
          </a:p>
          <a:p>
            <a:pPr marL="1257300" lvl="2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ru-RU" dirty="0" smtClean="0"/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dirty="0" smtClean="0"/>
              <a:t>Весть Петра после освобождения из темницы? (Деян.5:27-32)</a:t>
            </a:r>
          </a:p>
          <a:p>
            <a:pPr marL="457200" indent="-457200">
              <a:buFont typeface="+mj-lt"/>
              <a:buAutoNum type="arabicPeriod"/>
            </a:pPr>
            <a:endParaRPr lang="ru-RU" dirty="0" smtClean="0"/>
          </a:p>
          <a:p>
            <a:pPr marL="457200" indent="-457200">
              <a:buFont typeface="+mj-lt"/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8546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0" y="228600"/>
            <a:ext cx="6934200" cy="608112"/>
          </a:xfrm>
        </p:spPr>
        <p:txBody>
          <a:bodyPr/>
          <a:lstStyle/>
          <a:p>
            <a:r>
              <a:rPr lang="ru-RU" sz="2400" dirty="0"/>
              <a:t>Обратите внимание на следующие фразы: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59696" y="764704"/>
            <a:ext cx="7308304" cy="4864224"/>
          </a:xfrm>
        </p:spPr>
        <p:txBody>
          <a:bodyPr/>
          <a:lstStyle/>
          <a:p>
            <a:r>
              <a:rPr lang="ru-RU" sz="1800" dirty="0"/>
              <a:t>И была рука Господня с ними, и великое число, уверовав, обратилось к Господу. (</a:t>
            </a:r>
            <a:r>
              <a:rPr lang="ru-RU" sz="1800" dirty="0" err="1"/>
              <a:t>Деян</a:t>
            </a:r>
            <a:r>
              <a:rPr lang="ru-RU" sz="1800" dirty="0"/>
              <a:t>. 11:21)</a:t>
            </a:r>
          </a:p>
          <a:p>
            <a:r>
              <a:rPr lang="ru-RU" sz="1800" dirty="0"/>
              <a:t>Господь же ежедневно прилагал спасаемых к Церкви (2:47) </a:t>
            </a:r>
          </a:p>
          <a:p>
            <a:r>
              <a:rPr lang="ru-RU" sz="1800" dirty="0"/>
              <a:t>и много чудес и знамений совершилось через Апостолов в Иерусалиме (2:43). </a:t>
            </a:r>
          </a:p>
          <a:p>
            <a:r>
              <a:rPr lang="ru-RU" sz="1800" dirty="0"/>
              <a:t>Тогда они, совершив пост и молитву и возложив на них руки, отпустили их. Сии, быв посланы Духом Святым, пришли в </a:t>
            </a:r>
            <a:r>
              <a:rPr lang="ru-RU" sz="1800" dirty="0" err="1"/>
              <a:t>Селевкию</a:t>
            </a:r>
            <a:r>
              <a:rPr lang="ru-RU" sz="1800" dirty="0"/>
              <a:t>, а оттуда отплыли в Кипр (13:3-4).</a:t>
            </a:r>
          </a:p>
          <a:p>
            <a:r>
              <a:rPr lang="ru-RU" sz="1800" dirty="0"/>
              <a:t>Прибыв туда и собрав церковь, они рассказали все, что сотворил Бог с ними и как Он отверз дверь веры язычникам (14:27). </a:t>
            </a:r>
          </a:p>
          <a:p>
            <a:r>
              <a:rPr lang="ru-RU" sz="1800" dirty="0"/>
              <a:t>Пройдя через Фригию и </a:t>
            </a:r>
            <a:r>
              <a:rPr lang="ru-RU" sz="1800" dirty="0" err="1"/>
              <a:t>Галатийскую</a:t>
            </a:r>
            <a:r>
              <a:rPr lang="ru-RU" sz="1800" dirty="0"/>
              <a:t> страну, они не были допущены Духом Святым </a:t>
            </a:r>
            <a:r>
              <a:rPr lang="ru-RU" sz="1800" dirty="0" err="1"/>
              <a:t>проповедывать</a:t>
            </a:r>
            <a:r>
              <a:rPr lang="ru-RU" sz="1800" dirty="0"/>
              <a:t> слово в </a:t>
            </a:r>
            <a:r>
              <a:rPr lang="ru-RU" sz="1800" dirty="0" err="1"/>
              <a:t>Асии</a:t>
            </a:r>
            <a:r>
              <a:rPr lang="ru-RU" sz="1800" dirty="0"/>
              <a:t> (16:6). </a:t>
            </a:r>
          </a:p>
          <a:p>
            <a:r>
              <a:rPr lang="ru-RU" sz="1800" dirty="0"/>
              <a:t>Дойдя до </a:t>
            </a:r>
            <a:r>
              <a:rPr lang="ru-RU" sz="1800" dirty="0" err="1"/>
              <a:t>Мисии</a:t>
            </a:r>
            <a:r>
              <a:rPr lang="ru-RU" sz="1800" dirty="0"/>
              <a:t>, предпринимали идти в Вифинию; но Дух не допустил их (16:7). </a:t>
            </a:r>
          </a:p>
        </p:txBody>
      </p:sp>
    </p:spTree>
    <p:extLst>
      <p:ext uri="{BB962C8B-B14F-4D97-AF65-F5344CB8AC3E}">
        <p14:creationId xmlns:p14="http://schemas.microsoft.com/office/powerpoint/2010/main" val="4218321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 книге Деяния апостолов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Петр – 57 раз</a:t>
            </a:r>
          </a:p>
          <a:p>
            <a:r>
              <a:rPr lang="ru-RU" dirty="0" smtClean="0"/>
              <a:t>Павел – 75 раз</a:t>
            </a:r>
          </a:p>
          <a:p>
            <a:r>
              <a:rPr lang="ru-RU" dirty="0" smtClean="0"/>
              <a:t>Иаков – 4 раза</a:t>
            </a:r>
          </a:p>
          <a:p>
            <a:r>
              <a:rPr lang="ru-RU" dirty="0" smtClean="0"/>
              <a:t>Иоанн – 9 раз</a:t>
            </a:r>
          </a:p>
          <a:p>
            <a:r>
              <a:rPr lang="ru-RU" dirty="0" smtClean="0"/>
              <a:t>Иисус – 75 раз</a:t>
            </a:r>
          </a:p>
          <a:p>
            <a:r>
              <a:rPr lang="ru-RU" dirty="0" smtClean="0"/>
              <a:t>Христос – 34 раза</a:t>
            </a:r>
          </a:p>
          <a:p>
            <a:r>
              <a:rPr lang="ru-RU" dirty="0" err="1" smtClean="0"/>
              <a:t>Св</a:t>
            </a:r>
            <a:r>
              <a:rPr lang="ru-RU" dirty="0" smtClean="0"/>
              <a:t> Дух – 71 раз</a:t>
            </a:r>
          </a:p>
          <a:p>
            <a:r>
              <a:rPr lang="ru-RU" dirty="0" smtClean="0"/>
              <a:t>Бог – 132 раза</a:t>
            </a:r>
          </a:p>
          <a:p>
            <a:r>
              <a:rPr lang="ru-RU" dirty="0" smtClean="0"/>
              <a:t>Господь – 107 раз</a:t>
            </a:r>
          </a:p>
          <a:p>
            <a:r>
              <a:rPr lang="ru-RU" dirty="0" smtClean="0"/>
              <a:t>Спаситель – 2 раза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1264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2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Упражнение: </a:t>
            </a:r>
            <a:br>
              <a:rPr lang="ru-RU" dirty="0" smtClean="0"/>
            </a:br>
            <a:r>
              <a:rPr lang="ru-RU" dirty="0" smtClean="0"/>
              <a:t>Закончите следующую фразу</a:t>
            </a:r>
            <a:endParaRPr lang="ru-RU" dirty="0"/>
          </a:p>
        </p:txBody>
      </p:sp>
      <p:sp>
        <p:nvSpPr>
          <p:cNvPr id="5133" name="Rectangle 1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сегодняшних миссионерских вестях я расскажу вам о……</a:t>
            </a:r>
          </a:p>
          <a:p>
            <a:pPr marL="0" indent="0">
              <a:buNone/>
            </a:pPr>
            <a:endParaRPr lang="ru-RU" dirty="0"/>
          </a:p>
          <a:p>
            <a:r>
              <a:rPr lang="ru-RU" dirty="0" smtClean="0"/>
              <a:t>Главный герой сегодняшнего рассказа - …</a:t>
            </a:r>
          </a:p>
          <a:p>
            <a:pPr marL="0" indent="0">
              <a:buNone/>
            </a:pPr>
            <a:endParaRPr lang="ru-RU" dirty="0" smtClean="0"/>
          </a:p>
          <a:p>
            <a:r>
              <a:rPr lang="ru-RU" dirty="0" smtClean="0"/>
              <a:t>Сегодня миссионерские вести из…. Мы услышим историю…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434178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2" grpId="0" autoUpdateAnimBg="0"/>
    </p:bldLst>
  </p:timing>
</p:sld>
</file>

<file path=ppt/theme/theme1.xml><?xml version="1.0" encoding="utf-8"?>
<a:theme xmlns:a="http://schemas.openxmlformats.org/drawingml/2006/main" name="ms_pptbusplan_tp01017510">
  <a:themeElements>
    <a:clrScheme name="ms_pptbusplan_tp01017510 11">
      <a:dk1>
        <a:srgbClr val="005A58"/>
      </a:dk1>
      <a:lt1>
        <a:srgbClr val="FFFFFF"/>
      </a:lt1>
      <a:dk2>
        <a:srgbClr val="4BB7B7"/>
      </a:dk2>
      <a:lt2>
        <a:srgbClr val="99CCFF"/>
      </a:lt2>
      <a:accent1>
        <a:srgbClr val="586F9E"/>
      </a:accent1>
      <a:accent2>
        <a:srgbClr val="4A24A8"/>
      </a:accent2>
      <a:accent3>
        <a:srgbClr val="B1D8D8"/>
      </a:accent3>
      <a:accent4>
        <a:srgbClr val="DADADA"/>
      </a:accent4>
      <a:accent5>
        <a:srgbClr val="B4BBCC"/>
      </a:accent5>
      <a:accent6>
        <a:srgbClr val="422098"/>
      </a:accent6>
      <a:hlink>
        <a:srgbClr val="CCECFF"/>
      </a:hlink>
      <a:folHlink>
        <a:srgbClr val="B2B2B2"/>
      </a:folHlink>
    </a:clrScheme>
    <a:fontScheme name="ms_pptbusplan_tp01017510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s_pptbusplan_tp01017510 1">
        <a:dk1>
          <a:srgbClr val="5C1F00"/>
        </a:dk1>
        <a:lt1>
          <a:srgbClr val="FFFFFF"/>
        </a:lt1>
        <a:dk2>
          <a:srgbClr val="E55555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F0B4B4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_pptbusplan_tp01017510 2">
        <a:dk1>
          <a:srgbClr val="2D2015"/>
        </a:dk1>
        <a:lt1>
          <a:srgbClr val="FFFFFF"/>
        </a:lt1>
        <a:dk2>
          <a:srgbClr val="9C8D6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CBC5B8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ADBAB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_pptbusplan_tp01017510 3">
        <a:dk1>
          <a:srgbClr val="C0C0C0"/>
        </a:dk1>
        <a:lt1>
          <a:srgbClr val="FFFFFF"/>
        </a:lt1>
        <a:dk2>
          <a:srgbClr val="000000"/>
        </a:dk2>
        <a:lt2>
          <a:srgbClr val="333333"/>
        </a:lt2>
        <a:accent1>
          <a:srgbClr val="5F5F5F"/>
        </a:accent1>
        <a:accent2>
          <a:srgbClr val="DDDDDD"/>
        </a:accent2>
        <a:accent3>
          <a:srgbClr val="FFFFFF"/>
        </a:accent3>
        <a:accent4>
          <a:srgbClr val="A4A4A4"/>
        </a:accent4>
        <a:accent5>
          <a:srgbClr val="B6B6B6"/>
        </a:accent5>
        <a:accent6>
          <a:srgbClr val="C8C8C8"/>
        </a:accent6>
        <a:hlink>
          <a:srgbClr val="B2B2B2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_pptbusplan_tp01017510 4">
        <a:dk1>
          <a:srgbClr val="003366"/>
        </a:dk1>
        <a:lt1>
          <a:srgbClr val="FFFFFF"/>
        </a:lt1>
        <a:dk2>
          <a:srgbClr val="42A5F0"/>
        </a:dk2>
        <a:lt2>
          <a:srgbClr val="3399FF"/>
        </a:lt2>
        <a:accent1>
          <a:srgbClr val="4880B8"/>
        </a:accent1>
        <a:accent2>
          <a:srgbClr val="00B000"/>
        </a:accent2>
        <a:accent3>
          <a:srgbClr val="B0CFF6"/>
        </a:accent3>
        <a:accent4>
          <a:srgbClr val="DADADA"/>
        </a:accent4>
        <a:accent5>
          <a:srgbClr val="B1C0D8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_pptbusplan_tp01017510 5">
        <a:dk1>
          <a:srgbClr val="336699"/>
        </a:dk1>
        <a:lt1>
          <a:srgbClr val="FFFFFF"/>
        </a:lt1>
        <a:dk2>
          <a:srgbClr val="DDDDDD"/>
        </a:dk2>
        <a:lt2>
          <a:srgbClr val="B2C8D8"/>
        </a:lt2>
        <a:accent1>
          <a:srgbClr val="1F62C5"/>
        </a:accent1>
        <a:accent2>
          <a:srgbClr val="468A4B"/>
        </a:accent2>
        <a:accent3>
          <a:srgbClr val="EBEBEB"/>
        </a:accent3>
        <a:accent4>
          <a:srgbClr val="DADADA"/>
        </a:accent4>
        <a:accent5>
          <a:srgbClr val="ABB7DF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_pptbusplan_tp01017510 6">
        <a:dk1>
          <a:srgbClr val="777777"/>
        </a:dk1>
        <a:lt1>
          <a:srgbClr val="FFFFFF"/>
        </a:lt1>
        <a:dk2>
          <a:srgbClr val="ABADA1"/>
        </a:dk2>
        <a:lt2>
          <a:srgbClr val="C2C2BA"/>
        </a:lt2>
        <a:accent1>
          <a:srgbClr val="909082"/>
        </a:accent1>
        <a:accent2>
          <a:srgbClr val="809EA8"/>
        </a:accent2>
        <a:accent3>
          <a:srgbClr val="D2D3CD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_pptbusplan_tp01017510 7">
        <a:dk1>
          <a:srgbClr val="3E3E5C"/>
        </a:dk1>
        <a:lt1>
          <a:srgbClr val="FFFFFF"/>
        </a:lt1>
        <a:dk2>
          <a:srgbClr val="BABBD2"/>
        </a:dk2>
        <a:lt2>
          <a:srgbClr val="B2B2B2"/>
        </a:lt2>
        <a:accent1>
          <a:srgbClr val="787682"/>
        </a:accent1>
        <a:accent2>
          <a:srgbClr val="6699FF"/>
        </a:accent2>
        <a:accent3>
          <a:srgbClr val="D9DAE5"/>
        </a:accent3>
        <a:accent4>
          <a:srgbClr val="DADADA"/>
        </a:accent4>
        <a:accent5>
          <a:srgbClr val="BEBDC1"/>
        </a:accent5>
        <a:accent6>
          <a:srgbClr val="5C8A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_pptbusplan_tp01017510 8">
        <a:dk1>
          <a:srgbClr val="777777"/>
        </a:dk1>
        <a:lt1>
          <a:srgbClr val="FFFFDF"/>
        </a:lt1>
        <a:dk2>
          <a:srgbClr val="FFFFD9"/>
        </a:dk2>
        <a:lt2>
          <a:srgbClr val="AA8322"/>
        </a:lt2>
        <a:accent1>
          <a:srgbClr val="D6B778"/>
        </a:accent1>
        <a:accent2>
          <a:srgbClr val="33CCCC"/>
        </a:accent2>
        <a:accent3>
          <a:srgbClr val="FFFFE9"/>
        </a:accent3>
        <a:accent4>
          <a:srgbClr val="DADABE"/>
        </a:accent4>
        <a:accent5>
          <a:srgbClr val="E8D8BE"/>
        </a:accent5>
        <a:accent6>
          <a:srgbClr val="2DB9B9"/>
        </a:accent6>
        <a:hlink>
          <a:srgbClr val="FF5050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_pptbusplan_tp01017510 9">
        <a:dk1>
          <a:srgbClr val="EACD64"/>
        </a:dk1>
        <a:lt1>
          <a:srgbClr val="FEDA9A"/>
        </a:lt1>
        <a:dk2>
          <a:srgbClr val="AD7625"/>
        </a:dk2>
        <a:lt2>
          <a:srgbClr val="969696"/>
        </a:lt2>
        <a:accent1>
          <a:srgbClr val="8F6F59"/>
        </a:accent1>
        <a:accent2>
          <a:srgbClr val="FFC891"/>
        </a:accent2>
        <a:accent3>
          <a:srgbClr val="FEEACA"/>
        </a:accent3>
        <a:accent4>
          <a:srgbClr val="C8AF54"/>
        </a:accent4>
        <a:accent5>
          <a:srgbClr val="C6BBB5"/>
        </a:accent5>
        <a:accent6>
          <a:srgbClr val="E7B583"/>
        </a:accent6>
        <a:hlink>
          <a:srgbClr val="FF8A3B"/>
        </a:hlink>
        <a:folHlink>
          <a:srgbClr val="EEC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_pptbusplan_tp01017510 10">
        <a:dk1>
          <a:srgbClr val="808080"/>
        </a:dk1>
        <a:lt1>
          <a:srgbClr val="FFFFFF"/>
        </a:lt1>
        <a:dk2>
          <a:srgbClr val="F8F8F8"/>
        </a:dk2>
        <a:lt2>
          <a:srgbClr val="0099CC"/>
        </a:lt2>
        <a:accent1>
          <a:srgbClr val="66A0CC"/>
        </a:accent1>
        <a:accent2>
          <a:srgbClr val="CCCCFF"/>
        </a:accent2>
        <a:accent3>
          <a:srgbClr val="FBFBFB"/>
        </a:accent3>
        <a:accent4>
          <a:srgbClr val="DADADA"/>
        </a:accent4>
        <a:accent5>
          <a:srgbClr val="B8CDE2"/>
        </a:accent5>
        <a:accent6>
          <a:srgbClr val="B9B9E7"/>
        </a:accent6>
        <a:hlink>
          <a:srgbClr val="3333CC"/>
        </a:hlink>
        <a:folHlink>
          <a:srgbClr val="4D4D4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_pptbusplan_tp01017510 11">
        <a:dk1>
          <a:srgbClr val="005A58"/>
        </a:dk1>
        <a:lt1>
          <a:srgbClr val="FFFFFF"/>
        </a:lt1>
        <a:dk2>
          <a:srgbClr val="4BB7B7"/>
        </a:dk2>
        <a:lt2>
          <a:srgbClr val="99CCFF"/>
        </a:lt2>
        <a:accent1>
          <a:srgbClr val="586F9E"/>
        </a:accent1>
        <a:accent2>
          <a:srgbClr val="4A24A8"/>
        </a:accent2>
        <a:accent3>
          <a:srgbClr val="B1D8D8"/>
        </a:accent3>
        <a:accent4>
          <a:srgbClr val="DADADA"/>
        </a:accent4>
        <a:accent5>
          <a:srgbClr val="B4BBCC"/>
        </a:accent5>
        <a:accent6>
          <a:srgbClr val="422098"/>
        </a:accent6>
        <a:hlink>
          <a:srgbClr val="CCE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s_pptbrainstorm_TP01018437">
  <a:themeElements>
    <a:clrScheme name="ms_pptbrainstorm_TP01018437 1">
      <a:dk1>
        <a:srgbClr val="FFCC00"/>
      </a:dk1>
      <a:lt1>
        <a:srgbClr val="F8F8F8"/>
      </a:lt1>
      <a:dk2>
        <a:srgbClr val="000000"/>
      </a:dk2>
      <a:lt2>
        <a:srgbClr val="6666FF"/>
      </a:lt2>
      <a:accent1>
        <a:srgbClr val="669900"/>
      </a:accent1>
      <a:accent2>
        <a:srgbClr val="006600"/>
      </a:accent2>
      <a:accent3>
        <a:srgbClr val="AAAAAA"/>
      </a:accent3>
      <a:accent4>
        <a:srgbClr val="D4D4D4"/>
      </a:accent4>
      <a:accent5>
        <a:srgbClr val="B8CAAA"/>
      </a:accent5>
      <a:accent6>
        <a:srgbClr val="005C00"/>
      </a:accent6>
      <a:hlink>
        <a:srgbClr val="0099FF"/>
      </a:hlink>
      <a:folHlink>
        <a:srgbClr val="669900"/>
      </a:folHlink>
    </a:clrScheme>
    <a:fontScheme name="ms_pptbrainstorm_TP01018437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s_pptbrainstorm_TP01018437 1">
        <a:dk1>
          <a:srgbClr val="FFCC00"/>
        </a:dk1>
        <a:lt1>
          <a:srgbClr val="F8F8F8"/>
        </a:lt1>
        <a:dk2>
          <a:srgbClr val="000000"/>
        </a:dk2>
        <a:lt2>
          <a:srgbClr val="6666FF"/>
        </a:lt2>
        <a:accent1>
          <a:srgbClr val="669900"/>
        </a:accent1>
        <a:accent2>
          <a:srgbClr val="006600"/>
        </a:accent2>
        <a:accent3>
          <a:srgbClr val="AAAAAA"/>
        </a:accent3>
        <a:accent4>
          <a:srgbClr val="D4D4D4"/>
        </a:accent4>
        <a:accent5>
          <a:srgbClr val="B8CAAA"/>
        </a:accent5>
        <a:accent6>
          <a:srgbClr val="005C00"/>
        </a:accent6>
        <a:hlink>
          <a:srgbClr val="0099FF"/>
        </a:hlink>
        <a:folHlink>
          <a:srgbClr val="66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_pptbrainstorm_TP01018437 2">
        <a:dk1>
          <a:srgbClr val="868686"/>
        </a:dk1>
        <a:lt1>
          <a:srgbClr val="FFFFFF"/>
        </a:lt1>
        <a:dk2>
          <a:srgbClr val="009999"/>
        </a:dk2>
        <a:lt2>
          <a:srgbClr val="6600FF"/>
        </a:lt2>
        <a:accent1>
          <a:srgbClr val="9999FF"/>
        </a:accent1>
        <a:accent2>
          <a:srgbClr val="CBCBCB"/>
        </a:accent2>
        <a:accent3>
          <a:srgbClr val="FFFFFF"/>
        </a:accent3>
        <a:accent4>
          <a:srgbClr val="727272"/>
        </a:accent4>
        <a:accent5>
          <a:srgbClr val="CACAFF"/>
        </a:accent5>
        <a:accent6>
          <a:srgbClr val="B8B8B8"/>
        </a:accent6>
        <a:hlink>
          <a:srgbClr val="6600FF"/>
        </a:hlink>
        <a:folHlink>
          <a:srgbClr val="0099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_pptbrainstorm_TP01018437 3">
        <a:dk1>
          <a:srgbClr val="1C1C1C"/>
        </a:dk1>
        <a:lt1>
          <a:srgbClr val="FFFFFF"/>
        </a:lt1>
        <a:dk2>
          <a:srgbClr val="000000"/>
        </a:dk2>
        <a:lt2>
          <a:srgbClr val="969696"/>
        </a:lt2>
        <a:accent1>
          <a:srgbClr val="DDDDDD"/>
        </a:accent1>
        <a:accent2>
          <a:srgbClr val="CBCBCB"/>
        </a:accent2>
        <a:accent3>
          <a:srgbClr val="FFFFFF"/>
        </a:accent3>
        <a:accent4>
          <a:srgbClr val="161616"/>
        </a:accent4>
        <a:accent5>
          <a:srgbClr val="EBEBEB"/>
        </a:accent5>
        <a:accent6>
          <a:srgbClr val="B8B8B8"/>
        </a:accent6>
        <a:hlink>
          <a:srgbClr val="4D4D4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_pptbrainstorm_TP01018437 4">
        <a:dk1>
          <a:srgbClr val="FFCC00"/>
        </a:dk1>
        <a:lt1>
          <a:srgbClr val="FFFFCC"/>
        </a:lt1>
        <a:dk2>
          <a:srgbClr val="000099"/>
        </a:dk2>
        <a:lt2>
          <a:srgbClr val="00CC00"/>
        </a:lt2>
        <a:accent1>
          <a:srgbClr val="3333FF"/>
        </a:accent1>
        <a:accent2>
          <a:srgbClr val="3333CC"/>
        </a:accent2>
        <a:accent3>
          <a:srgbClr val="AAAACA"/>
        </a:accent3>
        <a:accent4>
          <a:srgbClr val="DADAAE"/>
        </a:accent4>
        <a:accent5>
          <a:srgbClr val="ADADFF"/>
        </a:accent5>
        <a:accent6>
          <a:srgbClr val="2D2DB9"/>
        </a:accent6>
        <a:hlink>
          <a:srgbClr val="0099FF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_pptbrainstorm_TP01018437 5">
        <a:dk1>
          <a:srgbClr val="FFFF00"/>
        </a:dk1>
        <a:lt1>
          <a:srgbClr val="FFFFFF"/>
        </a:lt1>
        <a:dk2>
          <a:srgbClr val="FF0033"/>
        </a:dk2>
        <a:lt2>
          <a:srgbClr val="000000"/>
        </a:lt2>
        <a:accent1>
          <a:srgbClr val="330099"/>
        </a:accent1>
        <a:accent2>
          <a:srgbClr val="CC0000"/>
        </a:accent2>
        <a:accent3>
          <a:srgbClr val="FFAAAD"/>
        </a:accent3>
        <a:accent4>
          <a:srgbClr val="DADADA"/>
        </a:accent4>
        <a:accent5>
          <a:srgbClr val="ADAACA"/>
        </a:accent5>
        <a:accent6>
          <a:srgbClr val="B90000"/>
        </a:accent6>
        <a:hlink>
          <a:srgbClr val="0099FF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Брендбук">
  <a:themeElements>
    <a:clrScheme name="Tema do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o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Брендбук" id="{C1647FE6-2070-4F39-80E9-1297775308EE}" vid="{22652E44-0DC9-4C58-83CB-E50ED8D173CD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2EEC0CE6-B991-4E7C-9408-67337D8E5E7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бизнес-плана</Template>
  <TotalTime>2810</TotalTime>
  <Words>1385</Words>
  <Application>Microsoft Office PowerPoint</Application>
  <PresentationFormat>Широкоэкранный</PresentationFormat>
  <Paragraphs>116</Paragraphs>
  <Slides>18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18</vt:i4>
      </vt:variant>
    </vt:vector>
  </HeadingPairs>
  <TitlesOfParts>
    <vt:vector size="27" baseType="lpstr">
      <vt:lpstr>Arial</vt:lpstr>
      <vt:lpstr>Calibri</vt:lpstr>
      <vt:lpstr>Century Gothic</vt:lpstr>
      <vt:lpstr>Helvetica</vt:lpstr>
      <vt:lpstr>Tahoma</vt:lpstr>
      <vt:lpstr>Wingdings</vt:lpstr>
      <vt:lpstr>ms_pptbusplan_tp01017510</vt:lpstr>
      <vt:lpstr>ms_pptbrainstorm_TP01018437</vt:lpstr>
      <vt:lpstr>Брендбук</vt:lpstr>
      <vt:lpstr>Презентация PowerPoint</vt:lpstr>
      <vt:lpstr>Правило #3</vt:lpstr>
      <vt:lpstr>Правило:   Христос – главный герой</vt:lpstr>
      <vt:lpstr>Библейские примеры мисс. вести:</vt:lpstr>
      <vt:lpstr>Упражнение:    (работа с Библией)</vt:lpstr>
      <vt:lpstr>Упражнение:    (работа с Библией)</vt:lpstr>
      <vt:lpstr>Обратите внимание на следующие фразы:</vt:lpstr>
      <vt:lpstr>В книге Деяния апостолов</vt:lpstr>
      <vt:lpstr>Упражнение:  Закончите следующую фразу</vt:lpstr>
      <vt:lpstr>Презентация PowerPoint</vt:lpstr>
      <vt:lpstr>Техники миссионерского перефраза</vt:lpstr>
      <vt:lpstr>Презентация PowerPoint</vt:lpstr>
      <vt:lpstr>Презентация PowerPoint</vt:lpstr>
      <vt:lpstr>Презентация PowerPoint</vt:lpstr>
      <vt:lpstr>Презентация PowerPoint</vt:lpstr>
      <vt:lpstr>Упражнение:    </vt:lpstr>
      <vt:lpstr>ВЫВОД:</vt:lpstr>
      <vt:lpstr>Продолжение следует….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Правила проведения Миссионерских вестей:</dc:title>
  <dc:subject/>
  <dc:creator>Jan</dc:creator>
  <cp:keywords/>
  <dc:description/>
  <cp:lastModifiedBy>Жан</cp:lastModifiedBy>
  <cp:revision>44</cp:revision>
  <dcterms:created xsi:type="dcterms:W3CDTF">2017-05-02T01:57:43Z</dcterms:created>
  <dcterms:modified xsi:type="dcterms:W3CDTF">2023-02-24T06:23:57Z</dcterms:modified>
  <cp:category/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TC010175101049</vt:lpwstr>
  </property>
</Properties>
</file>