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32"/>
  </p:notesMasterIdLst>
  <p:sldIdLst>
    <p:sldId id="259" r:id="rId3"/>
    <p:sldId id="458" r:id="rId4"/>
    <p:sldId id="439" r:id="rId5"/>
    <p:sldId id="442" r:id="rId6"/>
    <p:sldId id="459" r:id="rId7"/>
    <p:sldId id="290" r:id="rId8"/>
    <p:sldId id="460" r:id="rId9"/>
    <p:sldId id="461" r:id="rId10"/>
    <p:sldId id="463" r:id="rId11"/>
    <p:sldId id="475" r:id="rId12"/>
    <p:sldId id="285" r:id="rId13"/>
    <p:sldId id="481" r:id="rId14"/>
    <p:sldId id="482" r:id="rId15"/>
    <p:sldId id="483" r:id="rId16"/>
    <p:sldId id="299"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7297"/>
  </p:normalViewPr>
  <p:slideViewPr>
    <p:cSldViewPr snapToGrid="0">
      <p:cViewPr varScale="1">
        <p:scale>
          <a:sx n="93" d="100"/>
          <a:sy n="93" d="100"/>
        </p:scale>
        <p:origin x="216" y="3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0B7F0-21DB-4860-A83E-1769643F406E}" type="datetimeFigureOut">
              <a:rPr lang="en-US" smtClean="0"/>
              <a:t>9/4/22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4F6FB-F35B-46A7-8F41-D2A66BB71E9E}" type="slidenum">
              <a:rPr lang="en-US" smtClean="0"/>
              <a:t>‹#›</a:t>
            </a:fld>
            <a:endParaRPr lang="en-US"/>
          </a:p>
        </p:txBody>
      </p:sp>
    </p:spTree>
    <p:extLst>
      <p:ext uri="{BB962C8B-B14F-4D97-AF65-F5344CB8AC3E}">
        <p14:creationId xmlns:p14="http://schemas.microsoft.com/office/powerpoint/2010/main" val="21717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355CF-5D5D-41CD-BB5B-B10450C0CCA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9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13</a:t>
            </a:fld>
            <a:endParaRPr lang="en-US"/>
          </a:p>
        </p:txBody>
      </p:sp>
    </p:spTree>
    <p:extLst>
      <p:ext uri="{BB962C8B-B14F-4D97-AF65-F5344CB8AC3E}">
        <p14:creationId xmlns:p14="http://schemas.microsoft.com/office/powerpoint/2010/main" val="43701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Методы служения Иисуса весьма актуальны и сегодня при поиске учеников в .Школу Библии.. </a:t>
            </a:r>
          </a:p>
          <a:p>
            <a:pPr marL="228600" indent="-228600">
              <a:buAutoNum type="arabicPeriod"/>
            </a:pPr>
            <a:r>
              <a:rPr lang="ru-RU" sz="1200" kern="1200" dirty="0">
                <a:solidFill>
                  <a:schemeClr val="tx1"/>
                </a:solidFill>
                <a:effectLst/>
                <a:latin typeface="+mn-lt"/>
                <a:ea typeface="+mn-ea"/>
                <a:cs typeface="+mn-cs"/>
              </a:rPr>
              <a:t>Следует молиться о новых людях, </a:t>
            </a:r>
          </a:p>
          <a:p>
            <a:pPr marL="228600" indent="-228600">
              <a:buAutoNum type="arabicPeriod"/>
            </a:pPr>
            <a:r>
              <a:rPr lang="ru-RU" sz="1200" kern="1200" dirty="0">
                <a:solidFill>
                  <a:schemeClr val="tx1"/>
                </a:solidFill>
                <a:effectLst/>
                <a:latin typeface="+mn-lt"/>
                <a:ea typeface="+mn-ea"/>
                <a:cs typeface="+mn-cs"/>
              </a:rPr>
              <a:t>смело обращаться к ним с призывами,  </a:t>
            </a:r>
          </a:p>
          <a:p>
            <a:pPr marL="228600" indent="-228600">
              <a:buAutoNum type="arabicPeriod"/>
            </a:pPr>
            <a:r>
              <a:rPr lang="ru-RU" sz="1200" kern="1200" dirty="0">
                <a:solidFill>
                  <a:schemeClr val="tx1"/>
                </a:solidFill>
                <a:effectLst/>
                <a:latin typeface="+mn-lt"/>
                <a:ea typeface="+mn-ea"/>
                <a:cs typeface="+mn-cs"/>
              </a:rPr>
              <a:t>с постоянством и посвящением выполнять свое служение, которое со временем будет привлекать все больше и больше учеников в .Школу Библии.. </a:t>
            </a:r>
          </a:p>
          <a:p>
            <a:pPr marL="228600" indent="-228600">
              <a:buAutoNum type="arabicPeriod"/>
            </a:pPr>
            <a:r>
              <a:rPr lang="ru-RU" sz="1200" kern="1200" dirty="0">
                <a:solidFill>
                  <a:schemeClr val="tx1"/>
                </a:solidFill>
                <a:effectLst/>
                <a:latin typeface="+mn-lt"/>
                <a:ea typeface="+mn-ea"/>
                <a:cs typeface="+mn-cs"/>
              </a:rPr>
              <a:t>Отказ или промедление человека не являются основанием, для того чтобы перестать приглашать его изучать библейские уроки. Наоборот, с верой и любовью нужно продолжать молиться о нем и предпринимать новые попытки заинтересовать его.</a:t>
            </a:r>
          </a:p>
        </p:txBody>
      </p:sp>
      <p:sp>
        <p:nvSpPr>
          <p:cNvPr id="4" name="Номер слайда 3"/>
          <p:cNvSpPr>
            <a:spLocks noGrp="1"/>
          </p:cNvSpPr>
          <p:nvPr>
            <p:ph type="sldNum" sz="quarter" idx="5"/>
          </p:nvPr>
        </p:nvSpPr>
        <p:spPr/>
        <p:txBody>
          <a:bodyPr/>
          <a:lstStyle/>
          <a:p>
            <a:fld id="{F424F6FB-F35B-46A7-8F41-D2A66BB71E9E}" type="slidenum">
              <a:rPr lang="en-US" smtClean="0"/>
              <a:t>14</a:t>
            </a:fld>
            <a:endParaRPr lang="en-US"/>
          </a:p>
        </p:txBody>
      </p:sp>
    </p:spTree>
    <p:extLst>
      <p:ext uri="{BB962C8B-B14F-4D97-AF65-F5344CB8AC3E}">
        <p14:creationId xmlns:p14="http://schemas.microsoft.com/office/powerpoint/2010/main" val="2758075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ru-RU" sz="1200" kern="1200" dirty="0">
                <a:solidFill>
                  <a:schemeClr val="tx1"/>
                </a:solidFill>
                <a:effectLst/>
                <a:latin typeface="+mn-lt"/>
                <a:ea typeface="+mn-ea"/>
                <a:cs typeface="+mn-cs"/>
              </a:rPr>
              <a:t>В пасторском классе Субботней школы рекомендуется проводить занятия по урокам .Так говорит Библия..</a:t>
            </a:r>
          </a:p>
          <a:p>
            <a:pPr marL="228600" indent="-228600">
              <a:buAutoNum type="arabicPeriod"/>
            </a:pPr>
            <a:r>
              <a:rPr lang="ru-RU" sz="1200" kern="1200" dirty="0">
                <a:solidFill>
                  <a:schemeClr val="tx1"/>
                </a:solidFill>
                <a:effectLst/>
                <a:latin typeface="+mn-lt"/>
                <a:ea typeface="+mn-ea"/>
                <a:cs typeface="+mn-cs"/>
              </a:rPr>
              <a:t>Родственники-</a:t>
            </a:r>
            <a:r>
              <a:rPr lang="ru-RU" sz="1200" kern="1200" dirty="0" err="1">
                <a:solidFill>
                  <a:schemeClr val="tx1"/>
                </a:solidFill>
                <a:effectLst/>
                <a:latin typeface="+mn-lt"/>
                <a:ea typeface="+mn-ea"/>
                <a:cs typeface="+mn-cs"/>
              </a:rPr>
              <a:t>неадвентисты</a:t>
            </a:r>
            <a:r>
              <a:rPr lang="ru-RU" sz="1200" kern="1200" dirty="0">
                <a:solidFill>
                  <a:schemeClr val="tx1"/>
                </a:solidFill>
                <a:effectLst/>
                <a:latin typeface="+mn-lt"/>
                <a:ea typeface="+mn-ea"/>
                <a:cs typeface="+mn-cs"/>
              </a:rPr>
              <a:t>. Это еще одна потенциальная группа учеников .Школы Библии.</a:t>
            </a: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32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6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00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949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eriod"/>
            </a:pPr>
            <a:r>
              <a:rPr lang="ru-RU" sz="1200" dirty="0">
                <a:latin typeface="+mn-lt"/>
              </a:rPr>
              <a:t>Лучше сказать человеку что вы пастор или пресвитер церкви, которую посещает его родственник</a:t>
            </a:r>
          </a:p>
          <a:p>
            <a:pPr marL="228600" indent="-228600">
              <a:buAutoNum type="arabicPeriod"/>
            </a:pPr>
            <a:r>
              <a:rPr lang="ru-RU" sz="1200" kern="1200" dirty="0">
                <a:solidFill>
                  <a:schemeClr val="tx1"/>
                </a:solidFill>
                <a:effectLst/>
                <a:latin typeface="+mn-lt"/>
                <a:ea typeface="+mn-ea"/>
                <a:cs typeface="+mn-cs"/>
              </a:rPr>
              <a:t>Не следует передавать приглашение в .Школу Библии. через родственников. Лучше всего сделать это при личной встрече. Во время беседы следует обозначить, что вы приглашаете человека самостоятельно изучить основные положения Библии. Помните, что личная встреча играет чрезвычайно важную роль. Даже в наш век цифровых технологий и множества средств связи непосредственное общение с человеком лицом к лицу остается наилучшей формой коммуникации.</a:t>
            </a: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75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Font typeface="+mj-lt"/>
              <a:buAutoNum type="arabicPeriod" startAt="3"/>
            </a:pPr>
            <a:r>
              <a:rPr lang="ru-RU" sz="1200" kern="1200" dirty="0">
                <a:solidFill>
                  <a:schemeClr val="tx1"/>
                </a:solidFill>
                <a:effectLst/>
                <a:latin typeface="+mn-lt"/>
                <a:ea typeface="+mn-ea"/>
                <a:cs typeface="+mn-cs"/>
              </a:rPr>
              <a:t>К пасторам чаще всего обращаются члены церкви с просьбой побеседовать или помолиться с кем-то из своих знакомых. Если эти знакомые еще не приняли библейскую истину, то во время таких встреч их также можно пригласить изучать Библию по урокам.</a:t>
            </a:r>
          </a:p>
          <a:p>
            <a:pPr marL="228600" indent="-228600">
              <a:buAutoNum type="arabicPeriod" startAt="3"/>
            </a:pPr>
            <a:r>
              <a:rPr lang="ru-RU" sz="1200" kern="1200" dirty="0">
                <a:solidFill>
                  <a:schemeClr val="tx1"/>
                </a:solidFill>
                <a:effectLst/>
                <a:latin typeface="+mn-lt"/>
                <a:ea typeface="+mn-ea"/>
                <a:cs typeface="+mn-cs"/>
              </a:rPr>
              <a:t>Каждая проповедь должна завершаться призывом. Если на призыв откликнулись некрещеные люди, то сразу после богослужения следует предложить им занятия по библейским урокам.</a:t>
            </a:r>
          </a:p>
          <a:p>
            <a:pPr marL="228600" indent="-228600">
              <a:buAutoNum type="arabicPeriod" startAt="3"/>
            </a:pPr>
            <a:endParaRPr lang="ru-RU" sz="1200" kern="1200" dirty="0">
              <a:solidFill>
                <a:schemeClr val="tx1"/>
              </a:solidFill>
              <a:effectLst/>
              <a:latin typeface="+mn-lt"/>
              <a:ea typeface="+mn-ea"/>
              <a:cs typeface="+mn-cs"/>
            </a:endParaRPr>
          </a:p>
          <a:p>
            <a:pPr marL="228600" indent="-228600">
              <a:buAutoNum type="arabicPeriod" startAt="3"/>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F6FB-F35B-46A7-8F41-D2A66BB71E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00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21</a:t>
            </a:fld>
            <a:endParaRPr lang="en-US"/>
          </a:p>
        </p:txBody>
      </p:sp>
    </p:spTree>
    <p:extLst>
      <p:ext uri="{BB962C8B-B14F-4D97-AF65-F5344CB8AC3E}">
        <p14:creationId xmlns:p14="http://schemas.microsoft.com/office/powerpoint/2010/main" val="166621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22</a:t>
            </a:fld>
            <a:endParaRPr lang="en-US"/>
          </a:p>
        </p:txBody>
      </p:sp>
    </p:spTree>
    <p:extLst>
      <p:ext uri="{BB962C8B-B14F-4D97-AF65-F5344CB8AC3E}">
        <p14:creationId xmlns:p14="http://schemas.microsoft.com/office/powerpoint/2010/main" val="51101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4</a:t>
            </a:fld>
            <a:endParaRPr lang="en-US"/>
          </a:p>
        </p:txBody>
      </p:sp>
    </p:spTree>
    <p:extLst>
      <p:ext uri="{BB962C8B-B14F-4D97-AF65-F5344CB8AC3E}">
        <p14:creationId xmlns:p14="http://schemas.microsoft.com/office/powerpoint/2010/main" val="178946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23</a:t>
            </a:fld>
            <a:endParaRPr lang="en-US"/>
          </a:p>
        </p:txBody>
      </p:sp>
    </p:spTree>
    <p:extLst>
      <p:ext uri="{BB962C8B-B14F-4D97-AF65-F5344CB8AC3E}">
        <p14:creationId xmlns:p14="http://schemas.microsoft.com/office/powerpoint/2010/main" val="216697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24</a:t>
            </a:fld>
            <a:endParaRPr lang="en-US"/>
          </a:p>
        </p:txBody>
      </p:sp>
    </p:spTree>
    <p:extLst>
      <p:ext uri="{BB962C8B-B14F-4D97-AF65-F5344CB8AC3E}">
        <p14:creationId xmlns:p14="http://schemas.microsoft.com/office/powerpoint/2010/main" val="118515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25</a:t>
            </a:fld>
            <a:endParaRPr lang="en-US"/>
          </a:p>
        </p:txBody>
      </p:sp>
    </p:spTree>
    <p:extLst>
      <p:ext uri="{BB962C8B-B14F-4D97-AF65-F5344CB8AC3E}">
        <p14:creationId xmlns:p14="http://schemas.microsoft.com/office/powerpoint/2010/main" val="24488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26</a:t>
            </a:fld>
            <a:endParaRPr lang="en-US"/>
          </a:p>
        </p:txBody>
      </p:sp>
    </p:spTree>
    <p:extLst>
      <p:ext uri="{BB962C8B-B14F-4D97-AF65-F5344CB8AC3E}">
        <p14:creationId xmlns:p14="http://schemas.microsoft.com/office/powerpoint/2010/main" val="123201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Пастор призван приводить людей к Иисусу. Каждый день в молитве пасторы просят у Господа послать им возможности рассказать кому-то об Иисусе Христе. .ШБ. открывает больше таких возможностей. ПОЭТОМУ: Для пастора служение .ШБ. в общине является большим преимуществом и благословением.</a:t>
            </a:r>
          </a:p>
        </p:txBody>
      </p:sp>
      <p:sp>
        <p:nvSpPr>
          <p:cNvPr id="4" name="Номер слайда 3"/>
          <p:cNvSpPr>
            <a:spLocks noGrp="1"/>
          </p:cNvSpPr>
          <p:nvPr>
            <p:ph type="sldNum" sz="quarter" idx="5"/>
          </p:nvPr>
        </p:nvSpPr>
        <p:spPr/>
        <p:txBody>
          <a:bodyPr/>
          <a:lstStyle/>
          <a:p>
            <a:fld id="{F424F6FB-F35B-46A7-8F41-D2A66BB71E9E}" type="slidenum">
              <a:rPr lang="en-US" smtClean="0"/>
              <a:t>5</a:t>
            </a:fld>
            <a:endParaRPr lang="en-US"/>
          </a:p>
        </p:txBody>
      </p:sp>
    </p:spTree>
    <p:extLst>
      <p:ext uri="{BB962C8B-B14F-4D97-AF65-F5344CB8AC3E}">
        <p14:creationId xmlns:p14="http://schemas.microsoft.com/office/powerpoint/2010/main" val="405181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Преподавая лично библейские уроки, служитель развивает свои миссионерские навыки и подает пример другим лидерам и всей общине.</a:t>
            </a:r>
          </a:p>
          <a:p>
            <a:r>
              <a:rPr lang="ru-RU" sz="1200" kern="1200" dirty="0">
                <a:solidFill>
                  <a:schemeClr val="tx1"/>
                </a:solidFill>
                <a:effectLst/>
                <a:latin typeface="+mn-lt"/>
                <a:ea typeface="+mn-ea"/>
                <a:cs typeface="+mn-cs"/>
              </a:rPr>
              <a:t>Когда пастор активен в служении .ШБ., сам проводит библейские уроки, ежедневно просит Бога послать ему новых учеников, то, несомненно, в такой общине .ШБ. будет развиваться. И, напротив, если у пастора нет людей, с которыми он изучает Библию, если он лично не преподает библейские уроки и не ищет учеников, вероятнее всего, в этой общине .ШБ. будет находиться в плачевном состоянии.</a:t>
            </a: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F424F6FB-F35B-46A7-8F41-D2A66BB71E9E}" type="slidenum">
              <a:rPr lang="en-US" smtClean="0"/>
              <a:t>7</a:t>
            </a:fld>
            <a:endParaRPr lang="en-US"/>
          </a:p>
        </p:txBody>
      </p:sp>
    </p:spTree>
    <p:extLst>
      <p:ext uri="{BB962C8B-B14F-4D97-AF65-F5344CB8AC3E}">
        <p14:creationId xmlns:p14="http://schemas.microsoft.com/office/powerpoint/2010/main" val="86168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Служителю следует продвигать служение .ШБ. своей любовью к проведению библейских уроков, личной вовлеченностью и словами воодушевления.</a:t>
            </a:r>
          </a:p>
          <a:p>
            <a:r>
              <a:rPr lang="ru-RU" sz="1200" kern="1200" dirty="0">
                <a:solidFill>
                  <a:schemeClr val="tx1"/>
                </a:solidFill>
                <a:effectLst/>
                <a:latin typeface="+mn-lt"/>
                <a:ea typeface="+mn-ea"/>
                <a:cs typeface="+mn-cs"/>
              </a:rPr>
              <a:t>Не обязательно он должен быть руководителем ШБ.  Будет лучше, если на должность руководителя .ШБ. будет избран кто-то из рядовых членов церкви</a:t>
            </a: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F424F6FB-F35B-46A7-8F41-D2A66BB71E9E}" type="slidenum">
              <a:rPr lang="en-US" smtClean="0"/>
              <a:t>8</a:t>
            </a:fld>
            <a:endParaRPr lang="en-US"/>
          </a:p>
        </p:txBody>
      </p:sp>
    </p:spTree>
    <p:extLst>
      <p:ext uri="{BB962C8B-B14F-4D97-AF65-F5344CB8AC3E}">
        <p14:creationId xmlns:p14="http://schemas.microsoft.com/office/powerpoint/2010/main" val="396447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9</a:t>
            </a:fld>
            <a:endParaRPr lang="en-US"/>
          </a:p>
        </p:txBody>
      </p:sp>
    </p:spTree>
    <p:extLst>
      <p:ext uri="{BB962C8B-B14F-4D97-AF65-F5344CB8AC3E}">
        <p14:creationId xmlns:p14="http://schemas.microsoft.com/office/powerpoint/2010/main" val="35762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10</a:t>
            </a:fld>
            <a:endParaRPr lang="en-US"/>
          </a:p>
        </p:txBody>
      </p:sp>
    </p:spTree>
    <p:extLst>
      <p:ext uri="{BB962C8B-B14F-4D97-AF65-F5344CB8AC3E}">
        <p14:creationId xmlns:p14="http://schemas.microsoft.com/office/powerpoint/2010/main" val="389366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Методы служения Иисуса весьма актуальны и сегодня при поиске учеников в .Школу Библии.. </a:t>
            </a:r>
          </a:p>
          <a:p>
            <a:pPr marL="228600" indent="-228600">
              <a:buAutoNum type="arabicPeriod"/>
            </a:pPr>
            <a:r>
              <a:rPr lang="ru-RU" sz="1200" kern="1200" dirty="0">
                <a:solidFill>
                  <a:schemeClr val="tx1"/>
                </a:solidFill>
                <a:effectLst/>
                <a:latin typeface="+mn-lt"/>
                <a:ea typeface="+mn-ea"/>
                <a:cs typeface="+mn-cs"/>
              </a:rPr>
              <a:t>Следует молиться о новых людях, </a:t>
            </a:r>
          </a:p>
          <a:p>
            <a:pPr marL="228600" indent="-228600">
              <a:buAutoNum type="arabicPeriod"/>
            </a:pPr>
            <a:r>
              <a:rPr lang="ru-RU" sz="1200" kern="1200" dirty="0">
                <a:solidFill>
                  <a:schemeClr val="tx1"/>
                </a:solidFill>
                <a:effectLst/>
                <a:latin typeface="+mn-lt"/>
                <a:ea typeface="+mn-ea"/>
                <a:cs typeface="+mn-cs"/>
              </a:rPr>
              <a:t>смело обращаться к ним с призывами,  </a:t>
            </a:r>
          </a:p>
          <a:p>
            <a:pPr marL="228600" indent="-228600">
              <a:buAutoNum type="arabicPeriod"/>
            </a:pPr>
            <a:r>
              <a:rPr lang="ru-RU" sz="1200" kern="1200" dirty="0">
                <a:solidFill>
                  <a:schemeClr val="tx1"/>
                </a:solidFill>
                <a:effectLst/>
                <a:latin typeface="+mn-lt"/>
                <a:ea typeface="+mn-ea"/>
                <a:cs typeface="+mn-cs"/>
              </a:rPr>
              <a:t>с постоянством и посвящением выполнять свое служение, которое со временем будет привлекать все больше и больше учеников в .Школу Библии.. </a:t>
            </a:r>
          </a:p>
          <a:p>
            <a:pPr marL="228600" indent="-228600">
              <a:buAutoNum type="arabicPeriod"/>
            </a:pPr>
            <a:r>
              <a:rPr lang="ru-RU" sz="1200" kern="1200" dirty="0">
                <a:solidFill>
                  <a:schemeClr val="tx1"/>
                </a:solidFill>
                <a:effectLst/>
                <a:latin typeface="+mn-lt"/>
                <a:ea typeface="+mn-ea"/>
                <a:cs typeface="+mn-cs"/>
              </a:rPr>
              <a:t>Отказ или промедление человека не являются основанием, для того чтобы перестать приглашать его изучать библейские уроки. Наоборот, с верой и любовью нужно продолжать молиться о нем и предпринимать новые попытки заинтересовать его.</a:t>
            </a:r>
          </a:p>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11</a:t>
            </a:fld>
            <a:endParaRPr lang="en-US"/>
          </a:p>
        </p:txBody>
      </p:sp>
    </p:spTree>
    <p:extLst>
      <p:ext uri="{BB962C8B-B14F-4D97-AF65-F5344CB8AC3E}">
        <p14:creationId xmlns:p14="http://schemas.microsoft.com/office/powerpoint/2010/main" val="248733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424F6FB-F35B-46A7-8F41-D2A66BB71E9E}" type="slidenum">
              <a:rPr lang="en-US" smtClean="0"/>
              <a:t>12</a:t>
            </a:fld>
            <a:endParaRPr lang="en-US"/>
          </a:p>
        </p:txBody>
      </p:sp>
    </p:spTree>
    <p:extLst>
      <p:ext uri="{BB962C8B-B14F-4D97-AF65-F5344CB8AC3E}">
        <p14:creationId xmlns:p14="http://schemas.microsoft.com/office/powerpoint/2010/main" val="222195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13"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34794532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6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26" name="Текст заголовка"/>
          <p:cNvSpPr txBox="1">
            <a:spLocks noGrp="1"/>
          </p:cNvSpPr>
          <p:nvPr>
            <p:ph type="title"/>
          </p:nvPr>
        </p:nvSpPr>
        <p:spPr>
          <a:xfrm>
            <a:off x="5551713" y="495755"/>
            <a:ext cx="4634506" cy="1325563"/>
          </a:xfrm>
          <a:prstGeom prst="rect">
            <a:avLst/>
          </a:prstGeom>
        </p:spPr>
        <p:txBody>
          <a:bodyPr/>
          <a:lstStyle/>
          <a:p>
            <a:r>
              <a:rPr lang="ru-RU"/>
              <a:t>Образец заголовка</a:t>
            </a:r>
            <a:endParaRPr/>
          </a:p>
        </p:txBody>
      </p:sp>
      <p:sp>
        <p:nvSpPr>
          <p:cNvPr id="127" name="Уровень текста 1…"/>
          <p:cNvSpPr txBox="1">
            <a:spLocks noGrp="1"/>
          </p:cNvSpPr>
          <p:nvPr>
            <p:ph type="body" sz="half" idx="1"/>
          </p:nvPr>
        </p:nvSpPr>
        <p:spPr>
          <a:xfrm>
            <a:off x="5551713" y="1956255"/>
            <a:ext cx="4634506" cy="4418420"/>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28"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57077489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Slide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Rectangle 3"/>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36" name="Текст заголовка"/>
          <p:cNvSpPr txBox="1">
            <a:spLocks noGrp="1"/>
          </p:cNvSpPr>
          <p:nvPr>
            <p:ph type="title"/>
          </p:nvPr>
        </p:nvSpPr>
        <p:spPr>
          <a:xfrm>
            <a:off x="376136" y="2475827"/>
            <a:ext cx="6374861" cy="1914628"/>
          </a:xfrm>
          <a:prstGeom prst="rect">
            <a:avLst/>
          </a:prstGeom>
        </p:spPr>
        <p:txBody>
          <a:bodyPr/>
          <a:lstStyle>
            <a:lvl1pPr algn="ctr">
              <a:defRPr sz="6000">
                <a:solidFill>
                  <a:srgbClr val="FFFFFF"/>
                </a:solidFill>
              </a:defRPr>
            </a:lvl1pPr>
          </a:lstStyle>
          <a:p>
            <a:r>
              <a:rPr lang="ru-RU"/>
              <a:t>Образец заголовка</a:t>
            </a:r>
            <a:endParaRPr/>
          </a:p>
        </p:txBody>
      </p:sp>
      <p:sp>
        <p:nvSpPr>
          <p:cNvPr id="137"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198418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7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45" name="Текст заголовка"/>
          <p:cNvSpPr txBox="1">
            <a:spLocks noGrp="1"/>
          </p:cNvSpPr>
          <p:nvPr>
            <p:ph type="title"/>
          </p:nvPr>
        </p:nvSpPr>
        <p:spPr>
          <a:xfrm>
            <a:off x="5403139" y="365125"/>
            <a:ext cx="4980564" cy="1325563"/>
          </a:xfrm>
          <a:prstGeom prst="rect">
            <a:avLst/>
          </a:prstGeom>
        </p:spPr>
        <p:txBody>
          <a:bodyPr/>
          <a:lstStyle/>
          <a:p>
            <a:r>
              <a:rPr lang="ru-RU"/>
              <a:t>Образец заголовка</a:t>
            </a:r>
            <a:endParaRPr/>
          </a:p>
        </p:txBody>
      </p:sp>
      <p:sp>
        <p:nvSpPr>
          <p:cNvPr id="146" name="Уровень текста 1…"/>
          <p:cNvSpPr txBox="1">
            <a:spLocks noGrp="1"/>
          </p:cNvSpPr>
          <p:nvPr>
            <p:ph type="body" sz="half" idx="1"/>
          </p:nvPr>
        </p:nvSpPr>
        <p:spPr>
          <a:xfrm>
            <a:off x="5403139" y="1825624"/>
            <a:ext cx="4980564" cy="4633541"/>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47"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8788453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55" name="Текст заголовка"/>
          <p:cNvSpPr txBox="1">
            <a:spLocks noGrp="1"/>
          </p:cNvSpPr>
          <p:nvPr>
            <p:ph type="title"/>
          </p:nvPr>
        </p:nvSpPr>
        <p:spPr>
          <a:xfrm>
            <a:off x="4515935" y="365125"/>
            <a:ext cx="5798105" cy="1325563"/>
          </a:xfrm>
          <a:prstGeom prst="rect">
            <a:avLst/>
          </a:prstGeom>
        </p:spPr>
        <p:txBody>
          <a:bodyPr/>
          <a:lstStyle/>
          <a:p>
            <a:r>
              <a:rPr lang="ru-RU"/>
              <a:t>Образец заголовка</a:t>
            </a:r>
            <a:endParaRPr/>
          </a:p>
        </p:txBody>
      </p:sp>
      <p:sp>
        <p:nvSpPr>
          <p:cNvPr id="156" name="Уровень текста 1…"/>
          <p:cNvSpPr txBox="1">
            <a:spLocks noGrp="1"/>
          </p:cNvSpPr>
          <p:nvPr>
            <p:ph type="body" sz="half" idx="1"/>
          </p:nvPr>
        </p:nvSpPr>
        <p:spPr>
          <a:xfrm>
            <a:off x="4515935" y="1825625"/>
            <a:ext cx="5798105" cy="436116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57"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8222288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Slide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Rectangle 3"/>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65" name="Текст заголовка"/>
          <p:cNvSpPr txBox="1">
            <a:spLocks noGrp="1"/>
          </p:cNvSpPr>
          <p:nvPr>
            <p:ph type="title"/>
          </p:nvPr>
        </p:nvSpPr>
        <p:spPr>
          <a:xfrm>
            <a:off x="708131" y="4626040"/>
            <a:ext cx="9144001" cy="1969312"/>
          </a:xfrm>
          <a:prstGeom prst="rect">
            <a:avLst/>
          </a:prstGeom>
        </p:spPr>
        <p:txBody>
          <a:bodyPr/>
          <a:lstStyle>
            <a:lvl1pPr algn="ctr">
              <a:defRPr sz="6000"/>
            </a:lvl1pPr>
          </a:lstStyle>
          <a:p>
            <a:r>
              <a:rPr lang="ru-RU"/>
              <a:t>Образец заголовка</a:t>
            </a:r>
            <a:endParaRPr/>
          </a:p>
        </p:txBody>
      </p:sp>
      <p:sp>
        <p:nvSpPr>
          <p:cNvPr id="16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4524259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6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74" name="Текст заголовка"/>
          <p:cNvSpPr txBox="1">
            <a:spLocks noGrp="1"/>
          </p:cNvSpPr>
          <p:nvPr>
            <p:ph type="title"/>
          </p:nvPr>
        </p:nvSpPr>
        <p:spPr>
          <a:xfrm>
            <a:off x="5378453" y="365125"/>
            <a:ext cx="4876592" cy="1325563"/>
          </a:xfrm>
          <a:prstGeom prst="rect">
            <a:avLst/>
          </a:prstGeom>
        </p:spPr>
        <p:txBody>
          <a:bodyPr/>
          <a:lstStyle/>
          <a:p>
            <a:r>
              <a:rPr lang="ru-RU"/>
              <a:t>Образец заголовка</a:t>
            </a:r>
            <a:endParaRPr/>
          </a:p>
        </p:txBody>
      </p:sp>
      <p:sp>
        <p:nvSpPr>
          <p:cNvPr id="175" name="Уровень текста 1…"/>
          <p:cNvSpPr txBox="1">
            <a:spLocks noGrp="1"/>
          </p:cNvSpPr>
          <p:nvPr>
            <p:ph type="body" sz="half" idx="1"/>
          </p:nvPr>
        </p:nvSpPr>
        <p:spPr>
          <a:xfrm>
            <a:off x="5378453" y="1825624"/>
            <a:ext cx="4876592" cy="457517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7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40397002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7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Rectangle 6"/>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84" name="Текст заголовка"/>
          <p:cNvSpPr txBox="1">
            <a:spLocks noGrp="1"/>
          </p:cNvSpPr>
          <p:nvPr>
            <p:ph type="title"/>
          </p:nvPr>
        </p:nvSpPr>
        <p:spPr>
          <a:xfrm>
            <a:off x="4341224" y="365125"/>
            <a:ext cx="5917474" cy="1325563"/>
          </a:xfrm>
          <a:prstGeom prst="rect">
            <a:avLst/>
          </a:prstGeom>
        </p:spPr>
        <p:txBody>
          <a:bodyPr/>
          <a:lstStyle>
            <a:lvl1pPr algn="r">
              <a:defRPr>
                <a:solidFill>
                  <a:srgbClr val="FFFFFF"/>
                </a:solidFill>
              </a:defRPr>
            </a:lvl1pPr>
          </a:lstStyle>
          <a:p>
            <a:r>
              <a:rPr lang="ru-RU"/>
              <a:t>Образец заголовка</a:t>
            </a:r>
            <a:endParaRPr/>
          </a:p>
        </p:txBody>
      </p:sp>
      <p:sp>
        <p:nvSpPr>
          <p:cNvPr id="185" name="Уровень текста 1…"/>
          <p:cNvSpPr txBox="1">
            <a:spLocks noGrp="1"/>
          </p:cNvSpPr>
          <p:nvPr>
            <p:ph type="body" sz="half" idx="1"/>
          </p:nvPr>
        </p:nvSpPr>
        <p:spPr>
          <a:xfrm>
            <a:off x="4341224" y="1825625"/>
            <a:ext cx="5917474" cy="4361166"/>
          </a:xfrm>
          <a:prstGeom prst="rect">
            <a:avLst/>
          </a:prstGeom>
        </p:spPr>
        <p:txBody>
          <a:bodyPr/>
          <a:lstStyle>
            <a:lvl1pPr algn="r">
              <a:defRPr>
                <a:solidFill>
                  <a:srgbClr val="FFFFFF"/>
                </a:solidFill>
              </a:defRPr>
            </a:lvl1pPr>
            <a:lvl2pPr algn="r">
              <a:defRPr>
                <a:solidFill>
                  <a:srgbClr val="FFFFFF"/>
                </a:solidFill>
              </a:defRPr>
            </a:lvl2pPr>
            <a:lvl3pPr algn="r">
              <a:defRPr>
                <a:solidFill>
                  <a:srgbClr val="FFFFFF"/>
                </a:solidFill>
              </a:defRPr>
            </a:lvl3pPr>
            <a:lvl4pPr algn="r">
              <a:defRPr>
                <a:solidFill>
                  <a:srgbClr val="FFFFFF"/>
                </a:solidFill>
              </a:defRPr>
            </a:lvl4pPr>
            <a:lvl5pPr algn="r">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8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417836712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9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94" name="Текст заголовка"/>
          <p:cNvSpPr txBox="1">
            <a:spLocks noGrp="1"/>
          </p:cNvSpPr>
          <p:nvPr>
            <p:ph type="title"/>
          </p:nvPr>
        </p:nvSpPr>
        <p:spPr>
          <a:xfrm>
            <a:off x="838200" y="540222"/>
            <a:ext cx="6613188" cy="1950059"/>
          </a:xfrm>
          <a:prstGeom prst="rect">
            <a:avLst/>
          </a:prstGeom>
        </p:spPr>
        <p:txBody>
          <a:bodyPr/>
          <a:lstStyle/>
          <a:p>
            <a:r>
              <a:rPr lang="ru-RU"/>
              <a:t>Образец заголовка</a:t>
            </a:r>
            <a:endParaRPr/>
          </a:p>
        </p:txBody>
      </p:sp>
      <p:sp>
        <p:nvSpPr>
          <p:cNvPr id="195" name="Уровень текста 1…"/>
          <p:cNvSpPr txBox="1">
            <a:spLocks noGrp="1"/>
          </p:cNvSpPr>
          <p:nvPr>
            <p:ph type="body" sz="half" idx="1"/>
          </p:nvPr>
        </p:nvSpPr>
        <p:spPr>
          <a:xfrm>
            <a:off x="838200" y="3249036"/>
            <a:ext cx="10515600" cy="292792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9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7057688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0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04" name="Текст заголовка"/>
          <p:cNvSpPr txBox="1">
            <a:spLocks noGrp="1"/>
          </p:cNvSpPr>
          <p:nvPr>
            <p:ph type="title"/>
          </p:nvPr>
        </p:nvSpPr>
        <p:spPr>
          <a:xfrm>
            <a:off x="1128407" y="948785"/>
            <a:ext cx="8300728" cy="1325564"/>
          </a:xfrm>
          <a:prstGeom prst="rect">
            <a:avLst/>
          </a:prstGeom>
        </p:spPr>
        <p:txBody>
          <a:bodyPr/>
          <a:lstStyle/>
          <a:p>
            <a:r>
              <a:rPr lang="ru-RU"/>
              <a:t>Образец заголовка</a:t>
            </a:r>
            <a:endParaRPr/>
          </a:p>
        </p:txBody>
      </p:sp>
      <p:sp>
        <p:nvSpPr>
          <p:cNvPr id="205" name="Уровень текста 1…"/>
          <p:cNvSpPr txBox="1">
            <a:spLocks noGrp="1"/>
          </p:cNvSpPr>
          <p:nvPr>
            <p:ph type="body" sz="half" idx="1"/>
          </p:nvPr>
        </p:nvSpPr>
        <p:spPr>
          <a:xfrm>
            <a:off x="1128407" y="2451370"/>
            <a:ext cx="8300728" cy="3424137"/>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0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19767747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1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14" name="Текст заголовка"/>
          <p:cNvSpPr txBox="1">
            <a:spLocks noGrp="1"/>
          </p:cNvSpPr>
          <p:nvPr>
            <p:ph type="title"/>
          </p:nvPr>
        </p:nvSpPr>
        <p:spPr>
          <a:xfrm>
            <a:off x="245388" y="365125"/>
            <a:ext cx="4610912" cy="1325563"/>
          </a:xfrm>
          <a:prstGeom prst="rect">
            <a:avLst/>
          </a:prstGeom>
        </p:spPr>
        <p:txBody>
          <a:bodyPr/>
          <a:lstStyle/>
          <a:p>
            <a:r>
              <a:rPr lang="ru-RU"/>
              <a:t>Образец заголовка</a:t>
            </a:r>
            <a:endParaRPr/>
          </a:p>
        </p:txBody>
      </p:sp>
      <p:sp>
        <p:nvSpPr>
          <p:cNvPr id="215" name="Уровень текста 1…"/>
          <p:cNvSpPr txBox="1">
            <a:spLocks noGrp="1"/>
          </p:cNvSpPr>
          <p:nvPr>
            <p:ph type="body" sz="half" idx="1"/>
          </p:nvPr>
        </p:nvSpPr>
        <p:spPr>
          <a:xfrm>
            <a:off x="245388" y="1825625"/>
            <a:ext cx="4610912" cy="473081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1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0411072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8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31" name="Текст заголовка"/>
          <p:cNvSpPr txBox="1">
            <a:spLocks noGrp="1"/>
          </p:cNvSpPr>
          <p:nvPr>
            <p:ph type="title"/>
          </p:nvPr>
        </p:nvSpPr>
        <p:spPr>
          <a:xfrm>
            <a:off x="3237064" y="365125"/>
            <a:ext cx="6809362" cy="1325563"/>
          </a:xfrm>
          <a:prstGeom prst="rect">
            <a:avLst/>
          </a:prstGeom>
        </p:spPr>
        <p:txBody>
          <a:bodyPr/>
          <a:lstStyle>
            <a:lvl1pPr algn="r"/>
          </a:lstStyle>
          <a:p>
            <a:r>
              <a:rPr lang="ru-RU"/>
              <a:t>Образец заголовка</a:t>
            </a:r>
            <a:endParaRPr/>
          </a:p>
        </p:txBody>
      </p:sp>
      <p:sp>
        <p:nvSpPr>
          <p:cNvPr id="32" name="Уровень текста 1…"/>
          <p:cNvSpPr txBox="1">
            <a:spLocks noGrp="1"/>
          </p:cNvSpPr>
          <p:nvPr>
            <p:ph type="body" sz="half" idx="1"/>
          </p:nvPr>
        </p:nvSpPr>
        <p:spPr>
          <a:xfrm>
            <a:off x="3237064" y="1825625"/>
            <a:ext cx="6809362" cy="4351338"/>
          </a:xfrm>
          <a:prstGeom prst="rect">
            <a:avLst/>
          </a:prstGeom>
        </p:spPr>
        <p:txBody>
          <a:bodyPr/>
          <a:lstStyle>
            <a:lvl1pPr algn="r"/>
            <a:lvl2pPr algn="r"/>
            <a:lvl3pPr algn="r"/>
            <a:lvl4pPr algn="r"/>
            <a:lvl5pPr algn="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3"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35333002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Duas Partes d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24" name="Уровень текста 1…"/>
          <p:cNvSpPr txBox="1">
            <a:spLocks noGrp="1"/>
          </p:cNvSpPr>
          <p:nvPr>
            <p:ph type="body" sz="half" idx="1"/>
          </p:nvPr>
        </p:nvSpPr>
        <p:spPr>
          <a:xfrm>
            <a:off x="309518" y="1844829"/>
            <a:ext cx="4586948" cy="4351338"/>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25" name="Espaço Reservado para Texto 2"/>
          <p:cNvSpPr>
            <a:spLocks noGrp="1"/>
          </p:cNvSpPr>
          <p:nvPr>
            <p:ph type="body" sz="quarter" idx="13"/>
          </p:nvPr>
        </p:nvSpPr>
        <p:spPr>
          <a:xfrm>
            <a:off x="309517" y="373625"/>
            <a:ext cx="4586949" cy="1133885"/>
          </a:xfrm>
          <a:prstGeom prst="rect">
            <a:avLst/>
          </a:prstGeom>
        </p:spPr>
        <p:txBody>
          <a:bodyPr anchor="b"/>
          <a:lstStyle/>
          <a:p>
            <a:pPr lvl="0">
              <a:defRPr sz="3600" b="1"/>
            </a:pPr>
            <a:r>
              <a:rPr lang="ru-RU"/>
              <a:t>Образец текста</a:t>
            </a:r>
          </a:p>
        </p:txBody>
      </p:sp>
      <p:sp>
        <p:nvSpPr>
          <p:cNvPr id="226" name="Espaço Reservado para Texto 4"/>
          <p:cNvSpPr>
            <a:spLocks noGrp="1"/>
          </p:cNvSpPr>
          <p:nvPr>
            <p:ph type="body" sz="quarter" idx="14"/>
          </p:nvPr>
        </p:nvSpPr>
        <p:spPr>
          <a:xfrm>
            <a:off x="5609104" y="373626"/>
            <a:ext cx="4586949" cy="1133885"/>
          </a:xfrm>
          <a:prstGeom prst="rect">
            <a:avLst/>
          </a:prstGeom>
        </p:spPr>
        <p:txBody>
          <a:bodyPr anchor="b"/>
          <a:lstStyle/>
          <a:p>
            <a:pPr lvl="0">
              <a:defRPr sz="3600" b="1"/>
            </a:pPr>
            <a:r>
              <a:rPr lang="ru-RU"/>
              <a:t>Образец текста</a:t>
            </a:r>
          </a:p>
        </p:txBody>
      </p:sp>
      <p:sp>
        <p:nvSpPr>
          <p:cNvPr id="227"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41719112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3_Slide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4" name="Rectangle 3"/>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35" name="Текст заголовка"/>
          <p:cNvSpPr txBox="1">
            <a:spLocks noGrp="1"/>
          </p:cNvSpPr>
          <p:nvPr>
            <p:ph type="title"/>
          </p:nvPr>
        </p:nvSpPr>
        <p:spPr>
          <a:xfrm>
            <a:off x="688257" y="2585277"/>
            <a:ext cx="9144001" cy="2387601"/>
          </a:xfrm>
          <a:prstGeom prst="rect">
            <a:avLst/>
          </a:prstGeom>
        </p:spPr>
        <p:txBody>
          <a:bodyPr/>
          <a:lstStyle>
            <a:lvl1pPr algn="ctr">
              <a:defRPr sz="6000">
                <a:solidFill>
                  <a:srgbClr val="FFFFFF"/>
                </a:solidFill>
              </a:defRPr>
            </a:lvl1pPr>
          </a:lstStyle>
          <a:p>
            <a:r>
              <a:rPr lang="ru-RU"/>
              <a:t>Образец заголовка</a:t>
            </a:r>
            <a:endParaRPr/>
          </a:p>
        </p:txBody>
      </p:sp>
      <p:sp>
        <p:nvSpPr>
          <p:cNvPr id="23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53629336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2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44" name="Текст заголовка"/>
          <p:cNvSpPr txBox="1">
            <a:spLocks noGrp="1"/>
          </p:cNvSpPr>
          <p:nvPr>
            <p:ph type="title"/>
          </p:nvPr>
        </p:nvSpPr>
        <p:spPr>
          <a:xfrm>
            <a:off x="494072" y="365125"/>
            <a:ext cx="9662653" cy="1325563"/>
          </a:xfrm>
          <a:prstGeom prst="rect">
            <a:avLst/>
          </a:prstGeom>
        </p:spPr>
        <p:txBody>
          <a:bodyPr/>
          <a:lstStyle/>
          <a:p>
            <a:r>
              <a:rPr lang="ru-RU"/>
              <a:t>Образец заголовка</a:t>
            </a:r>
            <a:endParaRPr/>
          </a:p>
        </p:txBody>
      </p:sp>
      <p:sp>
        <p:nvSpPr>
          <p:cNvPr id="245" name="Уровень текста 1…"/>
          <p:cNvSpPr txBox="1">
            <a:spLocks noGrp="1"/>
          </p:cNvSpPr>
          <p:nvPr>
            <p:ph type="body" idx="1"/>
          </p:nvPr>
        </p:nvSpPr>
        <p:spPr>
          <a:xfrm>
            <a:off x="494072" y="1825625"/>
            <a:ext cx="9662653"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4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41812690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3"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54" name="Текст заголовка"/>
          <p:cNvSpPr txBox="1">
            <a:spLocks noGrp="1"/>
          </p:cNvSpPr>
          <p:nvPr>
            <p:ph type="title"/>
          </p:nvPr>
        </p:nvSpPr>
        <p:spPr>
          <a:xfrm>
            <a:off x="454742" y="365125"/>
            <a:ext cx="9613490" cy="1325563"/>
          </a:xfrm>
          <a:prstGeom prst="rect">
            <a:avLst/>
          </a:prstGeom>
        </p:spPr>
        <p:txBody>
          <a:bodyPr/>
          <a:lstStyle/>
          <a:p>
            <a:r>
              <a:rPr lang="ru-RU"/>
              <a:t>Образец заголовка</a:t>
            </a:r>
            <a:endParaRPr/>
          </a:p>
        </p:txBody>
      </p:sp>
      <p:sp>
        <p:nvSpPr>
          <p:cNvPr id="255" name="Уровень текста 1…"/>
          <p:cNvSpPr txBox="1">
            <a:spLocks noGrp="1"/>
          </p:cNvSpPr>
          <p:nvPr>
            <p:ph type="body" idx="1"/>
          </p:nvPr>
        </p:nvSpPr>
        <p:spPr>
          <a:xfrm>
            <a:off x="454742" y="1825625"/>
            <a:ext cx="961349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5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372765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9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3"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64" name="Текст заголовка"/>
          <p:cNvSpPr txBox="1">
            <a:spLocks noGrp="1"/>
          </p:cNvSpPr>
          <p:nvPr>
            <p:ph type="title"/>
          </p:nvPr>
        </p:nvSpPr>
        <p:spPr>
          <a:xfrm>
            <a:off x="5615265" y="365125"/>
            <a:ext cx="4708188" cy="1325563"/>
          </a:xfrm>
          <a:prstGeom prst="rect">
            <a:avLst/>
          </a:prstGeom>
        </p:spPr>
        <p:txBody>
          <a:bodyPr/>
          <a:lstStyle/>
          <a:p>
            <a:r>
              <a:rPr lang="ru-RU"/>
              <a:t>Образец заголовка</a:t>
            </a:r>
            <a:endParaRPr/>
          </a:p>
        </p:txBody>
      </p:sp>
      <p:sp>
        <p:nvSpPr>
          <p:cNvPr id="265" name="Уровень текста 1…"/>
          <p:cNvSpPr txBox="1">
            <a:spLocks noGrp="1"/>
          </p:cNvSpPr>
          <p:nvPr>
            <p:ph type="body" sz="half" idx="1"/>
          </p:nvPr>
        </p:nvSpPr>
        <p:spPr>
          <a:xfrm>
            <a:off x="5615265" y="1825624"/>
            <a:ext cx="4708188" cy="469190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6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7623227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4_Slide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3" name="Rectangle 2"/>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74" name="Текст заголовка"/>
          <p:cNvSpPr txBox="1">
            <a:spLocks noGrp="1"/>
          </p:cNvSpPr>
          <p:nvPr>
            <p:ph type="title"/>
          </p:nvPr>
        </p:nvSpPr>
        <p:spPr>
          <a:xfrm>
            <a:off x="639932" y="4470400"/>
            <a:ext cx="9144001" cy="2387600"/>
          </a:xfrm>
          <a:prstGeom prst="rect">
            <a:avLst/>
          </a:prstGeom>
        </p:spPr>
        <p:txBody>
          <a:bodyPr/>
          <a:lstStyle>
            <a:lvl1pPr algn="ctr">
              <a:defRPr sz="6000"/>
            </a:lvl1pPr>
          </a:lstStyle>
          <a:p>
            <a:r>
              <a:rPr lang="ru-RU"/>
              <a:t>Образец заголовка</a:t>
            </a:r>
            <a:endParaRPr/>
          </a:p>
        </p:txBody>
      </p:sp>
      <p:sp>
        <p:nvSpPr>
          <p:cNvPr id="27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86238428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0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2"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83" name="Текст заголовка"/>
          <p:cNvSpPr txBox="1">
            <a:spLocks noGrp="1"/>
          </p:cNvSpPr>
          <p:nvPr>
            <p:ph type="title"/>
          </p:nvPr>
        </p:nvSpPr>
        <p:spPr>
          <a:xfrm>
            <a:off x="5624469" y="862005"/>
            <a:ext cx="4365105" cy="1325564"/>
          </a:xfrm>
          <a:prstGeom prst="rect">
            <a:avLst/>
          </a:prstGeom>
        </p:spPr>
        <p:txBody>
          <a:bodyPr/>
          <a:lstStyle>
            <a:lvl1pPr>
              <a:defRPr sz="3600">
                <a:solidFill>
                  <a:srgbClr val="384C67"/>
                </a:solidFill>
              </a:defRPr>
            </a:lvl1pPr>
          </a:lstStyle>
          <a:p>
            <a:r>
              <a:rPr lang="ru-RU"/>
              <a:t>Образец заголовка</a:t>
            </a:r>
            <a:endParaRPr/>
          </a:p>
        </p:txBody>
      </p:sp>
      <p:sp>
        <p:nvSpPr>
          <p:cNvPr id="284" name="Уровень текста 1…"/>
          <p:cNvSpPr txBox="1">
            <a:spLocks noGrp="1"/>
          </p:cNvSpPr>
          <p:nvPr>
            <p:ph type="body" sz="half" idx="1"/>
          </p:nvPr>
        </p:nvSpPr>
        <p:spPr>
          <a:xfrm>
            <a:off x="5624469" y="2322504"/>
            <a:ext cx="4365105" cy="4351339"/>
          </a:xfrm>
          <a:prstGeom prst="rect">
            <a:avLst/>
          </a:prstGeom>
        </p:spPr>
        <p:txBody>
          <a:bodyPr/>
          <a:lstStyle>
            <a:lvl1pPr>
              <a:defRPr>
                <a:solidFill>
                  <a:srgbClr val="384C67"/>
                </a:solidFill>
              </a:defRPr>
            </a:lvl1pPr>
            <a:lvl2pPr>
              <a:defRPr>
                <a:solidFill>
                  <a:srgbClr val="384C67"/>
                </a:solidFill>
              </a:defRPr>
            </a:lvl2pPr>
            <a:lvl3pPr>
              <a:defRPr>
                <a:solidFill>
                  <a:srgbClr val="384C67"/>
                </a:solidFill>
              </a:defRPr>
            </a:lvl3pPr>
            <a:lvl4pPr>
              <a:defRPr>
                <a:solidFill>
                  <a:srgbClr val="384C67"/>
                </a:solidFill>
              </a:defRPr>
            </a:lvl4pPr>
            <a:lvl5pPr>
              <a:defRPr>
                <a:solidFill>
                  <a:srgbClr val="384C67"/>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8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9270400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1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2"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93" name="Текст заголовка"/>
          <p:cNvSpPr txBox="1">
            <a:spLocks noGrp="1"/>
          </p:cNvSpPr>
          <p:nvPr>
            <p:ph type="title"/>
          </p:nvPr>
        </p:nvSpPr>
        <p:spPr>
          <a:xfrm>
            <a:off x="3878720" y="365125"/>
            <a:ext cx="6264614" cy="1325563"/>
          </a:xfrm>
          <a:prstGeom prst="rect">
            <a:avLst/>
          </a:prstGeom>
        </p:spPr>
        <p:txBody>
          <a:bodyPr/>
          <a:lstStyle>
            <a:lvl1pPr algn="r"/>
          </a:lstStyle>
          <a:p>
            <a:r>
              <a:rPr lang="ru-RU"/>
              <a:t>Образец заголовка</a:t>
            </a:r>
            <a:endParaRPr/>
          </a:p>
        </p:txBody>
      </p:sp>
      <p:sp>
        <p:nvSpPr>
          <p:cNvPr id="294" name="Уровень текста 1…"/>
          <p:cNvSpPr txBox="1">
            <a:spLocks noGrp="1"/>
          </p:cNvSpPr>
          <p:nvPr>
            <p:ph type="body" sz="half" idx="1"/>
          </p:nvPr>
        </p:nvSpPr>
        <p:spPr>
          <a:xfrm>
            <a:off x="3878720" y="1825625"/>
            <a:ext cx="6264614" cy="4614087"/>
          </a:xfrm>
          <a:prstGeom prst="rect">
            <a:avLst/>
          </a:prstGeom>
        </p:spPr>
        <p:txBody>
          <a:bodyPr/>
          <a:lstStyle>
            <a:lvl1pPr algn="r"/>
            <a:lvl2pPr algn="r"/>
            <a:lvl3pPr algn="r"/>
            <a:lvl4pPr algn="r"/>
            <a:lvl5pPr algn="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29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5658846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3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2"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303" name="Текст заголовка"/>
          <p:cNvSpPr txBox="1">
            <a:spLocks noGrp="1"/>
          </p:cNvSpPr>
          <p:nvPr>
            <p:ph type="title"/>
          </p:nvPr>
        </p:nvSpPr>
        <p:spPr>
          <a:xfrm>
            <a:off x="3780399" y="365125"/>
            <a:ext cx="6264613" cy="1325563"/>
          </a:xfrm>
          <a:prstGeom prst="rect">
            <a:avLst/>
          </a:prstGeom>
        </p:spPr>
        <p:txBody>
          <a:bodyPr/>
          <a:lstStyle>
            <a:lvl1pPr algn="r"/>
          </a:lstStyle>
          <a:p>
            <a:r>
              <a:rPr lang="ru-RU"/>
              <a:t>Образец заголовка</a:t>
            </a:r>
            <a:endParaRPr/>
          </a:p>
        </p:txBody>
      </p:sp>
      <p:sp>
        <p:nvSpPr>
          <p:cNvPr id="304" name="Уровень текста 1…"/>
          <p:cNvSpPr txBox="1">
            <a:spLocks noGrp="1"/>
          </p:cNvSpPr>
          <p:nvPr>
            <p:ph type="body" sz="half" idx="1"/>
          </p:nvPr>
        </p:nvSpPr>
        <p:spPr>
          <a:xfrm>
            <a:off x="3780399" y="1825625"/>
            <a:ext cx="6264613" cy="4614087"/>
          </a:xfrm>
          <a:prstGeom prst="rect">
            <a:avLst/>
          </a:prstGeom>
        </p:spPr>
        <p:txBody>
          <a:bodyPr/>
          <a:lstStyle>
            <a:lvl1pPr algn="r"/>
            <a:lvl2pPr algn="r"/>
            <a:lvl3pPr algn="r"/>
            <a:lvl4pPr algn="r"/>
            <a:lvl5pPr algn="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0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59946811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4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2"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313" name="Текст заголовка"/>
          <p:cNvSpPr txBox="1">
            <a:spLocks noGrp="1"/>
          </p:cNvSpPr>
          <p:nvPr>
            <p:ph type="title"/>
          </p:nvPr>
        </p:nvSpPr>
        <p:spPr>
          <a:xfrm>
            <a:off x="642025" y="365125"/>
            <a:ext cx="3733331" cy="1325563"/>
          </a:xfrm>
          <a:prstGeom prst="rect">
            <a:avLst/>
          </a:prstGeom>
        </p:spPr>
        <p:txBody>
          <a:bodyPr/>
          <a:lstStyle>
            <a:lvl1pPr>
              <a:defRPr sz="3200">
                <a:solidFill>
                  <a:srgbClr val="FFFFFF"/>
                </a:solidFill>
              </a:defRPr>
            </a:lvl1pPr>
          </a:lstStyle>
          <a:p>
            <a:r>
              <a:rPr lang="ru-RU"/>
              <a:t>Образец заголовка</a:t>
            </a:r>
            <a:endParaRPr/>
          </a:p>
        </p:txBody>
      </p:sp>
      <p:sp>
        <p:nvSpPr>
          <p:cNvPr id="314" name="Уровень текста 1…"/>
          <p:cNvSpPr txBox="1">
            <a:spLocks noGrp="1"/>
          </p:cNvSpPr>
          <p:nvPr>
            <p:ph type="body" sz="half" idx="1"/>
          </p:nvPr>
        </p:nvSpPr>
        <p:spPr>
          <a:xfrm>
            <a:off x="642025" y="1825625"/>
            <a:ext cx="3733331" cy="4536264"/>
          </a:xfrm>
          <a:prstGeom prst="rect">
            <a:avLst/>
          </a:prstGeom>
        </p:spPr>
        <p:txBody>
          <a:bodyPr/>
          <a:lstStyle>
            <a:lvl1pPr>
              <a:defRPr sz="2800">
                <a:solidFill>
                  <a:srgbClr val="FFFFFF"/>
                </a:solidFill>
              </a:defRPr>
            </a:lvl1pPr>
            <a:lvl2pPr marL="685800" indent="-228600">
              <a:defRPr sz="2800">
                <a:solidFill>
                  <a:srgbClr val="FFFFFF"/>
                </a:solidFill>
              </a:defRPr>
            </a:lvl2pPr>
            <a:lvl3pPr marL="1160584" indent="-246184">
              <a:defRPr sz="2800">
                <a:solidFill>
                  <a:srgbClr val="FFFFFF"/>
                </a:solidFill>
              </a:defRPr>
            </a:lvl3pPr>
            <a:lvl4pPr marL="1638300" indent="-266700">
              <a:defRPr sz="2800">
                <a:solidFill>
                  <a:srgbClr val="FFFFFF"/>
                </a:solidFill>
              </a:defRPr>
            </a:lvl4pPr>
            <a:lvl5pPr marL="2119745" indent="-290945">
              <a:defRPr sz="2800">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1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7556243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41" name="Текст заголовка"/>
          <p:cNvSpPr txBox="1">
            <a:spLocks noGrp="1"/>
          </p:cNvSpPr>
          <p:nvPr>
            <p:ph type="title"/>
          </p:nvPr>
        </p:nvSpPr>
        <p:spPr>
          <a:xfrm>
            <a:off x="2898842" y="365125"/>
            <a:ext cx="8454957" cy="1325563"/>
          </a:xfrm>
          <a:prstGeom prst="rect">
            <a:avLst/>
          </a:prstGeom>
        </p:spPr>
        <p:txBody>
          <a:bodyPr/>
          <a:lstStyle/>
          <a:p>
            <a:r>
              <a:rPr lang="ru-RU"/>
              <a:t>Образец заголовка</a:t>
            </a:r>
            <a:endParaRPr/>
          </a:p>
        </p:txBody>
      </p:sp>
      <p:sp>
        <p:nvSpPr>
          <p:cNvPr id="42" name="Уровень текста 1…"/>
          <p:cNvSpPr txBox="1">
            <a:spLocks noGrp="1"/>
          </p:cNvSpPr>
          <p:nvPr>
            <p:ph type="body" idx="1"/>
          </p:nvPr>
        </p:nvSpPr>
        <p:spPr>
          <a:xfrm>
            <a:off x="2898842" y="1825625"/>
            <a:ext cx="8454957"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pic>
        <p:nvPicPr>
          <p:cNvPr id="43" name="adventist-symbol-tm--white.pdf" descr="adventist-symbol-tm--white.pdf"/>
          <p:cNvPicPr>
            <a:picLocks noChangeAspect="1"/>
          </p:cNvPicPr>
          <p:nvPr/>
        </p:nvPicPr>
        <p:blipFill>
          <a:blip r:embed="rId3"/>
          <a:stretch>
            <a:fillRect/>
          </a:stretch>
        </p:blipFill>
        <p:spPr>
          <a:xfrm>
            <a:off x="10561029" y="5051957"/>
            <a:ext cx="1662848" cy="1662848"/>
          </a:xfrm>
          <a:prstGeom prst="rect">
            <a:avLst/>
          </a:prstGeom>
          <a:ln w="12700">
            <a:miter lim="400000"/>
          </a:ln>
        </p:spPr>
      </p:pic>
      <p:sp>
        <p:nvSpPr>
          <p:cNvPr id="44"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0799048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5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2"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323" name="Текст заголовка"/>
          <p:cNvSpPr txBox="1">
            <a:spLocks noGrp="1"/>
          </p:cNvSpPr>
          <p:nvPr>
            <p:ph type="title"/>
          </p:nvPr>
        </p:nvSpPr>
        <p:spPr>
          <a:xfrm>
            <a:off x="5767561" y="365125"/>
            <a:ext cx="4457988" cy="1325563"/>
          </a:xfrm>
          <a:prstGeom prst="rect">
            <a:avLst/>
          </a:prstGeom>
        </p:spPr>
        <p:txBody>
          <a:bodyPr/>
          <a:lstStyle>
            <a:lvl1pPr>
              <a:defRPr sz="3600"/>
            </a:lvl1pPr>
          </a:lstStyle>
          <a:p>
            <a:r>
              <a:rPr lang="ru-RU"/>
              <a:t>Образец заголовка</a:t>
            </a:r>
            <a:endParaRPr/>
          </a:p>
        </p:txBody>
      </p:sp>
      <p:sp>
        <p:nvSpPr>
          <p:cNvPr id="324" name="Уровень текста 1…"/>
          <p:cNvSpPr txBox="1">
            <a:spLocks noGrp="1"/>
          </p:cNvSpPr>
          <p:nvPr>
            <p:ph type="body" sz="half" idx="1"/>
          </p:nvPr>
        </p:nvSpPr>
        <p:spPr>
          <a:xfrm>
            <a:off x="5767561" y="1825625"/>
            <a:ext cx="4457988" cy="4614087"/>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2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3428951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5_Slide de Título">
    <p:bg>
      <p:bgPr>
        <a:solidFill>
          <a:srgbClr val="FFFFFF"/>
        </a:solidFill>
        <a:effectLst/>
      </p:bgPr>
    </p:bg>
    <p:spTree>
      <p:nvGrpSpPr>
        <p:cNvPr id="1" name=""/>
        <p:cNvGrpSpPr/>
        <p:nvPr/>
      </p:nvGrpSpPr>
      <p:grpSpPr>
        <a:xfrm>
          <a:off x="0" y="0"/>
          <a:ext cx="0" cy="0"/>
          <a:chOff x="0" y="0"/>
          <a:chExt cx="0" cy="0"/>
        </a:xfrm>
      </p:grpSpPr>
      <p:sp>
        <p:nvSpPr>
          <p:cNvPr id="332" name="Текст заголовка"/>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ru-RU"/>
              <a:t>Образец заголовка</a:t>
            </a:r>
            <a:endParaRPr/>
          </a:p>
        </p:txBody>
      </p:sp>
      <p:sp>
        <p:nvSpPr>
          <p:cNvPr id="333" name="Уровень текста 1…"/>
          <p:cNvSpPr txBox="1">
            <a:spLocks noGrp="1"/>
          </p:cNvSpPr>
          <p:nvPr>
            <p:ph type="body" sz="quarter" idx="1"/>
          </p:nvPr>
        </p:nvSpPr>
        <p:spPr>
          <a:xfrm>
            <a:off x="1524000" y="3602037"/>
            <a:ext cx="9144000" cy="1655763"/>
          </a:xfrm>
          <a:prstGeom prst="rect">
            <a:avLst/>
          </a:prstGeom>
        </p:spPr>
        <p:txBody>
          <a:bodyPr/>
          <a:lstStyle>
            <a:lvl1pPr algn="ctr">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34"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07941967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abeçalho da Seção">
    <p:bg>
      <p:bgPr>
        <a:solidFill>
          <a:srgbClr val="FFFFFF"/>
        </a:solidFill>
        <a:effectLst/>
      </p:bgPr>
    </p:bg>
    <p:spTree>
      <p:nvGrpSpPr>
        <p:cNvPr id="1" name=""/>
        <p:cNvGrpSpPr/>
        <p:nvPr/>
      </p:nvGrpSpPr>
      <p:grpSpPr>
        <a:xfrm>
          <a:off x="0" y="0"/>
          <a:ext cx="0" cy="0"/>
          <a:chOff x="0" y="0"/>
          <a:chExt cx="0" cy="0"/>
        </a:xfrm>
      </p:grpSpPr>
      <p:sp>
        <p:nvSpPr>
          <p:cNvPr id="341"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a:p>
        </p:txBody>
      </p:sp>
      <p:sp>
        <p:nvSpPr>
          <p:cNvPr id="342" name="Уровень текста 1…"/>
          <p:cNvSpPr txBox="1">
            <a:spLocks noGrp="1"/>
          </p:cNvSpPr>
          <p:nvPr>
            <p:ph type="body" sz="quarter" idx="1"/>
          </p:nvPr>
        </p:nvSpPr>
        <p:spPr>
          <a:xfrm>
            <a:off x="831850" y="4589462"/>
            <a:ext cx="10515600"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43"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311542237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Cabeçalho da Seção">
    <p:bg>
      <p:bgPr>
        <a:solidFill>
          <a:srgbClr val="FFFFFF"/>
        </a:solidFill>
        <a:effectLst/>
      </p:bgPr>
    </p:bg>
    <p:spTree>
      <p:nvGrpSpPr>
        <p:cNvPr id="1" name=""/>
        <p:cNvGrpSpPr/>
        <p:nvPr/>
      </p:nvGrpSpPr>
      <p:grpSpPr>
        <a:xfrm>
          <a:off x="0" y="0"/>
          <a:ext cx="0" cy="0"/>
          <a:chOff x="0" y="0"/>
          <a:chExt cx="0" cy="0"/>
        </a:xfrm>
      </p:grpSpPr>
      <p:sp>
        <p:nvSpPr>
          <p:cNvPr id="350"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a:p>
        </p:txBody>
      </p:sp>
      <p:sp>
        <p:nvSpPr>
          <p:cNvPr id="351" name="Уровень текста 1…"/>
          <p:cNvSpPr txBox="1">
            <a:spLocks noGrp="1"/>
          </p:cNvSpPr>
          <p:nvPr>
            <p:ph type="body" sz="quarter" idx="1"/>
          </p:nvPr>
        </p:nvSpPr>
        <p:spPr>
          <a:xfrm>
            <a:off x="831850" y="4589462"/>
            <a:ext cx="10515600"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52"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15134045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_Cabeçalho da Seção">
    <p:bg>
      <p:bgPr>
        <a:solidFill>
          <a:srgbClr val="FFFFFF"/>
        </a:solidFill>
        <a:effectLst/>
      </p:bgPr>
    </p:bg>
    <p:spTree>
      <p:nvGrpSpPr>
        <p:cNvPr id="1" name=""/>
        <p:cNvGrpSpPr/>
        <p:nvPr/>
      </p:nvGrpSpPr>
      <p:grpSpPr>
        <a:xfrm>
          <a:off x="0" y="0"/>
          <a:ext cx="0" cy="0"/>
          <a:chOff x="0" y="0"/>
          <a:chExt cx="0" cy="0"/>
        </a:xfrm>
      </p:grpSpPr>
      <p:sp>
        <p:nvSpPr>
          <p:cNvPr id="359"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a:p>
        </p:txBody>
      </p:sp>
      <p:sp>
        <p:nvSpPr>
          <p:cNvPr id="360" name="Уровень текста 1…"/>
          <p:cNvSpPr txBox="1">
            <a:spLocks noGrp="1"/>
          </p:cNvSpPr>
          <p:nvPr>
            <p:ph type="body" sz="quarter" idx="1"/>
          </p:nvPr>
        </p:nvSpPr>
        <p:spPr>
          <a:xfrm>
            <a:off x="831850" y="4589462"/>
            <a:ext cx="10515600"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61"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384630401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3_Cabeçalho da Seção">
    <p:bg>
      <p:bgPr>
        <a:solidFill>
          <a:srgbClr val="FFFFFF"/>
        </a:solidFill>
        <a:effectLst/>
      </p:bgPr>
    </p:bg>
    <p:spTree>
      <p:nvGrpSpPr>
        <p:cNvPr id="1" name=""/>
        <p:cNvGrpSpPr/>
        <p:nvPr/>
      </p:nvGrpSpPr>
      <p:grpSpPr>
        <a:xfrm>
          <a:off x="0" y="0"/>
          <a:ext cx="0" cy="0"/>
          <a:chOff x="0" y="0"/>
          <a:chExt cx="0" cy="0"/>
        </a:xfrm>
      </p:grpSpPr>
      <p:sp>
        <p:nvSpPr>
          <p:cNvPr id="368" name="Текст заголовка"/>
          <p:cNvSpPr txBox="1">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a:p>
        </p:txBody>
      </p:sp>
      <p:sp>
        <p:nvSpPr>
          <p:cNvPr id="369" name="Уровень текста 1…"/>
          <p:cNvSpPr txBox="1">
            <a:spLocks noGrp="1"/>
          </p:cNvSpPr>
          <p:nvPr>
            <p:ph type="body" sz="quarter" idx="1"/>
          </p:nvPr>
        </p:nvSpPr>
        <p:spPr>
          <a:xfrm>
            <a:off x="831850" y="4589462"/>
            <a:ext cx="10515600"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70"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12888948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Duas Partes de Conteúdo">
    <p:bg>
      <p:bgPr>
        <a:solidFill>
          <a:srgbClr val="FFFFFF"/>
        </a:solidFill>
        <a:effectLst/>
      </p:bgPr>
    </p:bg>
    <p:spTree>
      <p:nvGrpSpPr>
        <p:cNvPr id="1" name=""/>
        <p:cNvGrpSpPr/>
        <p:nvPr/>
      </p:nvGrpSpPr>
      <p:grpSpPr>
        <a:xfrm>
          <a:off x="0" y="0"/>
          <a:ext cx="0" cy="0"/>
          <a:chOff x="0" y="0"/>
          <a:chExt cx="0" cy="0"/>
        </a:xfrm>
      </p:grpSpPr>
      <p:sp>
        <p:nvSpPr>
          <p:cNvPr id="377" name="Текст заголовка"/>
          <p:cNvSpPr txBox="1">
            <a:spLocks noGrp="1"/>
          </p:cNvSpPr>
          <p:nvPr>
            <p:ph type="title"/>
          </p:nvPr>
        </p:nvSpPr>
        <p:spPr>
          <a:xfrm>
            <a:off x="838200" y="365125"/>
            <a:ext cx="10515600" cy="1325563"/>
          </a:xfrm>
          <a:prstGeom prst="rect">
            <a:avLst/>
          </a:prstGeom>
        </p:spPr>
        <p:txBody>
          <a:bodyPr/>
          <a:lstStyle/>
          <a:p>
            <a:r>
              <a:rPr lang="ru-RU"/>
              <a:t>Образец заголовка</a:t>
            </a:r>
            <a:endParaRPr/>
          </a:p>
        </p:txBody>
      </p:sp>
      <p:sp>
        <p:nvSpPr>
          <p:cNvPr id="378" name="Уровень текста 1…"/>
          <p:cNvSpPr txBox="1">
            <a:spLocks noGrp="1"/>
          </p:cNvSpPr>
          <p:nvPr>
            <p:ph type="body" sz="half" idx="1"/>
          </p:nvPr>
        </p:nvSpPr>
        <p:spPr>
          <a:xfrm>
            <a:off x="838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79"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96482956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Comparação">
    <p:bg>
      <p:bgPr>
        <a:solidFill>
          <a:srgbClr val="FFFFFF"/>
        </a:solidFill>
        <a:effectLst/>
      </p:bgPr>
    </p:bg>
    <p:spTree>
      <p:nvGrpSpPr>
        <p:cNvPr id="1" name=""/>
        <p:cNvGrpSpPr/>
        <p:nvPr/>
      </p:nvGrpSpPr>
      <p:grpSpPr>
        <a:xfrm>
          <a:off x="0" y="0"/>
          <a:ext cx="0" cy="0"/>
          <a:chOff x="0" y="0"/>
          <a:chExt cx="0" cy="0"/>
        </a:xfrm>
      </p:grpSpPr>
      <p:sp>
        <p:nvSpPr>
          <p:cNvPr id="386" name="Текст заголовка"/>
          <p:cNvSpPr txBox="1">
            <a:spLocks noGrp="1"/>
          </p:cNvSpPr>
          <p:nvPr>
            <p:ph type="title"/>
          </p:nvPr>
        </p:nvSpPr>
        <p:spPr>
          <a:xfrm>
            <a:off x="839787" y="365125"/>
            <a:ext cx="10515601" cy="1325563"/>
          </a:xfrm>
          <a:prstGeom prst="rect">
            <a:avLst/>
          </a:prstGeom>
        </p:spPr>
        <p:txBody>
          <a:bodyPr/>
          <a:lstStyle/>
          <a:p>
            <a:r>
              <a:rPr lang="ru-RU"/>
              <a:t>Образец заголовка</a:t>
            </a:r>
            <a:endParaRPr/>
          </a:p>
        </p:txBody>
      </p:sp>
      <p:sp>
        <p:nvSpPr>
          <p:cNvPr id="387" name="Уровень текста 1…"/>
          <p:cNvSpPr txBox="1">
            <a:spLocks noGrp="1"/>
          </p:cNvSpPr>
          <p:nvPr>
            <p:ph type="body" sz="quarter" idx="1"/>
          </p:nvPr>
        </p:nvSpPr>
        <p:spPr>
          <a:xfrm>
            <a:off x="839787" y="1681163"/>
            <a:ext cx="5157789" cy="823913"/>
          </a:xfrm>
          <a:prstGeom prst="rect">
            <a:avLst/>
          </a:prstGeom>
        </p:spPr>
        <p:txBody>
          <a:bodyPr anchor="b"/>
          <a:lstStyle>
            <a:lvl1pPr>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388" name="Espaço Reservado para Texto 4"/>
          <p:cNvSpPr>
            <a:spLocks noGrp="1"/>
          </p:cNvSpPr>
          <p:nvPr>
            <p:ph type="body" sz="quarter" idx="13"/>
          </p:nvPr>
        </p:nvSpPr>
        <p:spPr>
          <a:xfrm>
            <a:off x="6172200" y="1681163"/>
            <a:ext cx="5183188" cy="823913"/>
          </a:xfrm>
          <a:prstGeom prst="rect">
            <a:avLst/>
          </a:prstGeom>
        </p:spPr>
        <p:txBody>
          <a:bodyPr anchor="b"/>
          <a:lstStyle/>
          <a:p>
            <a:pPr lvl="0">
              <a:defRPr sz="2400" b="1"/>
            </a:pPr>
            <a:r>
              <a:rPr lang="ru-RU"/>
              <a:t>Образец текста</a:t>
            </a:r>
          </a:p>
        </p:txBody>
      </p:sp>
      <p:sp>
        <p:nvSpPr>
          <p:cNvPr id="389"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157330326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Somente Título">
    <p:bg>
      <p:bgPr>
        <a:solidFill>
          <a:srgbClr val="FFFFFF"/>
        </a:solidFill>
        <a:effectLst/>
      </p:bgPr>
    </p:bg>
    <p:spTree>
      <p:nvGrpSpPr>
        <p:cNvPr id="1" name=""/>
        <p:cNvGrpSpPr/>
        <p:nvPr/>
      </p:nvGrpSpPr>
      <p:grpSpPr>
        <a:xfrm>
          <a:off x="0" y="0"/>
          <a:ext cx="0" cy="0"/>
          <a:chOff x="0" y="0"/>
          <a:chExt cx="0" cy="0"/>
        </a:xfrm>
      </p:grpSpPr>
      <p:sp>
        <p:nvSpPr>
          <p:cNvPr id="396" name="Текст заголовка"/>
          <p:cNvSpPr txBox="1">
            <a:spLocks noGrp="1"/>
          </p:cNvSpPr>
          <p:nvPr>
            <p:ph type="title"/>
          </p:nvPr>
        </p:nvSpPr>
        <p:spPr>
          <a:xfrm>
            <a:off x="838200" y="365125"/>
            <a:ext cx="10515600" cy="1325563"/>
          </a:xfrm>
          <a:prstGeom prst="rect">
            <a:avLst/>
          </a:prstGeom>
        </p:spPr>
        <p:txBody>
          <a:bodyPr/>
          <a:lstStyle/>
          <a:p>
            <a:r>
              <a:rPr lang="ru-RU"/>
              <a:t>Образец заголовка</a:t>
            </a:r>
            <a:endParaRPr/>
          </a:p>
        </p:txBody>
      </p:sp>
      <p:sp>
        <p:nvSpPr>
          <p:cNvPr id="397"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369737690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Em branco">
    <p:bg>
      <p:bgPr>
        <a:solidFill>
          <a:srgbClr val="FFFFFF"/>
        </a:solidFill>
        <a:effectLst/>
      </p:bgPr>
    </p:bg>
    <p:spTree>
      <p:nvGrpSpPr>
        <p:cNvPr id="1" name=""/>
        <p:cNvGrpSpPr/>
        <p:nvPr/>
      </p:nvGrpSpPr>
      <p:grpSpPr>
        <a:xfrm>
          <a:off x="0" y="0"/>
          <a:ext cx="0" cy="0"/>
          <a:chOff x="0" y="0"/>
          <a:chExt cx="0" cy="0"/>
        </a:xfrm>
      </p:grpSpPr>
      <p:sp>
        <p:nvSpPr>
          <p:cNvPr id="404"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6034078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52" name="Текст заголовка"/>
          <p:cNvSpPr txBox="1">
            <a:spLocks noGrp="1"/>
          </p:cNvSpPr>
          <p:nvPr>
            <p:ph type="title"/>
          </p:nvPr>
        </p:nvSpPr>
        <p:spPr>
          <a:xfrm>
            <a:off x="2898842" y="365125"/>
            <a:ext cx="8454957" cy="1325563"/>
          </a:xfrm>
          <a:prstGeom prst="rect">
            <a:avLst/>
          </a:prstGeom>
        </p:spPr>
        <p:txBody>
          <a:bodyPr/>
          <a:lstStyle/>
          <a:p>
            <a:r>
              <a:rPr lang="ru-RU"/>
              <a:t>Образец заголовка</a:t>
            </a:r>
            <a:endParaRPr/>
          </a:p>
        </p:txBody>
      </p:sp>
      <p:sp>
        <p:nvSpPr>
          <p:cNvPr id="53" name="Уровень текста 1…"/>
          <p:cNvSpPr txBox="1">
            <a:spLocks noGrp="1"/>
          </p:cNvSpPr>
          <p:nvPr>
            <p:ph type="body" idx="1"/>
          </p:nvPr>
        </p:nvSpPr>
        <p:spPr>
          <a:xfrm>
            <a:off x="2898842" y="1825625"/>
            <a:ext cx="8454957"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4"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338723464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onteúdo com Legenda">
    <p:bg>
      <p:bgPr>
        <a:solidFill>
          <a:srgbClr val="FFFFFF"/>
        </a:solidFill>
        <a:effectLst/>
      </p:bgPr>
    </p:bg>
    <p:spTree>
      <p:nvGrpSpPr>
        <p:cNvPr id="1" name=""/>
        <p:cNvGrpSpPr/>
        <p:nvPr/>
      </p:nvGrpSpPr>
      <p:grpSpPr>
        <a:xfrm>
          <a:off x="0" y="0"/>
          <a:ext cx="0" cy="0"/>
          <a:chOff x="0" y="0"/>
          <a:chExt cx="0" cy="0"/>
        </a:xfrm>
      </p:grpSpPr>
      <p:sp>
        <p:nvSpPr>
          <p:cNvPr id="411"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rPr lang="ru-RU"/>
              <a:t>Образец заголовка</a:t>
            </a:r>
            <a:endParaRPr/>
          </a:p>
        </p:txBody>
      </p:sp>
      <p:sp>
        <p:nvSpPr>
          <p:cNvPr id="412" name="Уровень текста 1…"/>
          <p:cNvSpPr txBox="1">
            <a:spLocks noGrp="1"/>
          </p:cNvSpPr>
          <p:nvPr>
            <p:ph type="body" sz="half" idx="1"/>
          </p:nvPr>
        </p:nvSpPr>
        <p:spPr>
          <a:xfrm>
            <a:off x="5183187" y="987425"/>
            <a:ext cx="6172201" cy="4873625"/>
          </a:xfrm>
          <a:prstGeom prst="rect">
            <a:avLst/>
          </a:prstGeom>
        </p:spPr>
        <p:txBody>
          <a:bodyPr/>
          <a:lstStyle>
            <a:lvl3pPr marL="1219200" indent="-304800"/>
            <a:lvl4pPr marL="1737360" indent="-365760"/>
            <a:lvl5pPr marL="2194560" indent="-36576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13" name="Espaço Reservado para Texto 3"/>
          <p:cNvSpPr>
            <a:spLocks noGrp="1"/>
          </p:cNvSpPr>
          <p:nvPr>
            <p:ph type="body" sz="quarter" idx="13"/>
          </p:nvPr>
        </p:nvSpPr>
        <p:spPr>
          <a:xfrm>
            <a:off x="839787" y="2057400"/>
            <a:ext cx="3932238" cy="3811588"/>
          </a:xfrm>
          <a:prstGeom prst="rect">
            <a:avLst/>
          </a:prstGeom>
        </p:spPr>
        <p:txBody>
          <a:bodyPr/>
          <a:lstStyle/>
          <a:p>
            <a:pPr lvl="0">
              <a:defRPr sz="1600"/>
            </a:pPr>
            <a:r>
              <a:rPr lang="ru-RU"/>
              <a:t>Образец текста</a:t>
            </a:r>
          </a:p>
        </p:txBody>
      </p:sp>
      <p:sp>
        <p:nvSpPr>
          <p:cNvPr id="414"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403845624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Imagem com Legenda">
    <p:bg>
      <p:bgPr>
        <a:solidFill>
          <a:srgbClr val="FFFFFF"/>
        </a:solidFill>
        <a:effectLst/>
      </p:bgPr>
    </p:bg>
    <p:spTree>
      <p:nvGrpSpPr>
        <p:cNvPr id="1" name=""/>
        <p:cNvGrpSpPr/>
        <p:nvPr/>
      </p:nvGrpSpPr>
      <p:grpSpPr>
        <a:xfrm>
          <a:off x="0" y="0"/>
          <a:ext cx="0" cy="0"/>
          <a:chOff x="0" y="0"/>
          <a:chExt cx="0" cy="0"/>
        </a:xfrm>
      </p:grpSpPr>
      <p:sp>
        <p:nvSpPr>
          <p:cNvPr id="421" name="Текст заголовка"/>
          <p:cNvSpPr txBox="1">
            <a:spLocks noGrp="1"/>
          </p:cNvSpPr>
          <p:nvPr>
            <p:ph type="title"/>
          </p:nvPr>
        </p:nvSpPr>
        <p:spPr>
          <a:xfrm>
            <a:off x="839787" y="457200"/>
            <a:ext cx="3932239" cy="1600200"/>
          </a:xfrm>
          <a:prstGeom prst="rect">
            <a:avLst/>
          </a:prstGeom>
        </p:spPr>
        <p:txBody>
          <a:bodyPr anchor="b"/>
          <a:lstStyle>
            <a:lvl1pPr>
              <a:defRPr sz="3200"/>
            </a:lvl1pPr>
          </a:lstStyle>
          <a:p>
            <a:r>
              <a:rPr lang="ru-RU"/>
              <a:t>Образец заголовка</a:t>
            </a:r>
            <a:endParaRPr/>
          </a:p>
        </p:txBody>
      </p:sp>
      <p:sp>
        <p:nvSpPr>
          <p:cNvPr id="422" name="Espaço Reservado para Imagem 2"/>
          <p:cNvSpPr>
            <a:spLocks noGrp="1"/>
          </p:cNvSpPr>
          <p:nvPr>
            <p:ph type="pic" sz="half" idx="13"/>
          </p:nvPr>
        </p:nvSpPr>
        <p:spPr>
          <a:xfrm>
            <a:off x="5183187" y="987425"/>
            <a:ext cx="6172201" cy="4873625"/>
          </a:xfrm>
          <a:prstGeom prst="rect">
            <a:avLst/>
          </a:prstGeom>
        </p:spPr>
        <p:txBody>
          <a:bodyPr lIns="91439" rIns="91439">
            <a:noAutofit/>
          </a:bodyPr>
          <a:lstStyle/>
          <a:p>
            <a:r>
              <a:rPr lang="ru-RU"/>
              <a:t>Вставка рисунка</a:t>
            </a:r>
            <a:endParaRPr/>
          </a:p>
        </p:txBody>
      </p:sp>
      <p:sp>
        <p:nvSpPr>
          <p:cNvPr id="423" name="Уровень текста 1…"/>
          <p:cNvSpPr txBox="1">
            <a:spLocks noGrp="1"/>
          </p:cNvSpPr>
          <p:nvPr>
            <p:ph type="body" sz="quarter" idx="1"/>
          </p:nvPr>
        </p:nvSpPr>
        <p:spPr>
          <a:xfrm>
            <a:off x="839787" y="2057400"/>
            <a:ext cx="3932239" cy="3811588"/>
          </a:xfrm>
          <a:prstGeom prst="rect">
            <a:avLst/>
          </a:prstGeom>
        </p:spPr>
        <p:txBody>
          <a:bodyPr/>
          <a:lstStyle>
            <a:lvl1pPr>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24"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32447671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ítulo e Texto Vertical">
    <p:bg>
      <p:bgPr>
        <a:solidFill>
          <a:srgbClr val="FFFFFF"/>
        </a:solidFill>
        <a:effectLst/>
      </p:bgPr>
    </p:bg>
    <p:spTree>
      <p:nvGrpSpPr>
        <p:cNvPr id="1" name=""/>
        <p:cNvGrpSpPr/>
        <p:nvPr/>
      </p:nvGrpSpPr>
      <p:grpSpPr>
        <a:xfrm>
          <a:off x="0" y="0"/>
          <a:ext cx="0" cy="0"/>
          <a:chOff x="0" y="0"/>
          <a:chExt cx="0" cy="0"/>
        </a:xfrm>
      </p:grpSpPr>
      <p:sp>
        <p:nvSpPr>
          <p:cNvPr id="431" name="Текст заголовка"/>
          <p:cNvSpPr txBox="1">
            <a:spLocks noGrp="1"/>
          </p:cNvSpPr>
          <p:nvPr>
            <p:ph type="title"/>
          </p:nvPr>
        </p:nvSpPr>
        <p:spPr>
          <a:xfrm>
            <a:off x="838200" y="365125"/>
            <a:ext cx="10515600" cy="1325563"/>
          </a:xfrm>
          <a:prstGeom prst="rect">
            <a:avLst/>
          </a:prstGeom>
        </p:spPr>
        <p:txBody>
          <a:bodyPr/>
          <a:lstStyle/>
          <a:p>
            <a:r>
              <a:rPr lang="ru-RU"/>
              <a:t>Образец заголовка</a:t>
            </a:r>
            <a:endParaRPr/>
          </a:p>
        </p:txBody>
      </p:sp>
      <p:sp>
        <p:nvSpPr>
          <p:cNvPr id="432" name="Уровень текста 1…"/>
          <p:cNvSpPr txBox="1">
            <a:spLocks noGrp="1"/>
          </p:cNvSpPr>
          <p:nvPr>
            <p:ph type="body"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33"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207606727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exto e Título Vertical">
    <p:bg>
      <p:bgPr>
        <a:solidFill>
          <a:srgbClr val="FFFFFF"/>
        </a:solidFill>
        <a:effectLst/>
      </p:bgPr>
    </p:bg>
    <p:spTree>
      <p:nvGrpSpPr>
        <p:cNvPr id="1" name=""/>
        <p:cNvGrpSpPr/>
        <p:nvPr/>
      </p:nvGrpSpPr>
      <p:grpSpPr>
        <a:xfrm>
          <a:off x="0" y="0"/>
          <a:ext cx="0" cy="0"/>
          <a:chOff x="0" y="0"/>
          <a:chExt cx="0" cy="0"/>
        </a:xfrm>
      </p:grpSpPr>
      <p:sp>
        <p:nvSpPr>
          <p:cNvPr id="440" name="Текст заголовка"/>
          <p:cNvSpPr txBox="1">
            <a:spLocks noGrp="1"/>
          </p:cNvSpPr>
          <p:nvPr>
            <p:ph type="title"/>
          </p:nvPr>
        </p:nvSpPr>
        <p:spPr>
          <a:xfrm>
            <a:off x="8724900" y="365125"/>
            <a:ext cx="2628900" cy="5811838"/>
          </a:xfrm>
          <a:prstGeom prst="rect">
            <a:avLst/>
          </a:prstGeom>
        </p:spPr>
        <p:txBody>
          <a:bodyPr/>
          <a:lstStyle/>
          <a:p>
            <a:r>
              <a:rPr lang="ru-RU"/>
              <a:t>Образец заголовка</a:t>
            </a:r>
            <a:endParaRPr/>
          </a:p>
        </p:txBody>
      </p:sp>
      <p:sp>
        <p:nvSpPr>
          <p:cNvPr id="441" name="Уровень текста 1…"/>
          <p:cNvSpPr txBox="1">
            <a:spLocks noGrp="1"/>
          </p:cNvSpPr>
          <p:nvPr>
            <p:ph type="body" idx="1"/>
          </p:nvPr>
        </p:nvSpPr>
        <p:spPr>
          <a:xfrm>
            <a:off x="838200" y="365125"/>
            <a:ext cx="7734300" cy="58118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42" name="Номер слайда"/>
          <p:cNvSpPr txBox="1">
            <a:spLocks noGrp="1"/>
          </p:cNvSpPr>
          <p:nvPr>
            <p:ph type="sldNum" sz="quarter" idx="2"/>
          </p:nvPr>
        </p:nvSpPr>
        <p:spPr>
          <a:xfrm>
            <a:off x="8610600" y="6356350"/>
            <a:ext cx="358413" cy="370840"/>
          </a:xfrm>
          <a:prstGeom prst="rect">
            <a:avLst/>
          </a:prstGeom>
        </p:spPr>
        <p:txBody>
          <a:bodyPr anchor="t"/>
          <a:lstStyle>
            <a:lvl1pPr algn="l">
              <a:defRPr sz="1800"/>
            </a:lvl1pPr>
          </a:lstStyle>
          <a:p>
            <a:fld id="{2B543123-AD9C-431F-A31F-64095D461ECC}" type="slidenum">
              <a:rPr lang="ru-RU" smtClean="0"/>
              <a:t>‹#›</a:t>
            </a:fld>
            <a:endParaRPr lang="ru-RU"/>
          </a:p>
        </p:txBody>
      </p:sp>
    </p:spTree>
    <p:extLst>
      <p:ext uri="{BB962C8B-B14F-4D97-AF65-F5344CB8AC3E}">
        <p14:creationId xmlns:p14="http://schemas.microsoft.com/office/powerpoint/2010/main" val="231456542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1DEBF63-95F6-40D6-908D-3E08C6B626AC}" type="datetimeFigureOut">
              <a:rPr lang="ru-RU" smtClean="0"/>
              <a:t>04.09.2022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2244700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5A97650A-B98A-44B4-83D0-AEB25ED72A91}" type="datetimeFigureOut">
              <a:rPr lang="en-US" smtClean="0"/>
              <a:t>9/4/22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AC2A89-6230-4436-BAFD-B22A55E4DD8D}" type="slidenum">
              <a:rPr lang="en-US" smtClean="0"/>
              <a:t>‹#›</a:t>
            </a:fld>
            <a:endParaRPr lang="en-US"/>
          </a:p>
        </p:txBody>
      </p:sp>
    </p:spTree>
    <p:extLst>
      <p:ext uri="{BB962C8B-B14F-4D97-AF65-F5344CB8AC3E}">
        <p14:creationId xmlns:p14="http://schemas.microsoft.com/office/powerpoint/2010/main" val="3335380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Заголовок_01">
    <p:spTree>
      <p:nvGrpSpPr>
        <p:cNvPr id="1" name=""/>
        <p:cNvGrpSpPr/>
        <p:nvPr/>
      </p:nvGrpSpPr>
      <p:grpSpPr>
        <a:xfrm>
          <a:off x="0" y="0"/>
          <a:ext cx="0" cy="0"/>
          <a:chOff x="0" y="0"/>
          <a:chExt cx="0" cy="0"/>
        </a:xfrm>
      </p:grpSpPr>
      <p:sp>
        <p:nvSpPr>
          <p:cNvPr id="10" name="Полилиния: Фигура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Рисунок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ru-RU" noProof="0"/>
              <a:t>Добавить изображение</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u-RU" noProof="0"/>
              <a:t>ЗАГОЛОВОК</a:t>
            </a:r>
          </a:p>
        </p:txBody>
      </p:sp>
      <p:sp>
        <p:nvSpPr>
          <p:cNvPr id="3" name="По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u-RU" noProof="0"/>
              <a:t>Подзаголовок</a:t>
            </a:r>
          </a:p>
        </p:txBody>
      </p:sp>
      <p:grpSp>
        <p:nvGrpSpPr>
          <p:cNvPr id="6" name="Груп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Tree>
    <p:extLst>
      <p:ext uri="{BB962C8B-B14F-4D97-AF65-F5344CB8AC3E}">
        <p14:creationId xmlns:p14="http://schemas.microsoft.com/office/powerpoint/2010/main" val="3103181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Заголовок_02">
    <p:spTree>
      <p:nvGrpSpPr>
        <p:cNvPr id="1" name=""/>
        <p:cNvGrpSpPr/>
        <p:nvPr/>
      </p:nvGrpSpPr>
      <p:grpSpPr>
        <a:xfrm>
          <a:off x="0" y="0"/>
          <a:ext cx="0" cy="0"/>
          <a:chOff x="0" y="0"/>
          <a:chExt cx="0" cy="0"/>
        </a:xfrm>
      </p:grpSpPr>
      <p:sp>
        <p:nvSpPr>
          <p:cNvPr id="10" name="Полилиния: Фигура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Рисунок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ru-RU" noProof="0"/>
              <a:t>Добавить изображение</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u-RU" noProof="0"/>
              <a:t>ЗАГОЛОВОК</a:t>
            </a:r>
          </a:p>
        </p:txBody>
      </p:sp>
      <p:sp>
        <p:nvSpPr>
          <p:cNvPr id="3" name="По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u-RU" noProof="0"/>
              <a:t>Подзаголовок</a:t>
            </a:r>
          </a:p>
        </p:txBody>
      </p:sp>
    </p:spTree>
    <p:extLst>
      <p:ext uri="{BB962C8B-B14F-4D97-AF65-F5344CB8AC3E}">
        <p14:creationId xmlns:p14="http://schemas.microsoft.com/office/powerpoint/2010/main" val="1155349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Заголовок_03">
    <p:spTree>
      <p:nvGrpSpPr>
        <p:cNvPr id="1" name=""/>
        <p:cNvGrpSpPr/>
        <p:nvPr/>
      </p:nvGrpSpPr>
      <p:grpSpPr>
        <a:xfrm>
          <a:off x="0" y="0"/>
          <a:ext cx="0" cy="0"/>
          <a:chOff x="0" y="0"/>
          <a:chExt cx="0" cy="0"/>
        </a:xfrm>
      </p:grpSpPr>
      <p:sp>
        <p:nvSpPr>
          <p:cNvPr id="7" name="Рисунок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ru-RU" noProof="0"/>
              <a:t>Добавить изображение</a:t>
            </a:r>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ru-RU" noProof="0"/>
              <a:t>ЗАГОЛОВОК</a:t>
            </a:r>
          </a:p>
        </p:txBody>
      </p:sp>
      <p:sp>
        <p:nvSpPr>
          <p:cNvPr id="3" name="По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ru-RU" noProof="0"/>
              <a:t>Подзаголовок</a:t>
            </a:r>
          </a:p>
        </p:txBody>
      </p:sp>
    </p:spTree>
    <p:extLst>
      <p:ext uri="{BB962C8B-B14F-4D97-AF65-F5344CB8AC3E}">
        <p14:creationId xmlns:p14="http://schemas.microsoft.com/office/powerpoint/2010/main" val="3591047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7" name="Рисунок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ru-RU" noProof="0"/>
              <a:t>Добавить изображение</a:t>
            </a:r>
          </a:p>
        </p:txBody>
      </p:sp>
      <p:sp>
        <p:nvSpPr>
          <p:cNvPr id="2" name="Заголовок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ru-RU" noProof="0"/>
              <a:t>Образец заголовка</a:t>
            </a:r>
          </a:p>
        </p:txBody>
      </p:sp>
      <p:sp>
        <p:nvSpPr>
          <p:cNvPr id="3" name="Текст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ru-RU" noProof="0"/>
              <a:t>Образец текста</a:t>
            </a:r>
          </a:p>
        </p:txBody>
      </p:sp>
    </p:spTree>
    <p:extLst>
      <p:ext uri="{BB962C8B-B14F-4D97-AF65-F5344CB8AC3E}">
        <p14:creationId xmlns:p14="http://schemas.microsoft.com/office/powerpoint/2010/main" val="292714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62" name="Текст заголовка"/>
          <p:cNvSpPr txBox="1">
            <a:spLocks noGrp="1"/>
          </p:cNvSpPr>
          <p:nvPr>
            <p:ph type="title"/>
          </p:nvPr>
        </p:nvSpPr>
        <p:spPr>
          <a:xfrm>
            <a:off x="6276745" y="365125"/>
            <a:ext cx="3909474" cy="1325563"/>
          </a:xfrm>
          <a:prstGeom prst="rect">
            <a:avLst/>
          </a:prstGeom>
        </p:spPr>
        <p:txBody>
          <a:bodyPr/>
          <a:lstStyle/>
          <a:p>
            <a:r>
              <a:rPr lang="ru-RU"/>
              <a:t>Образец заголовка</a:t>
            </a:r>
            <a:endParaRPr/>
          </a:p>
        </p:txBody>
      </p:sp>
      <p:sp>
        <p:nvSpPr>
          <p:cNvPr id="63" name="Уровень текста 1…"/>
          <p:cNvSpPr txBox="1">
            <a:spLocks noGrp="1"/>
          </p:cNvSpPr>
          <p:nvPr>
            <p:ph type="body" sz="quarter" idx="1"/>
          </p:nvPr>
        </p:nvSpPr>
        <p:spPr>
          <a:xfrm>
            <a:off x="6276745" y="1825625"/>
            <a:ext cx="3909474" cy="41687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4"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79195853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1 объект_2 (столбец)">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u-RU" noProof="0"/>
              <a:t>Добавить изображение</a:t>
            </a:r>
          </a:p>
        </p:txBody>
      </p:sp>
      <p:sp>
        <p:nvSpPr>
          <p:cNvPr id="14" name="Текст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ru-RU" noProof="0"/>
              <a:t>Образец заголовка</a:t>
            </a:r>
          </a:p>
        </p:txBody>
      </p:sp>
      <p:sp>
        <p:nvSpPr>
          <p:cNvPr id="16" name="Объект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ru-RU" noProof="0"/>
              <a:t>Значок</a:t>
            </a:r>
          </a:p>
        </p:txBody>
      </p:sp>
      <p:sp>
        <p:nvSpPr>
          <p:cNvPr id="17" name="Объект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ru-RU" noProof="0"/>
              <a:t>Значок</a:t>
            </a:r>
          </a:p>
        </p:txBody>
      </p:sp>
      <p:sp>
        <p:nvSpPr>
          <p:cNvPr id="18" name="Номер слайда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508396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2 объект_3 (столбец)">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u-RU" noProof="0"/>
              <a:t>Добавить изображение</a:t>
            </a:r>
          </a:p>
        </p:txBody>
      </p:sp>
      <p:sp>
        <p:nvSpPr>
          <p:cNvPr id="14" name="Текст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u-RU" noProof="0"/>
              <a:t>Образец заголовка</a:t>
            </a:r>
            <a:endParaRPr lang="ru-RU" noProof="0" dirty="0"/>
          </a:p>
        </p:txBody>
      </p:sp>
      <p:sp>
        <p:nvSpPr>
          <p:cNvPr id="16" name="Объект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17" name="Объект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8" name="Текст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10" name="Объект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11" name="Номер слайда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16906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3 объект_2 (вертикальный столбец)">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u-RU" noProof="0" dirty="0"/>
              <a:t>Добавить изображение</a:t>
            </a:r>
          </a:p>
        </p:txBody>
      </p:sp>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u-RU" noProof="0"/>
              <a:t>Образец заголовка</a:t>
            </a:r>
            <a:endParaRPr lang="ru-RU" noProof="0" dirty="0"/>
          </a:p>
        </p:txBody>
      </p:sp>
      <p:sp>
        <p:nvSpPr>
          <p:cNvPr id="16" name="Объект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11" name="Текст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u-RU" noProof="0"/>
              <a:t>Образец текста</a:t>
            </a:r>
          </a:p>
        </p:txBody>
      </p:sp>
      <p:sp>
        <p:nvSpPr>
          <p:cNvPr id="12" name="Объект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15" name="Номер слайда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26384340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4 объект_1 (столбец)">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u-RU" noProof="0"/>
              <a:t>Добавить изображение</a:t>
            </a:r>
          </a:p>
        </p:txBody>
      </p:sp>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ru-RU" noProof="0"/>
              <a:t>Образец заголовка</a:t>
            </a:r>
            <a:endParaRPr lang="ru-RU" noProof="0" dirty="0"/>
          </a:p>
        </p:txBody>
      </p:sp>
      <p:sp>
        <p:nvSpPr>
          <p:cNvPr id="16" name="Объект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ru-RU" noProof="0"/>
              <a:t>Значок</a:t>
            </a:r>
          </a:p>
        </p:txBody>
      </p:sp>
      <p:sp>
        <p:nvSpPr>
          <p:cNvPr id="8" name="Номер слайда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2950978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 объект">
    <p:spTree>
      <p:nvGrpSpPr>
        <p:cNvPr id="1" name=""/>
        <p:cNvGrpSpPr/>
        <p:nvPr/>
      </p:nvGrpSpPr>
      <p:grpSpPr>
        <a:xfrm>
          <a:off x="0" y="0"/>
          <a:ext cx="0" cy="0"/>
          <a:chOff x="0" y="0"/>
          <a:chExt cx="0" cy="0"/>
        </a:xfrm>
      </p:grpSpPr>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p>
        </p:txBody>
      </p:sp>
      <p:sp>
        <p:nvSpPr>
          <p:cNvPr id="16" name="Объект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ru-RU" noProof="0"/>
              <a:t>Значок</a:t>
            </a:r>
          </a:p>
        </p:txBody>
      </p:sp>
      <p:grpSp>
        <p:nvGrpSpPr>
          <p:cNvPr id="11" name="Группа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Прямоугольник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4" name="Овал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15" name="Номер слайда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Tree>
    <p:extLst>
      <p:ext uri="{BB962C8B-B14F-4D97-AF65-F5344CB8AC3E}">
        <p14:creationId xmlns:p14="http://schemas.microsoft.com/office/powerpoint/2010/main" val="1688810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p>
        </p:txBody>
      </p:sp>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Tree>
    <p:extLst>
      <p:ext uri="{BB962C8B-B14F-4D97-AF65-F5344CB8AC3E}">
        <p14:creationId xmlns:p14="http://schemas.microsoft.com/office/powerpoint/2010/main" val="24234418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важных_изображения (текст 01)">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Добавить изображение</a:t>
            </a:r>
          </a:p>
        </p:txBody>
      </p:sp>
      <p:sp>
        <p:nvSpPr>
          <p:cNvPr id="12" name="Рисунок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ru-RU" noProof="0"/>
              <a:t>Добавить изображение</a:t>
            </a:r>
          </a:p>
        </p:txBody>
      </p:sp>
      <p:sp>
        <p:nvSpPr>
          <p:cNvPr id="13" name="Текст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ru-RU" noProof="0"/>
              <a:t>Образец текста</a:t>
            </a:r>
          </a:p>
        </p:txBody>
      </p:sp>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ru-RU" noProof="0"/>
              <a:t>Образец заголовка</a:t>
            </a:r>
          </a:p>
        </p:txBody>
      </p:sp>
      <p:sp>
        <p:nvSpPr>
          <p:cNvPr id="20" name="Номер слайда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1764191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Прямоугольник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Овал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5" name="Номер слайда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ru-RU" noProof="0" smtClean="0"/>
              <a:pPr algn="ctr"/>
              <a:t>‹#›</a:t>
            </a:fld>
            <a:endParaRPr lang="ru-RU" noProof="0"/>
          </a:p>
        </p:txBody>
      </p:sp>
    </p:spTree>
    <p:extLst>
      <p:ext uri="{BB962C8B-B14F-4D97-AF65-F5344CB8AC3E}">
        <p14:creationId xmlns:p14="http://schemas.microsoft.com/office/powerpoint/2010/main" val="171394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Концовка">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ru-RU" noProof="0"/>
              <a:t>Добавить изображение</a:t>
            </a:r>
          </a:p>
        </p:txBody>
      </p:sp>
      <p:sp>
        <p:nvSpPr>
          <p:cNvPr id="10" name="Заголовок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ru-RU" noProof="0" dirty="0"/>
              <a:t>ЗАГОЛОВОК</a:t>
            </a:r>
          </a:p>
        </p:txBody>
      </p:sp>
      <p:sp>
        <p:nvSpPr>
          <p:cNvPr id="17" name="Текст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u-RU" noProof="0" dirty="0"/>
              <a:t>Имя</a:t>
            </a:r>
          </a:p>
        </p:txBody>
      </p:sp>
      <p:sp>
        <p:nvSpPr>
          <p:cNvPr id="18" name="Текст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u-RU" noProof="0" dirty="0"/>
              <a:t>Телефон</a:t>
            </a:r>
          </a:p>
        </p:txBody>
      </p:sp>
      <p:sp>
        <p:nvSpPr>
          <p:cNvPr id="19" name="Текст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u-RU" noProof="0" dirty="0"/>
              <a:t>Эл. почта</a:t>
            </a:r>
          </a:p>
        </p:txBody>
      </p:sp>
      <p:sp>
        <p:nvSpPr>
          <p:cNvPr id="20" name="Текст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ru-RU" noProof="0" dirty="0"/>
              <a:t>Веб-сайт</a:t>
            </a:r>
          </a:p>
        </p:txBody>
      </p:sp>
      <p:sp>
        <p:nvSpPr>
          <p:cNvPr id="3" name="Объект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ru-RU" noProof="0"/>
              <a:t>Значок</a:t>
            </a:r>
          </a:p>
        </p:txBody>
      </p:sp>
      <p:sp>
        <p:nvSpPr>
          <p:cNvPr id="28" name="Объект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ru-RU" noProof="0"/>
              <a:t>Значок</a:t>
            </a:r>
          </a:p>
        </p:txBody>
      </p:sp>
      <p:sp>
        <p:nvSpPr>
          <p:cNvPr id="29" name="Объект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ru-RU" noProof="0"/>
              <a:t>Значок</a:t>
            </a:r>
          </a:p>
        </p:txBody>
      </p:sp>
      <p:sp>
        <p:nvSpPr>
          <p:cNvPr id="30" name="Объект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ru-RU" noProof="0"/>
              <a:t>Значок</a:t>
            </a:r>
          </a:p>
        </p:txBody>
      </p:sp>
    </p:spTree>
    <p:extLst>
      <p:ext uri="{BB962C8B-B14F-4D97-AF65-F5344CB8AC3E}">
        <p14:creationId xmlns:p14="http://schemas.microsoft.com/office/powerpoint/2010/main" val="4097847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u-RU" noProof="0"/>
              <a:t>ЗАГОЛОВОК</a:t>
            </a:r>
          </a:p>
        </p:txBody>
      </p:sp>
      <p:sp>
        <p:nvSpPr>
          <p:cNvPr id="3" name="По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u-RU" noProof="0"/>
              <a:t>Подзаголовок</a:t>
            </a:r>
          </a:p>
        </p:txBody>
      </p:sp>
      <p:grpSp>
        <p:nvGrpSpPr>
          <p:cNvPr id="6" name="Груп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13" name="Полилиния: Фигура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Tree>
    <p:extLst>
      <p:ext uri="{BB962C8B-B14F-4D97-AF65-F5344CB8AC3E}">
        <p14:creationId xmlns:p14="http://schemas.microsoft.com/office/powerpoint/2010/main" val="382916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72" name="Текст заголовка"/>
          <p:cNvSpPr txBox="1">
            <a:spLocks noGrp="1"/>
          </p:cNvSpPr>
          <p:nvPr>
            <p:ph type="title"/>
          </p:nvPr>
        </p:nvSpPr>
        <p:spPr>
          <a:xfrm>
            <a:off x="377602" y="365125"/>
            <a:ext cx="4705676" cy="1325563"/>
          </a:xfrm>
          <a:prstGeom prst="rect">
            <a:avLst/>
          </a:prstGeom>
        </p:spPr>
        <p:txBody>
          <a:bodyPr/>
          <a:lstStyle>
            <a:lvl1pPr>
              <a:defRPr>
                <a:solidFill>
                  <a:srgbClr val="FFFFFF"/>
                </a:solidFill>
              </a:defRPr>
            </a:lvl1pPr>
          </a:lstStyle>
          <a:p>
            <a:r>
              <a:rPr lang="ru-RU"/>
              <a:t>Образец заголовка</a:t>
            </a:r>
            <a:endParaRPr/>
          </a:p>
        </p:txBody>
      </p:sp>
      <p:sp>
        <p:nvSpPr>
          <p:cNvPr id="73" name="Уровень текста 1…"/>
          <p:cNvSpPr txBox="1">
            <a:spLocks noGrp="1"/>
          </p:cNvSpPr>
          <p:nvPr>
            <p:ph type="body" sz="half" idx="1"/>
          </p:nvPr>
        </p:nvSpPr>
        <p:spPr>
          <a:xfrm>
            <a:off x="377602" y="1825624"/>
            <a:ext cx="4705676" cy="4633541"/>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pic>
        <p:nvPicPr>
          <p:cNvPr id="74" name="adventist-symbol-tm--white.pdf" descr="adventist-symbol-tm--white.pdf"/>
          <p:cNvPicPr>
            <a:picLocks noChangeAspect="1"/>
          </p:cNvPicPr>
          <p:nvPr/>
        </p:nvPicPr>
        <p:blipFill>
          <a:blip r:embed="rId3"/>
          <a:stretch>
            <a:fillRect/>
          </a:stretch>
        </p:blipFill>
        <p:spPr>
          <a:xfrm>
            <a:off x="10504812" y="5043513"/>
            <a:ext cx="1719131" cy="1719131"/>
          </a:xfrm>
          <a:prstGeom prst="rect">
            <a:avLst/>
          </a:prstGeom>
          <a:ln w="12700">
            <a:miter lim="400000"/>
          </a:ln>
        </p:spPr>
      </p:pic>
      <p:sp>
        <p:nvSpPr>
          <p:cNvPr id="75"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330740874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Полилиния: Фигура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 name="Заголовок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ru-RU" noProof="0"/>
              <a:t>ЗАГОЛОВОК</a:t>
            </a:r>
          </a:p>
        </p:txBody>
      </p:sp>
      <p:sp>
        <p:nvSpPr>
          <p:cNvPr id="3" name="Подзаголовок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ru-RU" noProof="0"/>
              <a:t>Подзаголовок</a:t>
            </a:r>
          </a:p>
        </p:txBody>
      </p:sp>
      <p:grpSp>
        <p:nvGrpSpPr>
          <p:cNvPr id="6" name="Группа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Овал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Овал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Овал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Овал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Tree>
    <p:extLst>
      <p:ext uri="{BB962C8B-B14F-4D97-AF65-F5344CB8AC3E}">
        <p14:creationId xmlns:p14="http://schemas.microsoft.com/office/powerpoint/2010/main" val="1133262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p>
        </p:txBody>
      </p:sp>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
        <p:nvSpPr>
          <p:cNvPr id="9" name="Объект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620019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p>
        </p:txBody>
      </p:sp>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
        <p:nvSpPr>
          <p:cNvPr id="9" name="Объект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Объект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725403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ru-RU" noProof="0"/>
              <a:t>Образец заголовка</a:t>
            </a:r>
          </a:p>
        </p:txBody>
      </p:sp>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
        <p:nvSpPr>
          <p:cNvPr id="9" name="Текст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0" name="Текст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1" name="Объект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2" name="Объект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724688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
        <p:nvSpPr>
          <p:cNvPr id="9" name="Текст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0" name="Объект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1" name="Заголовок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Tree>
    <p:extLst>
      <p:ext uri="{BB962C8B-B14F-4D97-AF65-F5344CB8AC3E}">
        <p14:creationId xmlns:p14="http://schemas.microsoft.com/office/powerpoint/2010/main" val="13920962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Прямоугольник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Овал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8" name="Номер слайда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ru-RU" sz="1200" noProof="0" smtClean="0">
                <a:solidFill>
                  <a:schemeClr val="bg1"/>
                </a:solidFill>
              </a:rPr>
              <a:pPr algn="ctr"/>
              <a:t>‹#›</a:t>
            </a:fld>
            <a:endParaRPr lang="ru-RU" sz="1200" noProof="0">
              <a:solidFill>
                <a:schemeClr val="bg1"/>
              </a:solidFill>
            </a:endParaRPr>
          </a:p>
        </p:txBody>
      </p:sp>
      <p:sp>
        <p:nvSpPr>
          <p:cNvPr id="9" name="Заголовок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p>
        </p:txBody>
      </p:sp>
      <p:sp>
        <p:nvSpPr>
          <p:cNvPr id="10" name="Текст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1" name="Рисунок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p>
        </p:txBody>
      </p:sp>
    </p:spTree>
    <p:extLst>
      <p:ext uri="{BB962C8B-B14F-4D97-AF65-F5344CB8AC3E}">
        <p14:creationId xmlns:p14="http://schemas.microsoft.com/office/powerpoint/2010/main" val="283512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2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Rectangle 4"/>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83" name="Текст заголовка"/>
          <p:cNvSpPr txBox="1">
            <a:spLocks noGrp="1"/>
          </p:cNvSpPr>
          <p:nvPr>
            <p:ph type="title"/>
          </p:nvPr>
        </p:nvSpPr>
        <p:spPr>
          <a:xfrm>
            <a:off x="404949" y="365125"/>
            <a:ext cx="6374676" cy="1325563"/>
          </a:xfrm>
          <a:prstGeom prst="rect">
            <a:avLst/>
          </a:prstGeom>
        </p:spPr>
        <p:txBody>
          <a:bodyPr/>
          <a:lstStyle/>
          <a:p>
            <a:r>
              <a:rPr lang="ru-RU"/>
              <a:t>Образец заголовка</a:t>
            </a:r>
            <a:endParaRPr/>
          </a:p>
        </p:txBody>
      </p:sp>
      <p:sp>
        <p:nvSpPr>
          <p:cNvPr id="84" name="Уровень текста 1…"/>
          <p:cNvSpPr txBox="1">
            <a:spLocks noGrp="1"/>
          </p:cNvSpPr>
          <p:nvPr>
            <p:ph type="body" sz="half" idx="1"/>
          </p:nvPr>
        </p:nvSpPr>
        <p:spPr>
          <a:xfrm>
            <a:off x="404949" y="1825625"/>
            <a:ext cx="6374676" cy="4627427"/>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pic>
        <p:nvPicPr>
          <p:cNvPr id="85" name="adventist-symbol-tm--white.pdf" descr="adventist-symbol-tm--white.pdf"/>
          <p:cNvPicPr>
            <a:picLocks noChangeAspect="1"/>
          </p:cNvPicPr>
          <p:nvPr/>
        </p:nvPicPr>
        <p:blipFill>
          <a:blip r:embed="rId3"/>
          <a:stretch>
            <a:fillRect/>
          </a:stretch>
        </p:blipFill>
        <p:spPr>
          <a:xfrm>
            <a:off x="10577341" y="5267180"/>
            <a:ext cx="1539359" cy="1539360"/>
          </a:xfrm>
          <a:prstGeom prst="rect">
            <a:avLst/>
          </a:prstGeom>
          <a:ln w="12700">
            <a:miter lim="400000"/>
          </a:ln>
        </p:spPr>
      </p:pic>
      <p:sp>
        <p:nvSpPr>
          <p:cNvPr id="86"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36426144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4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05" name="Текст заголовка"/>
          <p:cNvSpPr txBox="1">
            <a:spLocks noGrp="1"/>
          </p:cNvSpPr>
          <p:nvPr>
            <p:ph type="title"/>
          </p:nvPr>
        </p:nvSpPr>
        <p:spPr>
          <a:xfrm>
            <a:off x="365761" y="365125"/>
            <a:ext cx="7223760" cy="1325563"/>
          </a:xfrm>
          <a:prstGeom prst="rect">
            <a:avLst/>
          </a:prstGeom>
        </p:spPr>
        <p:txBody>
          <a:bodyPr/>
          <a:lstStyle/>
          <a:p>
            <a:r>
              <a:rPr lang="ru-RU"/>
              <a:t>Образец заголовка</a:t>
            </a:r>
            <a:endParaRPr/>
          </a:p>
        </p:txBody>
      </p:sp>
      <p:sp>
        <p:nvSpPr>
          <p:cNvPr id="106" name="Уровень текста 1…"/>
          <p:cNvSpPr txBox="1">
            <a:spLocks noGrp="1"/>
          </p:cNvSpPr>
          <p:nvPr>
            <p:ph type="body" sz="half" idx="1"/>
          </p:nvPr>
        </p:nvSpPr>
        <p:spPr>
          <a:xfrm>
            <a:off x="365761" y="1825625"/>
            <a:ext cx="7223760" cy="420941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pic>
        <p:nvPicPr>
          <p:cNvPr id="107" name="adventist-symbol-tm--white.pdf" descr="adventist-symbol-tm--white.pdf"/>
          <p:cNvPicPr>
            <a:picLocks noChangeAspect="1"/>
          </p:cNvPicPr>
          <p:nvPr/>
        </p:nvPicPr>
        <p:blipFill>
          <a:blip r:embed="rId3"/>
          <a:stretch>
            <a:fillRect/>
          </a:stretch>
        </p:blipFill>
        <p:spPr>
          <a:xfrm>
            <a:off x="10546441" y="5191464"/>
            <a:ext cx="1617835" cy="1617836"/>
          </a:xfrm>
          <a:prstGeom prst="rect">
            <a:avLst/>
          </a:prstGeom>
          <a:ln w="12700">
            <a:miter lim="400000"/>
          </a:ln>
        </p:spPr>
      </p:pic>
      <p:sp>
        <p:nvSpPr>
          <p:cNvPr id="108"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32882577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5_Título e Conteú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Rectangle 5"/>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116" name="Текст заголовка"/>
          <p:cNvSpPr txBox="1">
            <a:spLocks noGrp="1"/>
          </p:cNvSpPr>
          <p:nvPr>
            <p:ph type="title"/>
          </p:nvPr>
        </p:nvSpPr>
        <p:spPr>
          <a:xfrm>
            <a:off x="838200" y="365125"/>
            <a:ext cx="10515600" cy="1325563"/>
          </a:xfrm>
          <a:prstGeom prst="rect">
            <a:avLst/>
          </a:prstGeom>
        </p:spPr>
        <p:txBody>
          <a:bodyPr/>
          <a:lstStyle/>
          <a:p>
            <a:r>
              <a:rPr lang="ru-RU"/>
              <a:t>Образец заголовка</a:t>
            </a:r>
            <a:endParaRPr/>
          </a:p>
        </p:txBody>
      </p:sp>
      <p:sp>
        <p:nvSpPr>
          <p:cNvPr id="117" name="Уровень текста 1…"/>
          <p:cNvSpPr txBox="1">
            <a:spLocks noGrp="1"/>
          </p:cNvSpPr>
          <p:nvPr>
            <p:ph type="body"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18" name="Номер слайда"/>
          <p:cNvSpPr txBox="1">
            <a:spLocks noGrp="1"/>
          </p:cNvSpPr>
          <p:nvPr>
            <p:ph type="sldNum" sz="quarter" idx="2"/>
          </p:nvPr>
        </p:nvSpPr>
        <p:spPr>
          <a:prstGeom prst="rect">
            <a:avLst/>
          </a:prstGeom>
        </p:spPr>
        <p:txBody>
          <a:bodyPr/>
          <a:lstStyle/>
          <a:p>
            <a:fld id="{2B543123-AD9C-431F-A31F-64095D461ECC}" type="slidenum">
              <a:rPr lang="ru-RU" smtClean="0"/>
              <a:t>‹#›</a:t>
            </a:fld>
            <a:endParaRPr lang="ru-RU"/>
          </a:p>
        </p:txBody>
      </p:sp>
    </p:spTree>
    <p:extLst>
      <p:ext uri="{BB962C8B-B14F-4D97-AF65-F5344CB8AC3E}">
        <p14:creationId xmlns:p14="http://schemas.microsoft.com/office/powerpoint/2010/main" val="172388059"/>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2.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7"/>
          <a:srcRect/>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1" y="0"/>
            <a:ext cx="10472288" cy="6858000"/>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pic>
        <p:nvPicPr>
          <p:cNvPr id="3" name="adventist-symbol-tm--white.pdf" descr="adventist-symbol-tm--white.pdf"/>
          <p:cNvPicPr>
            <a:picLocks noChangeAspect="1"/>
          </p:cNvPicPr>
          <p:nvPr/>
        </p:nvPicPr>
        <p:blipFill>
          <a:blip r:embed="rId48"/>
          <a:stretch>
            <a:fillRect/>
          </a:stretch>
        </p:blipFill>
        <p:spPr>
          <a:xfrm>
            <a:off x="10536058" y="5188376"/>
            <a:ext cx="1628678" cy="1628678"/>
          </a:xfrm>
          <a:prstGeom prst="rect">
            <a:avLst/>
          </a:prstGeom>
          <a:ln w="12700">
            <a:miter lim="400000"/>
          </a:ln>
        </p:spPr>
      </p:pic>
      <p:sp>
        <p:nvSpPr>
          <p:cNvPr id="4" name="Текст заголовка"/>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Текст заголовка</a:t>
            </a:r>
          </a:p>
        </p:txBody>
      </p:sp>
      <p:sp>
        <p:nvSpPr>
          <p:cNvPr id="5" name="Уровень текста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 name="Номер слайда"/>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2B543123-AD9C-431F-A31F-64095D461ECC}" type="slidenum">
              <a:rPr lang="ru-RU" smtClean="0"/>
              <a:t>‹#›</a:t>
            </a:fld>
            <a:endParaRPr lang="ru-RU"/>
          </a:p>
        </p:txBody>
      </p:sp>
    </p:spTree>
    <p:extLst>
      <p:ext uri="{BB962C8B-B14F-4D97-AF65-F5344CB8AC3E}">
        <p14:creationId xmlns:p14="http://schemas.microsoft.com/office/powerpoint/2010/main" val="186873962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p:titleStyle>
    <p:body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Номер слайда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ru-RU" noProof="0" smtClean="0"/>
              <a:pPr algn="ctr"/>
              <a:t>‹#›</a:t>
            </a:fld>
            <a:endParaRPr lang="ru-RU" noProof="0"/>
          </a:p>
        </p:txBody>
      </p:sp>
      <p:sp>
        <p:nvSpPr>
          <p:cNvPr id="2" name="Заголовок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2077717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Изображение 1">
            <a:extLst>
              <a:ext uri="{FF2B5EF4-FFF2-40B4-BE49-F238E27FC236}">
                <a16:creationId xmlns:a16="http://schemas.microsoft.com/office/drawing/2014/main" id="{333C7863-53EB-EC04-50B3-05C0507E6917}"/>
              </a:ext>
            </a:extLst>
          </p:cNvPr>
          <p:cNvPicPr>
            <a:picLocks noChangeAspect="1"/>
          </p:cNvPicPr>
          <p:nvPr/>
        </p:nvPicPr>
        <p:blipFill rotWithShape="1">
          <a:blip r:embed="rId3">
            <a:extLst>
              <a:ext uri="{28A0092B-C50C-407E-A947-70E740481C1C}">
                <a14:useLocalDpi xmlns:a14="http://schemas.microsoft.com/office/drawing/2010/main" val="0"/>
              </a:ext>
            </a:extLst>
          </a:blip>
          <a:srcRect l="1593" t="-1389" r="53987" b="12838"/>
          <a:stretch/>
        </p:blipFill>
        <p:spPr>
          <a:xfrm>
            <a:off x="388822" y="-119920"/>
            <a:ext cx="6205930" cy="7001512"/>
          </a:xfrm>
          <a:prstGeom prst="rect">
            <a:avLst/>
          </a:prstGeom>
        </p:spPr>
      </p:pic>
      <p:sp>
        <p:nvSpPr>
          <p:cNvPr id="2" name="Заголовок 1">
            <a:extLst>
              <a:ext uri="{FF2B5EF4-FFF2-40B4-BE49-F238E27FC236}">
                <a16:creationId xmlns:a16="http://schemas.microsoft.com/office/drawing/2014/main" id="{28BAA8DA-C40B-4AB9-9407-30FB70335152}"/>
              </a:ext>
            </a:extLst>
          </p:cNvPr>
          <p:cNvSpPr>
            <a:spLocks noGrp="1"/>
          </p:cNvSpPr>
          <p:nvPr>
            <p:ph type="ctrTitle"/>
          </p:nvPr>
        </p:nvSpPr>
        <p:spPr>
          <a:xfrm>
            <a:off x="6560504" y="1966586"/>
            <a:ext cx="5617642" cy="2217108"/>
          </a:xfrm>
        </p:spPr>
        <p:txBody>
          <a:bodyPr rtlCol="0"/>
          <a:lstStyle/>
          <a:p>
            <a:pPr algn="ctr"/>
            <a:r>
              <a:rPr lang="ru-RU" sz="5400" dirty="0"/>
              <a:t>Пастор/пресвитер</a:t>
            </a:r>
            <a:br>
              <a:rPr lang="ru-RU" sz="5400" dirty="0"/>
            </a:br>
            <a:r>
              <a:rPr lang="ru-RU" sz="5400" dirty="0"/>
              <a:t> ищет учеников в </a:t>
            </a:r>
            <a:br>
              <a:rPr lang="ru-RU" sz="5400" dirty="0"/>
            </a:br>
            <a:r>
              <a:rPr lang="ru-RU" sz="5400" dirty="0"/>
              <a:t>«</a:t>
            </a:r>
            <a:r>
              <a:rPr lang="ru-RU" sz="5400" b="1" dirty="0"/>
              <a:t>Школу Библии»</a:t>
            </a:r>
          </a:p>
        </p:txBody>
      </p:sp>
      <p:grpSp>
        <p:nvGrpSpPr>
          <p:cNvPr id="4" name="Группа 3" descr="Декоративный элемент">
            <a:extLst>
              <a:ext uri="{FF2B5EF4-FFF2-40B4-BE49-F238E27FC236}">
                <a16:creationId xmlns:a16="http://schemas.microsoft.com/office/drawing/2014/main" id="{EB664AAE-5AE9-41D7-8346-002B9F445323}"/>
              </a:ext>
            </a:extLst>
          </p:cNvPr>
          <p:cNvGrpSpPr/>
          <p:nvPr/>
        </p:nvGrpSpPr>
        <p:grpSpPr>
          <a:xfrm>
            <a:off x="223932" y="0"/>
            <a:ext cx="5650391" cy="6879160"/>
            <a:chOff x="270277" y="0"/>
            <a:chExt cx="6208649" cy="6858000"/>
          </a:xfrm>
        </p:grpSpPr>
        <p:sp>
          <p:nvSpPr>
            <p:cNvPr id="11" name="Полилиния: Фигура 10">
              <a:extLst>
                <a:ext uri="{FF2B5EF4-FFF2-40B4-BE49-F238E27FC236}">
                  <a16:creationId xmlns:a16="http://schemas.microsoft.com/office/drawing/2014/main" id="{927C3783-B800-4093-BB0D-D5AEF08C3B59}"/>
                </a:ext>
              </a:extLst>
            </p:cNvPr>
            <p:cNvSpPr/>
            <p:nvPr/>
          </p:nvSpPr>
          <p:spPr>
            <a:xfrm>
              <a:off x="270277"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Прямоугольник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5" name="Подзаголовок 17">
            <a:extLst>
              <a:ext uri="{FF2B5EF4-FFF2-40B4-BE49-F238E27FC236}">
                <a16:creationId xmlns:a16="http://schemas.microsoft.com/office/drawing/2014/main" id="{7553AD07-FAB0-D663-B47A-407619D73CBB}"/>
              </a:ext>
            </a:extLst>
          </p:cNvPr>
          <p:cNvSpPr>
            <a:spLocks noGrp="1"/>
          </p:cNvSpPr>
          <p:nvPr>
            <p:ph type="subTitle" idx="1"/>
          </p:nvPr>
        </p:nvSpPr>
        <p:spPr>
          <a:xfrm>
            <a:off x="7135094" y="5392401"/>
            <a:ext cx="4557487" cy="1048156"/>
          </a:xfrm>
        </p:spPr>
        <p:txBody>
          <a:bodyPr/>
          <a:lstStyle/>
          <a:p>
            <a:r>
              <a:rPr lang="ru-RU" sz="2800" i="1" dirty="0">
                <a:latin typeface="Calibri" panose="020F0502020204030204" pitchFamily="34" charset="0"/>
                <a:cs typeface="Calibri" panose="020F0502020204030204" pitchFamily="34" charset="0"/>
              </a:rPr>
              <a:t>Семинар #</a:t>
            </a:r>
            <a:r>
              <a:rPr lang="en-US" sz="2800" i="1" dirty="0">
                <a:latin typeface="Calibri" panose="020F0502020204030204" pitchFamily="34" charset="0"/>
                <a:cs typeface="Calibri" panose="020F0502020204030204" pitchFamily="34" charset="0"/>
              </a:rPr>
              <a:t>4</a:t>
            </a:r>
            <a:endParaRPr lang="ru-RU" sz="2800" i="1" dirty="0">
              <a:latin typeface="Calibri" panose="020F0502020204030204" pitchFamily="34" charset="0"/>
              <a:cs typeface="Calibri" panose="020F0502020204030204" pitchFamily="34" charset="0"/>
            </a:endParaRPr>
          </a:p>
          <a:p>
            <a:r>
              <a:rPr lang="ru-RU" sz="2800" i="1" dirty="0">
                <a:latin typeface="Calibri" panose="020F0502020204030204" pitchFamily="34" charset="0"/>
                <a:cs typeface="Calibri" panose="020F0502020204030204" pitchFamily="34" charset="0"/>
              </a:rPr>
              <a:t>Программа обучения ШБ</a:t>
            </a:r>
          </a:p>
        </p:txBody>
      </p:sp>
      <p:pic>
        <p:nvPicPr>
          <p:cNvPr id="6" name="Рисунок 5">
            <a:extLst>
              <a:ext uri="{FF2B5EF4-FFF2-40B4-BE49-F238E27FC236}">
                <a16:creationId xmlns:a16="http://schemas.microsoft.com/office/drawing/2014/main" id="{FEBAF09C-5629-B528-7F5A-FAB70550A9B0}"/>
              </a:ext>
            </a:extLst>
          </p:cNvPr>
          <p:cNvPicPr>
            <a:picLocks noChangeAspect="1"/>
          </p:cNvPicPr>
          <p:nvPr/>
        </p:nvPicPr>
        <p:blipFill>
          <a:blip r:embed="rId4"/>
          <a:stretch>
            <a:fillRect/>
          </a:stretch>
        </p:blipFill>
        <p:spPr>
          <a:xfrm>
            <a:off x="10728813" y="188844"/>
            <a:ext cx="1128076" cy="1128076"/>
          </a:xfrm>
          <a:prstGeom prst="rect">
            <a:avLst/>
          </a:prstGeom>
        </p:spPr>
      </p:pic>
    </p:spTree>
    <p:extLst>
      <p:ext uri="{BB962C8B-B14F-4D97-AF65-F5344CB8AC3E}">
        <p14:creationId xmlns:p14="http://schemas.microsoft.com/office/powerpoint/2010/main" val="317863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8009" y="1652269"/>
            <a:ext cx="9451121" cy="4302291"/>
          </a:xfrm>
        </p:spPr>
        <p:txBody>
          <a:bodyPr>
            <a:normAutofit/>
          </a:bodyPr>
          <a:lstStyle/>
          <a:p>
            <a:pPr algn="ctr">
              <a:lnSpc>
                <a:spcPct val="100000"/>
              </a:lnSpc>
            </a:pPr>
            <a:r>
              <a:rPr lang="ru-RU" sz="3600" b="1" dirty="0">
                <a:latin typeface="+mn-lt"/>
              </a:rPr>
              <a:t>… Учить Писанию в семьях </a:t>
            </a:r>
            <a:r>
              <a:rPr lang="ru-RU" sz="3600" dirty="0">
                <a:latin typeface="+mn-lt"/>
              </a:rPr>
              <a:t>- вот работа евангелиста, и эту работу надлежит объединить с проповедованием. Если ею пренебречь, то и проповедование в значительной степени закончится неудачей»  </a:t>
            </a:r>
          </a:p>
          <a:p>
            <a:pPr algn="r">
              <a:lnSpc>
                <a:spcPct val="100000"/>
              </a:lnSpc>
            </a:pPr>
            <a:r>
              <a:rPr lang="ru-RU" i="1" dirty="0">
                <a:latin typeface="+mn-lt"/>
              </a:rPr>
              <a:t>Евангелизм, с. 440.5</a:t>
            </a:r>
          </a:p>
        </p:txBody>
      </p:sp>
      <p:cxnSp>
        <p:nvCxnSpPr>
          <p:cNvPr id="4" name="Прямая соединительная линия 3">
            <a:extLst>
              <a:ext uri="{FF2B5EF4-FFF2-40B4-BE49-F238E27FC236}">
                <a16:creationId xmlns:a16="http://schemas.microsoft.com/office/drawing/2014/main" id="{C6FCA3AC-375D-6F03-ABFB-715ADFF84491}"/>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0" name="Рисунок 9">
            <a:extLst>
              <a:ext uri="{FF2B5EF4-FFF2-40B4-BE49-F238E27FC236}">
                <a16:creationId xmlns:a16="http://schemas.microsoft.com/office/drawing/2014/main" id="{8305CD22-DE98-8344-F268-3FF21E04A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1" name="Заголовок 1">
            <a:extLst>
              <a:ext uri="{FF2B5EF4-FFF2-40B4-BE49-F238E27FC236}">
                <a16:creationId xmlns:a16="http://schemas.microsoft.com/office/drawing/2014/main" id="{A8358A7F-05B4-3EAD-6902-8AA9B22B69A3}"/>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223509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E0B0718B-2C8B-43D9-5B8D-061F70F5AB09}"/>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fontScale="925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Принципы Иисуса при поиске учеников</a:t>
            </a:r>
          </a:p>
        </p:txBody>
      </p:sp>
      <p:sp>
        <p:nvSpPr>
          <p:cNvPr id="6" name="Объект 2">
            <a:extLst>
              <a:ext uri="{FF2B5EF4-FFF2-40B4-BE49-F238E27FC236}">
                <a16:creationId xmlns:a16="http://schemas.microsoft.com/office/drawing/2014/main" id="{B9DF3B45-61AD-9DCD-AF6F-62DA2039B426}"/>
              </a:ext>
            </a:extLst>
          </p:cNvPr>
          <p:cNvSpPr txBox="1">
            <a:spLocks/>
          </p:cNvSpPr>
          <p:nvPr/>
        </p:nvSpPr>
        <p:spPr>
          <a:xfrm>
            <a:off x="1021195" y="1706211"/>
            <a:ext cx="8782023" cy="3716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921600" lvl="1" indent="-561600" algn="l">
              <a:lnSpc>
                <a:spcPct val="100000"/>
              </a:lnSpc>
              <a:spcBef>
                <a:spcPts val="0"/>
              </a:spcBef>
              <a:spcAft>
                <a:spcPts val="1200"/>
              </a:spcAft>
              <a:buFont typeface="+mj-lt"/>
              <a:buAutoNum type="arabicPeriod"/>
            </a:pPr>
            <a:r>
              <a:rPr lang="ru-RU" sz="4000" kern="0" dirty="0">
                <a:latin typeface="+mn-lt"/>
              </a:rPr>
              <a:t>Важность молитвы (Лук. 6:12-13);</a:t>
            </a:r>
          </a:p>
          <a:p>
            <a:pPr marL="921600" lvl="1" indent="-561600" algn="l">
              <a:lnSpc>
                <a:spcPct val="100000"/>
              </a:lnSpc>
              <a:spcBef>
                <a:spcPts val="0"/>
              </a:spcBef>
              <a:spcAft>
                <a:spcPts val="1200"/>
              </a:spcAft>
              <a:buFont typeface="+mj-lt"/>
              <a:buAutoNum type="arabicPeriod"/>
            </a:pPr>
            <a:r>
              <a:rPr lang="ru-RU" sz="4000" kern="0" dirty="0">
                <a:latin typeface="+mn-lt"/>
              </a:rPr>
              <a:t>Ясный призыв стать учеником         (Мф. 4:18-19);</a:t>
            </a:r>
          </a:p>
          <a:p>
            <a:pPr marL="921600" lvl="1" indent="-561600" algn="l">
              <a:lnSpc>
                <a:spcPct val="100000"/>
              </a:lnSpc>
              <a:spcBef>
                <a:spcPts val="0"/>
              </a:spcBef>
              <a:spcAft>
                <a:spcPts val="1200"/>
              </a:spcAft>
              <a:buFont typeface="+mj-lt"/>
              <a:buAutoNum type="arabicPeriod"/>
            </a:pPr>
            <a:r>
              <a:rPr lang="ru-RU" sz="4000" kern="0" dirty="0">
                <a:latin typeface="+mn-lt"/>
              </a:rPr>
              <a:t>Целеустремленность и постоянство в служении (Мф. 9:35);</a:t>
            </a:r>
          </a:p>
        </p:txBody>
      </p:sp>
      <p:pic>
        <p:nvPicPr>
          <p:cNvPr id="11" name="Рисунок 10">
            <a:extLst>
              <a:ext uri="{FF2B5EF4-FFF2-40B4-BE49-F238E27FC236}">
                <a16:creationId xmlns:a16="http://schemas.microsoft.com/office/drawing/2014/main" id="{93F83933-7E90-1288-9970-F1E833A22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Tree>
    <p:extLst>
      <p:ext uri="{BB962C8B-B14F-4D97-AF65-F5344CB8AC3E}">
        <p14:creationId xmlns:p14="http://schemas.microsoft.com/office/powerpoint/2010/main" val="364751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fontScale="925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Принципы Иисуса при поиске учеников</a:t>
            </a:r>
          </a:p>
        </p:txBody>
      </p:sp>
      <p:sp>
        <p:nvSpPr>
          <p:cNvPr id="2" name="Объект 2">
            <a:extLst>
              <a:ext uri="{FF2B5EF4-FFF2-40B4-BE49-F238E27FC236}">
                <a16:creationId xmlns:a16="http://schemas.microsoft.com/office/drawing/2014/main" id="{D8A3F76D-0E43-B6B1-5865-1F8E60FDED01}"/>
              </a:ext>
            </a:extLst>
          </p:cNvPr>
          <p:cNvSpPr txBox="1">
            <a:spLocks/>
          </p:cNvSpPr>
          <p:nvPr/>
        </p:nvSpPr>
        <p:spPr>
          <a:xfrm>
            <a:off x="789709" y="1627629"/>
            <a:ext cx="9130145" cy="45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kern="0" dirty="0">
                <a:latin typeface="+mn-lt"/>
              </a:rPr>
              <a:t>«Прилагайте </a:t>
            </a:r>
            <a:r>
              <a:rPr lang="ru-RU" sz="3600" b="1" kern="0" dirty="0">
                <a:latin typeface="+mn-lt"/>
              </a:rPr>
              <a:t>ревностные усилия </a:t>
            </a:r>
            <a:r>
              <a:rPr lang="ru-RU" sz="3600" kern="0" dirty="0">
                <a:latin typeface="+mn-lt"/>
              </a:rPr>
              <a:t>там, где находитесь вы, и там, где находятся люди… </a:t>
            </a:r>
            <a:r>
              <a:rPr lang="ru-RU" sz="3600" b="1" kern="0" dirty="0">
                <a:latin typeface="+mn-lt"/>
              </a:rPr>
              <a:t>Исследуйте Писания с желающими       познать их. </a:t>
            </a:r>
          </a:p>
          <a:p>
            <a:pPr algn="ctr">
              <a:lnSpc>
                <a:spcPct val="100000"/>
              </a:lnSpc>
            </a:pPr>
            <a:r>
              <a:rPr lang="ru-RU" sz="3600" kern="0" dirty="0">
                <a:latin typeface="+mn-lt"/>
              </a:rPr>
              <a:t>В начале эта работа может быть незначительной по масштабам, но и другие присоединятся к ней,…</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Tree>
    <p:extLst>
      <p:ext uri="{BB962C8B-B14F-4D97-AF65-F5344CB8AC3E}">
        <p14:creationId xmlns:p14="http://schemas.microsoft.com/office/powerpoint/2010/main" val="28696692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fontScale="925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Принципы Иисуса при поиске учеников</a:t>
            </a:r>
          </a:p>
        </p:txBody>
      </p:sp>
      <p:sp>
        <p:nvSpPr>
          <p:cNvPr id="2" name="Объект 2">
            <a:extLst>
              <a:ext uri="{FF2B5EF4-FFF2-40B4-BE49-F238E27FC236}">
                <a16:creationId xmlns:a16="http://schemas.microsoft.com/office/drawing/2014/main" id="{2237AD0C-6298-FE68-6995-3F30C9C01805}"/>
              </a:ext>
            </a:extLst>
          </p:cNvPr>
          <p:cNvSpPr txBox="1">
            <a:spLocks/>
          </p:cNvSpPr>
          <p:nvPr/>
        </p:nvSpPr>
        <p:spPr>
          <a:xfrm>
            <a:off x="520857" y="1596381"/>
            <a:ext cx="9329728" cy="471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kern="0">
                <a:latin typeface="+mn-lt"/>
              </a:rPr>
              <a:t>… а по мере того, как </a:t>
            </a:r>
            <a:r>
              <a:rPr lang="ru-RU" sz="3600" b="1" kern="0">
                <a:latin typeface="+mn-lt"/>
              </a:rPr>
              <a:t>с верою и упованием на Бога продолжаются ревностные усилия </a:t>
            </a:r>
            <a:r>
              <a:rPr lang="ru-RU" sz="3600" kern="0">
                <a:latin typeface="+mn-lt"/>
              </a:rPr>
              <a:t>по просвещению и обучению людей простым истинам Слова, слушающие их осознают смысл истинного ученичества».  </a:t>
            </a:r>
          </a:p>
          <a:p>
            <a:pPr>
              <a:lnSpc>
                <a:spcPct val="100000"/>
              </a:lnSpc>
            </a:pPr>
            <a:endParaRPr lang="ru-RU" sz="1600" i="1" kern="0">
              <a:latin typeface="+mn-lt"/>
            </a:endParaRPr>
          </a:p>
          <a:p>
            <a:pPr>
              <a:lnSpc>
                <a:spcPct val="100000"/>
              </a:lnSpc>
            </a:pPr>
            <a:r>
              <a:rPr lang="ru-RU" i="1" kern="0">
                <a:latin typeface="+mn-lt"/>
              </a:rPr>
              <a:t>Евангелизм, с. 458 (Письмо 30, 1911). </a:t>
            </a:r>
            <a:endParaRPr lang="ru-RU" i="1" kern="0" dirty="0">
              <a:latin typeface="+mn-lt"/>
            </a:endParaRPr>
          </a:p>
        </p:txBody>
      </p:sp>
      <p:cxnSp>
        <p:nvCxnSpPr>
          <p:cNvPr id="3" name="Прямая соединительная линия 2">
            <a:extLst>
              <a:ext uri="{FF2B5EF4-FFF2-40B4-BE49-F238E27FC236}">
                <a16:creationId xmlns:a16="http://schemas.microsoft.com/office/drawing/2014/main" id="{F2CDC18C-D44D-BA3B-9D52-7B65687D29DE}"/>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22F3B0B4-75DB-427B-4E35-DAF545591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Tree>
    <p:extLst>
      <p:ext uri="{BB962C8B-B14F-4D97-AF65-F5344CB8AC3E}">
        <p14:creationId xmlns:p14="http://schemas.microsoft.com/office/powerpoint/2010/main" val="3228368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fontScale="925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Принципы Иисуса при поиске учеников</a:t>
            </a:r>
          </a:p>
        </p:txBody>
      </p:sp>
      <p:sp>
        <p:nvSpPr>
          <p:cNvPr id="2" name="Объект 2">
            <a:extLst>
              <a:ext uri="{FF2B5EF4-FFF2-40B4-BE49-F238E27FC236}">
                <a16:creationId xmlns:a16="http://schemas.microsoft.com/office/drawing/2014/main" id="{B8B9B0A4-9B1A-C8B8-D4D8-DC7847F77552}"/>
              </a:ext>
            </a:extLst>
          </p:cNvPr>
          <p:cNvSpPr txBox="1">
            <a:spLocks/>
          </p:cNvSpPr>
          <p:nvPr/>
        </p:nvSpPr>
        <p:spPr>
          <a:xfrm>
            <a:off x="744278" y="1323440"/>
            <a:ext cx="9058942" cy="492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921600" lvl="1" indent="-562950" algn="l">
              <a:lnSpc>
                <a:spcPct val="100000"/>
              </a:lnSpc>
              <a:spcBef>
                <a:spcPts val="0"/>
              </a:spcBef>
              <a:spcAft>
                <a:spcPts val="1200"/>
              </a:spcAft>
              <a:buFont typeface="+mj-lt"/>
              <a:buAutoNum type="arabicPeriod"/>
            </a:pPr>
            <a:r>
              <a:rPr lang="ru-RU" sz="4000" kern="0" dirty="0">
                <a:latin typeface="+mn-lt"/>
              </a:rPr>
              <a:t>Важность молитвы (Лук. 6:12-13);</a:t>
            </a:r>
          </a:p>
          <a:p>
            <a:pPr marL="921600" lvl="1" indent="-562950" algn="l">
              <a:lnSpc>
                <a:spcPct val="100000"/>
              </a:lnSpc>
              <a:spcBef>
                <a:spcPts val="0"/>
              </a:spcBef>
              <a:spcAft>
                <a:spcPts val="1200"/>
              </a:spcAft>
              <a:buFont typeface="+mj-lt"/>
              <a:buAutoNum type="arabicPeriod"/>
            </a:pPr>
            <a:r>
              <a:rPr lang="ru-RU" sz="4000" kern="0" dirty="0">
                <a:latin typeface="+mn-lt"/>
              </a:rPr>
              <a:t>Ясный призыв стать учеником 		(Мф. 4:18-19);</a:t>
            </a:r>
          </a:p>
          <a:p>
            <a:pPr marL="921600" lvl="1" indent="-562950" algn="l">
              <a:lnSpc>
                <a:spcPct val="100000"/>
              </a:lnSpc>
              <a:spcBef>
                <a:spcPts val="0"/>
              </a:spcBef>
              <a:spcAft>
                <a:spcPts val="1200"/>
              </a:spcAft>
              <a:buFont typeface="+mj-lt"/>
              <a:buAutoNum type="arabicPeriod"/>
            </a:pPr>
            <a:r>
              <a:rPr lang="ru-RU" sz="4000" kern="0" dirty="0">
                <a:latin typeface="+mn-lt"/>
              </a:rPr>
              <a:t>Целеустремленность и постоянство в служении (Мф. 9:35);</a:t>
            </a:r>
          </a:p>
          <a:p>
            <a:pPr marL="921600" lvl="1" indent="-562950" algn="l">
              <a:lnSpc>
                <a:spcPct val="100000"/>
              </a:lnSpc>
              <a:spcBef>
                <a:spcPts val="0"/>
              </a:spcBef>
              <a:spcAft>
                <a:spcPts val="1200"/>
              </a:spcAft>
              <a:buFont typeface="+mj-lt"/>
              <a:buAutoNum type="arabicPeriod"/>
            </a:pPr>
            <a:r>
              <a:rPr lang="ru-RU" sz="4000" kern="0" dirty="0">
                <a:latin typeface="+mn-lt"/>
              </a:rPr>
              <a:t>Многократное повторение призыва (Евр.1:1; Мф. 20:1-16).</a:t>
            </a:r>
          </a:p>
        </p:txBody>
      </p:sp>
      <p:cxnSp>
        <p:nvCxnSpPr>
          <p:cNvPr id="3" name="Прямая соединительная линия 2">
            <a:extLst>
              <a:ext uri="{FF2B5EF4-FFF2-40B4-BE49-F238E27FC236}">
                <a16:creationId xmlns:a16="http://schemas.microsoft.com/office/drawing/2014/main" id="{0E9F404C-2FE7-FB8F-60D5-882DB7E8F51D}"/>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8" name="Рисунок 7">
            <a:extLst>
              <a:ext uri="{FF2B5EF4-FFF2-40B4-BE49-F238E27FC236}">
                <a16:creationId xmlns:a16="http://schemas.microsoft.com/office/drawing/2014/main" id="{C7CB9041-EED2-BCB2-6BB9-4551F2343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Tree>
    <p:extLst>
      <p:ext uri="{BB962C8B-B14F-4D97-AF65-F5344CB8AC3E}">
        <p14:creationId xmlns:p14="http://schemas.microsoft.com/office/powerpoint/2010/main" val="29475001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2" name="Объект 2">
            <a:extLst>
              <a:ext uri="{FF2B5EF4-FFF2-40B4-BE49-F238E27FC236}">
                <a16:creationId xmlns:a16="http://schemas.microsoft.com/office/drawing/2014/main" id="{F4243B77-8FA7-844F-909D-AE2BC1BAED07}"/>
              </a:ext>
            </a:extLst>
          </p:cNvPr>
          <p:cNvSpPr txBox="1">
            <a:spLocks/>
          </p:cNvSpPr>
          <p:nvPr/>
        </p:nvSpPr>
        <p:spPr>
          <a:xfrm>
            <a:off x="446348" y="1812312"/>
            <a:ext cx="9673311" cy="3771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1461407" lvl="1" indent="-742950">
              <a:lnSpc>
                <a:spcPct val="100000"/>
              </a:lnSpc>
              <a:spcBef>
                <a:spcPts val="0"/>
              </a:spcBef>
              <a:spcAft>
                <a:spcPts val="600"/>
              </a:spcAft>
              <a:buFont typeface="+mj-lt"/>
              <a:buAutoNum type="arabicPeriod"/>
            </a:pPr>
            <a:r>
              <a:rPr lang="ru-RU" sz="4000" kern="0" dirty="0">
                <a:latin typeface="+mn-lt"/>
              </a:rPr>
              <a:t>Пасторский класс;</a:t>
            </a:r>
          </a:p>
          <a:p>
            <a:pPr marL="1461407" lvl="1" indent="-742950">
              <a:lnSpc>
                <a:spcPct val="100000"/>
              </a:lnSpc>
              <a:spcBef>
                <a:spcPts val="0"/>
              </a:spcBef>
              <a:spcAft>
                <a:spcPts val="600"/>
              </a:spcAft>
              <a:buFont typeface="+mj-lt"/>
              <a:buAutoNum type="arabicPeriod"/>
            </a:pPr>
            <a:r>
              <a:rPr lang="ru-RU" sz="4000" kern="0" dirty="0">
                <a:latin typeface="+mn-lt"/>
              </a:rPr>
              <a:t>Посещение членов церкви на дому;</a:t>
            </a:r>
          </a:p>
          <a:p>
            <a:pPr marL="1461407" lvl="1" indent="-742950">
              <a:lnSpc>
                <a:spcPct val="100000"/>
              </a:lnSpc>
              <a:spcAft>
                <a:spcPts val="1200"/>
              </a:spcAft>
              <a:buFont typeface="+mj-lt"/>
              <a:buAutoNum type="arabicPeriod"/>
            </a:pPr>
            <a:endParaRPr lang="ru-RU" sz="4000" kern="0" dirty="0">
              <a:latin typeface="+mn-lt"/>
            </a:endParaRPr>
          </a:p>
        </p:txBody>
      </p:sp>
    </p:spTree>
    <p:extLst>
      <p:ext uri="{BB962C8B-B14F-4D97-AF65-F5344CB8AC3E}">
        <p14:creationId xmlns:p14="http://schemas.microsoft.com/office/powerpoint/2010/main" val="2287507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3" name="Объект 2">
            <a:extLst>
              <a:ext uri="{FF2B5EF4-FFF2-40B4-BE49-F238E27FC236}">
                <a16:creationId xmlns:a16="http://schemas.microsoft.com/office/drawing/2014/main" id="{E079B6D7-22BC-39C4-D1B2-6F2C8EAE404A}"/>
              </a:ext>
            </a:extLst>
          </p:cNvPr>
          <p:cNvSpPr txBox="1">
            <a:spLocks/>
          </p:cNvSpPr>
          <p:nvPr/>
        </p:nvSpPr>
        <p:spPr>
          <a:xfrm>
            <a:off x="554184" y="1649568"/>
            <a:ext cx="9407237" cy="4583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0" lvl="1" indent="0">
              <a:lnSpc>
                <a:spcPct val="100000"/>
              </a:lnSpc>
              <a:spcBef>
                <a:spcPts val="0"/>
              </a:spcBef>
              <a:spcAft>
                <a:spcPts val="600"/>
              </a:spcAft>
              <a:buFontTx/>
              <a:buNone/>
            </a:pPr>
            <a:r>
              <a:rPr lang="ru-RU" sz="3600" kern="0" dirty="0">
                <a:latin typeface="+mn-lt"/>
              </a:rPr>
              <a:t>Посещение членов церкви на дому:</a:t>
            </a:r>
          </a:p>
          <a:p>
            <a:pPr marL="0" lvl="1" indent="0">
              <a:lnSpc>
                <a:spcPct val="100000"/>
              </a:lnSpc>
              <a:spcBef>
                <a:spcPts val="0"/>
              </a:spcBef>
              <a:spcAft>
                <a:spcPts val="600"/>
              </a:spcAft>
              <a:buFontTx/>
              <a:buNone/>
            </a:pPr>
            <a:endParaRPr lang="ru-RU" sz="1400" kern="0" dirty="0">
              <a:latin typeface="+mn-lt"/>
            </a:endParaRPr>
          </a:p>
          <a:p>
            <a:pPr marL="178457" lvl="1" indent="0">
              <a:lnSpc>
                <a:spcPct val="100000"/>
              </a:lnSpc>
              <a:spcBef>
                <a:spcPts val="0"/>
              </a:spcBef>
              <a:spcAft>
                <a:spcPts val="600"/>
              </a:spcAft>
              <a:buFontTx/>
              <a:buNone/>
            </a:pPr>
            <a:r>
              <a:rPr lang="ru-RU" sz="3600" kern="0" dirty="0">
                <a:latin typeface="+mn-lt"/>
              </a:rPr>
              <a:t>«Большинство будущих членов вашей церкви </a:t>
            </a:r>
            <a:r>
              <a:rPr lang="ru-RU" sz="3600" b="1" kern="0" dirty="0">
                <a:latin typeface="+mn-lt"/>
              </a:rPr>
              <a:t>находятся в домах ваших членов церкви</a:t>
            </a:r>
            <a:r>
              <a:rPr lang="ru-RU" sz="3600" kern="0" dirty="0">
                <a:latin typeface="+mn-lt"/>
              </a:rPr>
              <a:t>».</a:t>
            </a:r>
          </a:p>
          <a:p>
            <a:pPr marL="0" lvl="1" indent="0" algn="r">
              <a:lnSpc>
                <a:spcPct val="100000"/>
              </a:lnSpc>
              <a:spcBef>
                <a:spcPts val="0"/>
              </a:spcBef>
              <a:spcAft>
                <a:spcPts val="600"/>
              </a:spcAft>
              <a:buFontTx/>
              <a:buNone/>
            </a:pPr>
            <a:endParaRPr lang="ru-RU" sz="1800" kern="0" dirty="0">
              <a:latin typeface="+mn-lt"/>
            </a:endParaRPr>
          </a:p>
          <a:p>
            <a:pPr marL="0" lvl="1" indent="0" algn="r">
              <a:lnSpc>
                <a:spcPct val="100000"/>
              </a:lnSpc>
              <a:spcBef>
                <a:spcPts val="0"/>
              </a:spcBef>
              <a:spcAft>
                <a:spcPts val="600"/>
              </a:spcAft>
              <a:buFontTx/>
              <a:buNone/>
            </a:pPr>
            <a:r>
              <a:rPr lang="ru-RU" sz="2800" kern="0" dirty="0">
                <a:latin typeface="+mn-lt"/>
              </a:rPr>
              <a:t>Том Рейнер. </a:t>
            </a:r>
            <a:r>
              <a:rPr lang="ru-RU" sz="2800" i="1" kern="0" dirty="0">
                <a:latin typeface="+mn-lt"/>
              </a:rPr>
              <a:t>Удивительные идеи, предложенные обращенными людьми</a:t>
            </a:r>
            <a:r>
              <a:rPr lang="ru-RU" sz="2800" kern="0" dirty="0">
                <a:latin typeface="+mn-lt"/>
              </a:rPr>
              <a:t>, с. 84</a:t>
            </a:r>
          </a:p>
          <a:p>
            <a:pPr marL="1461407" lvl="1" indent="-742950">
              <a:lnSpc>
                <a:spcPct val="100000"/>
              </a:lnSpc>
              <a:spcBef>
                <a:spcPts val="0"/>
              </a:spcBef>
              <a:spcAft>
                <a:spcPts val="600"/>
              </a:spcAft>
              <a:buFont typeface="+mj-lt"/>
              <a:buAutoNum type="arabicPeriod"/>
            </a:pPr>
            <a:endParaRPr lang="ru-RU" kern="0" dirty="0">
              <a:latin typeface="+mn-lt"/>
            </a:endParaRPr>
          </a:p>
          <a:p>
            <a:pPr marL="1461407" lvl="1" indent="-742950">
              <a:lnSpc>
                <a:spcPct val="100000"/>
              </a:lnSpc>
              <a:spcAft>
                <a:spcPts val="1200"/>
              </a:spcAft>
              <a:buFont typeface="+mj-lt"/>
              <a:buAutoNum type="arabicPeriod"/>
            </a:pPr>
            <a:endParaRPr lang="ru-RU" kern="0" dirty="0">
              <a:latin typeface="+mn-lt"/>
            </a:endParaRPr>
          </a:p>
        </p:txBody>
      </p:sp>
    </p:spTree>
    <p:extLst>
      <p:ext uri="{BB962C8B-B14F-4D97-AF65-F5344CB8AC3E}">
        <p14:creationId xmlns:p14="http://schemas.microsoft.com/office/powerpoint/2010/main" val="12639785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2" name="Объект 2">
            <a:extLst>
              <a:ext uri="{FF2B5EF4-FFF2-40B4-BE49-F238E27FC236}">
                <a16:creationId xmlns:a16="http://schemas.microsoft.com/office/drawing/2014/main" id="{1137E2F3-F791-06CA-EEAB-91F49B916835}"/>
              </a:ext>
            </a:extLst>
          </p:cNvPr>
          <p:cNvSpPr txBox="1">
            <a:spLocks/>
          </p:cNvSpPr>
          <p:nvPr/>
        </p:nvSpPr>
        <p:spPr>
          <a:xfrm>
            <a:off x="397565" y="1527867"/>
            <a:ext cx="9722095" cy="409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kern="0" dirty="0">
                <a:latin typeface="+mn-lt"/>
              </a:rPr>
              <a:t>«Провозгласив евангельскую весть с кафедры, служитель лишь положил начало своей работе. После этого наступает время для личного служения. </a:t>
            </a:r>
          </a:p>
          <a:p>
            <a:pPr algn="ctr">
              <a:lnSpc>
                <a:spcPct val="100000"/>
              </a:lnSpc>
            </a:pPr>
            <a:r>
              <a:rPr lang="ru-RU" sz="3600" b="1" kern="0" dirty="0">
                <a:latin typeface="+mn-lt"/>
              </a:rPr>
              <a:t>Ему следует посещать людей на дому</a:t>
            </a:r>
            <a:r>
              <a:rPr lang="ru-RU" sz="3600" kern="0" dirty="0">
                <a:latin typeface="+mn-lt"/>
              </a:rPr>
              <a:t>, беседовать и молиться вместе с ними 	искренне и смиренно…    </a:t>
            </a:r>
            <a:endParaRPr lang="ru-RU" sz="3000" i="1" kern="0" dirty="0">
              <a:latin typeface="+mn-lt"/>
            </a:endParaRPr>
          </a:p>
        </p:txBody>
      </p:sp>
    </p:spTree>
    <p:extLst>
      <p:ext uri="{BB962C8B-B14F-4D97-AF65-F5344CB8AC3E}">
        <p14:creationId xmlns:p14="http://schemas.microsoft.com/office/powerpoint/2010/main" val="19508490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3" name="Объект 2">
            <a:extLst>
              <a:ext uri="{FF2B5EF4-FFF2-40B4-BE49-F238E27FC236}">
                <a16:creationId xmlns:a16="http://schemas.microsoft.com/office/drawing/2014/main" id="{4F647EB0-E24F-7578-FDB2-94667A7DF8B8}"/>
              </a:ext>
            </a:extLst>
          </p:cNvPr>
          <p:cNvSpPr txBox="1">
            <a:spLocks/>
          </p:cNvSpPr>
          <p:nvPr/>
        </p:nvSpPr>
        <p:spPr>
          <a:xfrm>
            <a:off x="568035" y="1707976"/>
            <a:ext cx="9496205" cy="3681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kern="0" dirty="0">
                <a:latin typeface="+mn-lt"/>
              </a:rPr>
              <a:t>Есть семьи, достичь которых истинами Слова Божьего </a:t>
            </a:r>
            <a:r>
              <a:rPr lang="ru-RU" sz="3600" b="1" kern="0" dirty="0">
                <a:latin typeface="+mn-lt"/>
              </a:rPr>
              <a:t>возможно лишь при условии</a:t>
            </a:r>
            <a:r>
              <a:rPr lang="ru-RU" sz="3600" kern="0" dirty="0">
                <a:latin typeface="+mn-lt"/>
              </a:rPr>
              <a:t>, если домостроители Его благодати </a:t>
            </a:r>
            <a:r>
              <a:rPr lang="ru-RU" sz="3600" b="1" kern="0" dirty="0">
                <a:latin typeface="+mn-lt"/>
              </a:rPr>
              <a:t>приходят в их дома</a:t>
            </a:r>
            <a:r>
              <a:rPr lang="ru-RU" sz="3600" kern="0" dirty="0">
                <a:latin typeface="+mn-lt"/>
              </a:rPr>
              <a:t> и указывают им на высший путь» </a:t>
            </a:r>
          </a:p>
          <a:p>
            <a:pPr algn="r">
              <a:lnSpc>
                <a:spcPct val="100000"/>
              </a:lnSpc>
            </a:pPr>
            <a:endParaRPr lang="ru-RU" sz="1600" i="1" kern="0" dirty="0">
              <a:latin typeface="+mn-lt"/>
            </a:endParaRPr>
          </a:p>
          <a:p>
            <a:pPr algn="r">
              <a:lnSpc>
                <a:spcPct val="100000"/>
              </a:lnSpc>
            </a:pPr>
            <a:r>
              <a:rPr lang="ru-RU" sz="3000" i="1" kern="0" dirty="0">
                <a:latin typeface="+mn-lt"/>
              </a:rPr>
              <a:t>Служители Евангелия, с. 187</a:t>
            </a:r>
          </a:p>
        </p:txBody>
      </p:sp>
    </p:spTree>
    <p:extLst>
      <p:ext uri="{BB962C8B-B14F-4D97-AF65-F5344CB8AC3E}">
        <p14:creationId xmlns:p14="http://schemas.microsoft.com/office/powerpoint/2010/main" val="41772621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2" name="Объект 2">
            <a:extLst>
              <a:ext uri="{FF2B5EF4-FFF2-40B4-BE49-F238E27FC236}">
                <a16:creationId xmlns:a16="http://schemas.microsoft.com/office/drawing/2014/main" id="{4340A0D4-FAA4-CCC7-F4DB-886F0D71D331}"/>
              </a:ext>
            </a:extLst>
          </p:cNvPr>
          <p:cNvSpPr txBox="1">
            <a:spLocks/>
          </p:cNvSpPr>
          <p:nvPr/>
        </p:nvSpPr>
        <p:spPr>
          <a:xfrm>
            <a:off x="646952" y="1618343"/>
            <a:ext cx="9425304" cy="4325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nSpc>
                <a:spcPct val="100000"/>
              </a:lnSpc>
              <a:spcAft>
                <a:spcPts val="1200"/>
              </a:spcAft>
            </a:pPr>
            <a:r>
              <a:rPr lang="ru-RU" sz="3600" b="1" kern="0">
                <a:latin typeface="+mn-lt"/>
              </a:rPr>
              <a:t>Советы для беседы с неверующими родственниками: </a:t>
            </a:r>
          </a:p>
          <a:p>
            <a:pPr marL="741600" lvl="1" indent="-349200">
              <a:lnSpc>
                <a:spcPct val="100000"/>
              </a:lnSpc>
              <a:spcBef>
                <a:spcPts val="0"/>
              </a:spcBef>
              <a:spcAft>
                <a:spcPts val="600"/>
              </a:spcAft>
              <a:buFont typeface="Wingdings" pitchFamily="2" charset="2"/>
              <a:buChar char="ü"/>
            </a:pPr>
            <a:r>
              <a:rPr lang="ru-RU" sz="3600" kern="0">
                <a:latin typeface="+mn-lt"/>
              </a:rPr>
              <a:t>Не нужно скрывать свою принадлежность  к адвентистской церкви;</a:t>
            </a:r>
          </a:p>
          <a:p>
            <a:pPr marL="741600" lvl="1" indent="-349200">
              <a:lnSpc>
                <a:spcPct val="100000"/>
              </a:lnSpc>
              <a:spcBef>
                <a:spcPts val="0"/>
              </a:spcBef>
              <a:spcAft>
                <a:spcPts val="600"/>
              </a:spcAft>
              <a:buFont typeface="Wingdings" pitchFamily="2" charset="2"/>
              <a:buChar char="ü"/>
            </a:pPr>
            <a:r>
              <a:rPr lang="ru-RU" sz="3600" b="1" kern="0">
                <a:latin typeface="+mn-lt"/>
              </a:rPr>
              <a:t>При личной встрече </a:t>
            </a:r>
            <a:r>
              <a:rPr lang="ru-RU" sz="3600" kern="0">
                <a:latin typeface="+mn-lt"/>
              </a:rPr>
              <a:t>нужно пригласить  этих людей изучать Библию по урокам;</a:t>
            </a:r>
            <a:endParaRPr lang="ru-RU" sz="3600" kern="0" dirty="0">
              <a:latin typeface="+mn-lt"/>
            </a:endParaRPr>
          </a:p>
        </p:txBody>
      </p:sp>
    </p:spTree>
    <p:extLst>
      <p:ext uri="{BB962C8B-B14F-4D97-AF65-F5344CB8AC3E}">
        <p14:creationId xmlns:p14="http://schemas.microsoft.com/office/powerpoint/2010/main" val="985164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6926" y="1660975"/>
            <a:ext cx="9192734" cy="4446979"/>
          </a:xfrm>
        </p:spPr>
        <p:txBody>
          <a:bodyPr>
            <a:normAutofit/>
          </a:bodyPr>
          <a:lstStyle/>
          <a:p>
            <a:pPr>
              <a:lnSpc>
                <a:spcPct val="100000"/>
              </a:lnSpc>
            </a:pPr>
            <a:r>
              <a:rPr lang="ru-RU" sz="3600" dirty="0">
                <a:latin typeface="+mn-lt"/>
                <a:ea typeface="Palatino" pitchFamily="2" charset="0"/>
              </a:rPr>
              <a:t>Школа Библии — это евангельское служение в общине, цель которого — </a:t>
            </a:r>
          </a:p>
          <a:p>
            <a:pPr marL="742950" indent="-742950">
              <a:lnSpc>
                <a:spcPct val="100000"/>
              </a:lnSpc>
              <a:buAutoNum type="arabicPeriod"/>
            </a:pPr>
            <a:r>
              <a:rPr lang="ru-RU" sz="3600" b="1" dirty="0">
                <a:latin typeface="+mn-lt"/>
                <a:ea typeface="Palatino" pitchFamily="2" charset="0"/>
              </a:rPr>
              <a:t>Искать новых людей </a:t>
            </a:r>
            <a:r>
              <a:rPr lang="ru-RU" sz="3600" dirty="0">
                <a:latin typeface="+mn-lt"/>
                <a:ea typeface="Palatino" pitchFamily="2" charset="0"/>
              </a:rPr>
              <a:t>(учеников), </a:t>
            </a:r>
          </a:p>
          <a:p>
            <a:pPr marL="742950" indent="-742950">
              <a:lnSpc>
                <a:spcPct val="100000"/>
              </a:lnSpc>
              <a:buAutoNum type="arabicPeriod"/>
            </a:pPr>
            <a:r>
              <a:rPr lang="ru-RU" sz="3600" b="1" dirty="0">
                <a:latin typeface="+mn-lt"/>
                <a:ea typeface="Palatino" pitchFamily="2" charset="0"/>
              </a:rPr>
              <a:t>Знакомить их с библейской истиной,</a:t>
            </a:r>
          </a:p>
          <a:p>
            <a:pPr marL="742950" indent="-742950">
              <a:lnSpc>
                <a:spcPct val="100000"/>
              </a:lnSpc>
              <a:buAutoNum type="arabicPeriod"/>
            </a:pPr>
            <a:r>
              <a:rPr lang="ru-RU" sz="3600" b="1" dirty="0">
                <a:latin typeface="+mn-lt"/>
                <a:ea typeface="Palatino" pitchFamily="2" charset="0"/>
              </a:rPr>
              <a:t>Приводить их ко Христу </a:t>
            </a:r>
            <a:r>
              <a:rPr lang="ru-RU" sz="3600" dirty="0">
                <a:latin typeface="+mn-lt"/>
                <a:ea typeface="Palatino" pitchFamily="2" charset="0"/>
              </a:rPr>
              <a:t>посредством изучения библейских уроков.</a:t>
            </a:r>
          </a:p>
          <a:p>
            <a:pPr marL="514350" indent="-514350">
              <a:lnSpc>
                <a:spcPct val="100000"/>
              </a:lnSpc>
              <a:buFont typeface="+mj-lt"/>
              <a:buAutoNum type="arabicPeriod"/>
            </a:pPr>
            <a:endParaRPr lang="ru-RU" sz="3600" dirty="0">
              <a:latin typeface="+mn-lt"/>
              <a:ea typeface="Palatino" pitchFamily="2" charset="0"/>
            </a:endParaRPr>
          </a:p>
          <a:p>
            <a:pPr>
              <a:lnSpc>
                <a:spcPct val="100000"/>
              </a:lnSpc>
            </a:pPr>
            <a:endParaRPr lang="ru-RU" sz="3600" dirty="0">
              <a:latin typeface="+mn-lt"/>
              <a:ea typeface="Palatino" pitchFamily="2" charset="0"/>
            </a:endParaRPr>
          </a:p>
          <a:p>
            <a:pPr marL="742950" indent="-742950">
              <a:lnSpc>
                <a:spcPct val="100000"/>
              </a:lnSpc>
              <a:buFont typeface="+mj-lt"/>
              <a:buAutoNum type="arabicPeriod"/>
            </a:pPr>
            <a:endParaRPr lang="ru-RU" sz="3600" dirty="0">
              <a:latin typeface="+mn-lt"/>
              <a:ea typeface="Palatino" pitchFamily="2" charset="0"/>
            </a:endParaRPr>
          </a:p>
          <a:p>
            <a:pPr marL="742950" indent="-742950">
              <a:lnSpc>
                <a:spcPct val="100000"/>
              </a:lnSpc>
              <a:buFont typeface="+mj-lt"/>
              <a:buAutoNum type="arabicPeriod"/>
            </a:pPr>
            <a:endParaRPr lang="en-US" sz="3600" dirty="0">
              <a:latin typeface="+mn-lt"/>
              <a:ea typeface="Palatino" pitchFamily="2" charset="0"/>
            </a:endParaRPr>
          </a:p>
        </p:txBody>
      </p:sp>
      <p:cxnSp>
        <p:nvCxnSpPr>
          <p:cNvPr id="2" name="Прямая соединительная линия 1">
            <a:extLst>
              <a:ext uri="{FF2B5EF4-FFF2-40B4-BE49-F238E27FC236}">
                <a16:creationId xmlns:a16="http://schemas.microsoft.com/office/drawing/2014/main" id="{C5F3393C-2DC5-D1AE-BFAC-3533FADBD06D}"/>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sp>
        <p:nvSpPr>
          <p:cNvPr id="5" name="Заголовок 1">
            <a:extLst>
              <a:ext uri="{FF2B5EF4-FFF2-40B4-BE49-F238E27FC236}">
                <a16:creationId xmlns:a16="http://schemas.microsoft.com/office/drawing/2014/main" id="{5936E330-40DC-94F7-AB6C-80DBDB8DF9C7}"/>
              </a:ext>
            </a:extLst>
          </p:cNvPr>
          <p:cNvSpPr txBox="1">
            <a:spLocks/>
          </p:cNvSpPr>
          <p:nvPr/>
        </p:nvSpPr>
        <p:spPr>
          <a:xfrm>
            <a:off x="1520539" y="104248"/>
            <a:ext cx="7858991"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Цели служения Школы Библии</a:t>
            </a:r>
          </a:p>
        </p:txBody>
      </p:sp>
      <p:pic>
        <p:nvPicPr>
          <p:cNvPr id="6" name="Рисунок 5">
            <a:extLst>
              <a:ext uri="{FF2B5EF4-FFF2-40B4-BE49-F238E27FC236}">
                <a16:creationId xmlns:a16="http://schemas.microsoft.com/office/drawing/2014/main" id="{C4152F0E-37BF-A1DF-21A3-4674469A0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Tree>
    <p:extLst>
      <p:ext uri="{BB962C8B-B14F-4D97-AF65-F5344CB8AC3E}">
        <p14:creationId xmlns:p14="http://schemas.microsoft.com/office/powerpoint/2010/main" val="232660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6796A822-C55D-9977-4A1D-665E77E6AEB7}"/>
              </a:ext>
            </a:extLst>
          </p:cNvPr>
          <p:cNvCxnSpPr>
            <a:cxnSpLocks/>
          </p:cNvCxnSpPr>
          <p:nvPr/>
        </p:nvCxnSpPr>
        <p:spPr>
          <a:xfrm>
            <a:off x="397565" y="1158960"/>
            <a:ext cx="9722095" cy="0"/>
          </a:xfrm>
          <a:prstGeom prst="line">
            <a:avLst/>
          </a:prstGeom>
          <a:noFill/>
          <a:ln w="50800" cap="flat">
            <a:solidFill>
              <a:schemeClr val="accent4">
                <a:lumMod val="50000"/>
              </a:schemeClr>
            </a:solidFill>
            <a:prstDash val="solid"/>
            <a:miter lim="800000"/>
          </a:ln>
          <a:effectLst/>
          <a:sp3d/>
        </p:spPr>
        <p:style>
          <a:lnRef idx="0">
            <a:scrgbClr r="0" g="0" b="0"/>
          </a:lnRef>
          <a:fillRef idx="0">
            <a:scrgbClr r="0" g="0" b="0"/>
          </a:fillRef>
          <a:effectRef idx="0">
            <a:scrgbClr r="0" g="0" b="0"/>
          </a:effectRef>
          <a:fontRef idx="none"/>
        </p:style>
      </p:cxnSp>
      <p:pic>
        <p:nvPicPr>
          <p:cNvPr id="5" name="Рисунок 4">
            <a:extLst>
              <a:ext uri="{FF2B5EF4-FFF2-40B4-BE49-F238E27FC236}">
                <a16:creationId xmlns:a16="http://schemas.microsoft.com/office/drawing/2014/main" id="{8328F576-3FB7-6CC8-8B8D-BDE35E0CE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7" name="Заголовок 1">
            <a:extLst>
              <a:ext uri="{FF2B5EF4-FFF2-40B4-BE49-F238E27FC236}">
                <a16:creationId xmlns:a16="http://schemas.microsoft.com/office/drawing/2014/main" id="{496753CD-DCF2-FB15-E98F-D67782B6B4FA}"/>
              </a:ext>
            </a:extLst>
          </p:cNvPr>
          <p:cNvSpPr txBox="1">
            <a:spLocks/>
          </p:cNvSpPr>
          <p:nvPr/>
        </p:nvSpPr>
        <p:spPr>
          <a:xfrm>
            <a:off x="1442684" y="30416"/>
            <a:ext cx="8200083" cy="1114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lvl="0" algn="ctr"/>
            <a:r>
              <a:rPr lang="ru-RU" sz="3600" b="0" kern="0" dirty="0">
                <a:latin typeface="Calibri"/>
              </a:rPr>
              <a:t>Возможности пастора/пресвитера в поиске учеников для Школы Библии</a:t>
            </a:r>
            <a:endParaRPr kumimoji="0" lang="ru-RU" sz="3600" b="0" i="0" u="none" strike="noStrike" kern="0" cap="none" spc="0" normalizeH="0" baseline="0" noProof="0" dirty="0">
              <a:ln>
                <a:noFill/>
              </a:ln>
              <a:solidFill>
                <a:srgbClr val="000000"/>
              </a:solidFill>
              <a:effectLst/>
              <a:uLnTx/>
              <a:uFillTx/>
              <a:latin typeface="Calibri"/>
              <a:sym typeface="Helvetica"/>
            </a:endParaRPr>
          </a:p>
        </p:txBody>
      </p:sp>
      <p:sp>
        <p:nvSpPr>
          <p:cNvPr id="3" name="Объект 2">
            <a:extLst>
              <a:ext uri="{FF2B5EF4-FFF2-40B4-BE49-F238E27FC236}">
                <a16:creationId xmlns:a16="http://schemas.microsoft.com/office/drawing/2014/main" id="{31172E4A-36A4-72D5-D279-FD04DFF3DF8A}"/>
              </a:ext>
            </a:extLst>
          </p:cNvPr>
          <p:cNvSpPr txBox="1">
            <a:spLocks/>
          </p:cNvSpPr>
          <p:nvPr/>
        </p:nvSpPr>
        <p:spPr>
          <a:xfrm>
            <a:off x="397565" y="1673766"/>
            <a:ext cx="9722095" cy="402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1461407" lvl="1" indent="-742950">
              <a:lnSpc>
                <a:spcPct val="100000"/>
              </a:lnSpc>
              <a:spcBef>
                <a:spcPts val="0"/>
              </a:spcBef>
              <a:spcAft>
                <a:spcPts val="600"/>
              </a:spcAft>
              <a:buFont typeface="+mj-lt"/>
              <a:buAutoNum type="arabicPeriod"/>
            </a:pPr>
            <a:r>
              <a:rPr lang="ru-RU" sz="3600" kern="0" dirty="0">
                <a:latin typeface="+mn-lt"/>
              </a:rPr>
              <a:t>Пасторский класс;</a:t>
            </a:r>
          </a:p>
          <a:p>
            <a:pPr marL="1461407" lvl="1" indent="-742950">
              <a:lnSpc>
                <a:spcPct val="100000"/>
              </a:lnSpc>
              <a:spcBef>
                <a:spcPts val="0"/>
              </a:spcBef>
              <a:spcAft>
                <a:spcPts val="600"/>
              </a:spcAft>
              <a:buFont typeface="+mj-lt"/>
              <a:buAutoNum type="arabicPeriod"/>
            </a:pPr>
            <a:r>
              <a:rPr lang="ru-RU" sz="3600" kern="0" dirty="0">
                <a:latin typeface="+mn-lt"/>
              </a:rPr>
              <a:t>Посещение членов церкви на дому;</a:t>
            </a:r>
          </a:p>
          <a:p>
            <a:pPr marL="1461407" lvl="1" indent="-742950">
              <a:lnSpc>
                <a:spcPct val="100000"/>
              </a:lnSpc>
              <a:spcBef>
                <a:spcPts val="0"/>
              </a:spcBef>
              <a:spcAft>
                <a:spcPts val="600"/>
              </a:spcAft>
              <a:buFont typeface="+mj-lt"/>
              <a:buAutoNum type="arabicPeriod"/>
            </a:pPr>
            <a:r>
              <a:rPr lang="ru-RU" sz="3600" kern="0" dirty="0">
                <a:latin typeface="+mn-lt"/>
              </a:rPr>
              <a:t>Просьбы членов церкви о молитве или общении с родственниками (друзьями);</a:t>
            </a:r>
          </a:p>
          <a:p>
            <a:pPr marL="1461407" lvl="1" indent="-742950">
              <a:lnSpc>
                <a:spcPct val="100000"/>
              </a:lnSpc>
              <a:spcBef>
                <a:spcPts val="0"/>
              </a:spcBef>
              <a:spcAft>
                <a:spcPts val="600"/>
              </a:spcAft>
              <a:buFont typeface="+mj-lt"/>
              <a:buAutoNum type="arabicPeriod"/>
            </a:pPr>
            <a:r>
              <a:rPr lang="ru-RU" sz="3600" kern="0" dirty="0">
                <a:latin typeface="+mn-lt"/>
              </a:rPr>
              <a:t>Призыв во время проповеди в церкви;</a:t>
            </a:r>
          </a:p>
          <a:p>
            <a:pPr marL="1461407" lvl="1" indent="-742950">
              <a:lnSpc>
                <a:spcPct val="100000"/>
              </a:lnSpc>
              <a:spcBef>
                <a:spcPts val="0"/>
              </a:spcBef>
              <a:spcAft>
                <a:spcPts val="600"/>
              </a:spcAft>
              <a:buFont typeface="+mj-lt"/>
              <a:buAutoNum type="arabicPeriod"/>
            </a:pPr>
            <a:r>
              <a:rPr lang="ru-RU" sz="3600" kern="0" dirty="0">
                <a:latin typeface="+mn-lt"/>
              </a:rPr>
              <a:t>Особенные мероприятия церкви… </a:t>
            </a:r>
          </a:p>
          <a:p>
            <a:pPr marL="1461407" lvl="1" indent="-742950">
              <a:lnSpc>
                <a:spcPct val="100000"/>
              </a:lnSpc>
              <a:spcAft>
                <a:spcPts val="1200"/>
              </a:spcAft>
              <a:buFont typeface="+mj-lt"/>
              <a:buAutoNum type="arabicPeriod"/>
            </a:pPr>
            <a:endParaRPr lang="ru-RU" sz="3600" kern="0" dirty="0">
              <a:latin typeface="+mn-lt"/>
            </a:endParaRPr>
          </a:p>
        </p:txBody>
      </p:sp>
    </p:spTree>
    <p:extLst>
      <p:ext uri="{BB962C8B-B14F-4D97-AF65-F5344CB8AC3E}">
        <p14:creationId xmlns:p14="http://schemas.microsoft.com/office/powerpoint/2010/main" val="8127783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C9208846-6B29-76B6-00DD-851B5C6637BA}"/>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2" name="Рисунок 11">
            <a:extLst>
              <a:ext uri="{FF2B5EF4-FFF2-40B4-BE49-F238E27FC236}">
                <a16:creationId xmlns:a16="http://schemas.microsoft.com/office/drawing/2014/main" id="{DB950FA5-7E70-5992-A53D-805599D12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3" name="Заголовок 1">
            <a:extLst>
              <a:ext uri="{FF2B5EF4-FFF2-40B4-BE49-F238E27FC236}">
                <a16:creationId xmlns:a16="http://schemas.microsoft.com/office/drawing/2014/main" id="{C854E3E6-29C4-0D60-3A4F-1415738F614A}"/>
              </a:ext>
            </a:extLst>
          </p:cNvPr>
          <p:cNvSpPr txBox="1">
            <a:spLocks/>
          </p:cNvSpPr>
          <p:nvPr/>
        </p:nvSpPr>
        <p:spPr>
          <a:xfrm>
            <a:off x="1288477" y="104248"/>
            <a:ext cx="8957688"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
        <p:nvSpPr>
          <p:cNvPr id="6" name="Объект 2">
            <a:extLst>
              <a:ext uri="{FF2B5EF4-FFF2-40B4-BE49-F238E27FC236}">
                <a16:creationId xmlns:a16="http://schemas.microsoft.com/office/drawing/2014/main" id="{E51071D4-788C-190C-57E5-97EFF6877969}"/>
              </a:ext>
            </a:extLst>
          </p:cNvPr>
          <p:cNvSpPr txBox="1">
            <a:spLocks/>
          </p:cNvSpPr>
          <p:nvPr/>
        </p:nvSpPr>
        <p:spPr>
          <a:xfrm>
            <a:off x="870234" y="1450456"/>
            <a:ext cx="8884335" cy="4759928"/>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r>
              <a:rPr lang="ru-RU" sz="3600" b="1" kern="0" dirty="0">
                <a:latin typeface="+mn-lt"/>
              </a:rPr>
              <a:t>Главный приоритет служения пастора и пресвитера:</a:t>
            </a:r>
          </a:p>
          <a:p>
            <a:pPr algn="ctr"/>
            <a:r>
              <a:rPr lang="ru-RU" sz="4000" b="1" kern="0" dirty="0">
                <a:solidFill>
                  <a:srgbClr val="FF0000"/>
                </a:solidFill>
                <a:effectLst>
                  <a:outerShdw blurRad="50800" dist="38100" dir="2700000" algn="tl" rotWithShape="0">
                    <a:prstClr val="black">
                      <a:alpha val="40000"/>
                    </a:prstClr>
                  </a:outerShdw>
                </a:effectLst>
                <a:latin typeface="+mn-lt"/>
              </a:rPr>
              <a:t>		Привести людей к Иисусу                    		через изучение Библии!</a:t>
            </a:r>
            <a:endParaRPr lang="ru-RU" sz="2000" b="1" kern="0" dirty="0">
              <a:effectLst>
                <a:outerShdw blurRad="50800" dist="38100" dir="2700000" algn="tl" rotWithShape="0">
                  <a:prstClr val="black">
                    <a:alpha val="40000"/>
                  </a:prstClr>
                </a:outerShdw>
              </a:effectLst>
              <a:latin typeface="+mn-lt"/>
            </a:endParaRPr>
          </a:p>
          <a:p>
            <a:r>
              <a:rPr lang="ru-RU" sz="3600" b="1" kern="0" dirty="0">
                <a:latin typeface="+mn-lt"/>
              </a:rPr>
              <a:t>Самое главное в служении пастора и пресвитера: </a:t>
            </a:r>
          </a:p>
          <a:p>
            <a:pPr algn="ctr"/>
            <a:r>
              <a:rPr lang="ru-RU" sz="4000" b="1" kern="0" dirty="0">
                <a:solidFill>
                  <a:srgbClr val="FF0000"/>
                </a:solidFill>
                <a:effectLst>
                  <a:outerShdw blurRad="50800" dist="38100" dir="2700000" algn="tl" rotWithShape="0">
                    <a:prstClr val="black">
                      <a:alpha val="40000"/>
                    </a:prstClr>
                  </a:outerShdw>
                </a:effectLst>
                <a:latin typeface="+mn-lt"/>
              </a:rPr>
              <a:t>			Личное преподавание            			библейских уроков!</a:t>
            </a:r>
            <a:endParaRPr lang="ru-RU" sz="4000" b="1" kern="0" dirty="0">
              <a:effectLst>
                <a:outerShdw blurRad="50800" dist="38100" dir="2700000" algn="tl" rotWithShape="0">
                  <a:prstClr val="black">
                    <a:alpha val="40000"/>
                  </a:prstClr>
                </a:outerShdw>
              </a:effectLst>
              <a:latin typeface="+mn-lt"/>
            </a:endParaRPr>
          </a:p>
          <a:p>
            <a:pPr algn="ctr"/>
            <a:endParaRPr lang="ru-RU" sz="1400" b="1" kern="0" dirty="0">
              <a:latin typeface="+mn-lt"/>
            </a:endParaRPr>
          </a:p>
        </p:txBody>
      </p:sp>
    </p:spTree>
    <p:extLst>
      <p:ext uri="{BB962C8B-B14F-4D97-AF65-F5344CB8AC3E}">
        <p14:creationId xmlns:p14="http://schemas.microsoft.com/office/powerpoint/2010/main" val="17264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fontScale="85000" lnSpcReduction="100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Благословения для пастора и пресвитера от личного преподавания библейских уроков</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9" y="84537"/>
            <a:ext cx="968992" cy="968992"/>
          </a:xfrm>
          <a:prstGeom prst="rect">
            <a:avLst/>
          </a:prstGeom>
          <a:solidFill>
            <a:schemeClr val="bg1"/>
          </a:solidFill>
        </p:spPr>
      </p:pic>
      <p:sp>
        <p:nvSpPr>
          <p:cNvPr id="4" name="Объект 2">
            <a:extLst>
              <a:ext uri="{FF2B5EF4-FFF2-40B4-BE49-F238E27FC236}">
                <a16:creationId xmlns:a16="http://schemas.microsoft.com/office/drawing/2014/main" id="{3BD89924-9079-ABD7-1390-D4B326D3FE06}"/>
              </a:ext>
            </a:extLst>
          </p:cNvPr>
          <p:cNvSpPr txBox="1">
            <a:spLocks/>
          </p:cNvSpPr>
          <p:nvPr/>
        </p:nvSpPr>
        <p:spPr>
          <a:xfrm>
            <a:off x="385101" y="1392776"/>
            <a:ext cx="9819619" cy="4711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921407" lvl="1" indent="-562950" algn="l">
              <a:buFont typeface="+mj-lt"/>
              <a:buAutoNum type="arabicPeriod"/>
            </a:pPr>
            <a:r>
              <a:rPr lang="ru-RU" sz="3600" kern="0" dirty="0">
                <a:latin typeface="Calibri"/>
              </a:rPr>
              <a:t>Он приобретает личный опыт миссионерского служения;</a:t>
            </a:r>
          </a:p>
          <a:p>
            <a:pPr marL="921407" lvl="1" indent="-562950" algn="l">
              <a:buFont typeface="+mj-lt"/>
              <a:buAutoNum type="arabicPeriod"/>
            </a:pPr>
            <a:r>
              <a:rPr lang="ru-RU" sz="3600" kern="0" dirty="0">
                <a:latin typeface="Calibri"/>
              </a:rPr>
              <a:t>Может успешно вовлекать и обучать членов церкви преподаванию библейских уроков;</a:t>
            </a:r>
          </a:p>
        </p:txBody>
      </p:sp>
    </p:spTree>
    <p:extLst>
      <p:ext uri="{BB962C8B-B14F-4D97-AF65-F5344CB8AC3E}">
        <p14:creationId xmlns:p14="http://schemas.microsoft.com/office/powerpoint/2010/main" val="69271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fontScale="85000" lnSpcReduction="100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Благословения для пастора и пресвитера от личного преподавания библейских уроков</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9" y="84537"/>
            <a:ext cx="968992" cy="968992"/>
          </a:xfrm>
          <a:prstGeom prst="rect">
            <a:avLst/>
          </a:prstGeom>
          <a:solidFill>
            <a:schemeClr val="bg1"/>
          </a:solidFill>
        </p:spPr>
      </p:pic>
      <p:sp>
        <p:nvSpPr>
          <p:cNvPr id="2" name="Объект 2">
            <a:extLst>
              <a:ext uri="{FF2B5EF4-FFF2-40B4-BE49-F238E27FC236}">
                <a16:creationId xmlns:a16="http://schemas.microsoft.com/office/drawing/2014/main" id="{296E1E0D-2A98-AD0D-8595-8DC879778546}"/>
              </a:ext>
            </a:extLst>
          </p:cNvPr>
          <p:cNvSpPr txBox="1">
            <a:spLocks/>
          </p:cNvSpPr>
          <p:nvPr/>
        </p:nvSpPr>
        <p:spPr>
          <a:xfrm>
            <a:off x="408242" y="1397826"/>
            <a:ext cx="9722095" cy="4171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kern="0">
                <a:latin typeface="+mn-lt"/>
              </a:rPr>
              <a:t>«</a:t>
            </a:r>
            <a:r>
              <a:rPr lang="ru-RU" sz="3600" b="1" kern="0">
                <a:latin typeface="+mn-lt"/>
              </a:rPr>
              <a:t>Проведение библейских чтений (уроков) — идея, рожденная на небесах.</a:t>
            </a:r>
            <a:r>
              <a:rPr lang="ru-RU" sz="3600" kern="0">
                <a:latin typeface="+mn-lt"/>
              </a:rPr>
              <a:t> </a:t>
            </a:r>
          </a:p>
          <a:p>
            <a:pPr algn="ctr">
              <a:lnSpc>
                <a:spcPct val="100000"/>
              </a:lnSpc>
            </a:pPr>
            <a:r>
              <a:rPr lang="ru-RU" sz="3600" kern="0">
                <a:latin typeface="+mn-lt"/>
              </a:rPr>
              <a:t>В эту миссионерскую работу можно вовлечь множество людей — как мужчин, так и женщин. Таким образом можно воспитать работников, которые составят могущественную армию Божьих тружеников…    </a:t>
            </a:r>
          </a:p>
          <a:p>
            <a:pPr>
              <a:lnSpc>
                <a:spcPct val="100000"/>
              </a:lnSpc>
            </a:pPr>
            <a:endParaRPr lang="ru-RU" sz="3600" i="1" kern="0" dirty="0">
              <a:latin typeface="+mn-lt"/>
            </a:endParaRPr>
          </a:p>
        </p:txBody>
      </p:sp>
    </p:spTree>
    <p:extLst>
      <p:ext uri="{BB962C8B-B14F-4D97-AF65-F5344CB8AC3E}">
        <p14:creationId xmlns:p14="http://schemas.microsoft.com/office/powerpoint/2010/main" val="11167988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fontScale="85000" lnSpcReduction="100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Благословения для пастора и пресвитера от личного преподавания библейских уроков</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9" y="84537"/>
            <a:ext cx="968992" cy="968992"/>
          </a:xfrm>
          <a:prstGeom prst="rect">
            <a:avLst/>
          </a:prstGeom>
          <a:solidFill>
            <a:schemeClr val="bg1"/>
          </a:solidFill>
        </p:spPr>
      </p:pic>
      <p:sp>
        <p:nvSpPr>
          <p:cNvPr id="4" name="Объект 2">
            <a:extLst>
              <a:ext uri="{FF2B5EF4-FFF2-40B4-BE49-F238E27FC236}">
                <a16:creationId xmlns:a16="http://schemas.microsoft.com/office/drawing/2014/main" id="{19E595B7-ABE7-7250-874E-DB138D8FDB72}"/>
              </a:ext>
            </a:extLst>
          </p:cNvPr>
          <p:cNvSpPr txBox="1">
            <a:spLocks/>
          </p:cNvSpPr>
          <p:nvPr/>
        </p:nvSpPr>
        <p:spPr>
          <a:xfrm>
            <a:off x="437727" y="1383968"/>
            <a:ext cx="9681933" cy="5001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3600" b="1" kern="0">
                <a:latin typeface="+mn-lt"/>
              </a:rPr>
              <a:t>Это позволит донести Слово Божье до тысяч людей, </a:t>
            </a:r>
            <a:r>
              <a:rPr lang="ru-RU" sz="3600" kern="0">
                <a:latin typeface="+mn-lt"/>
              </a:rPr>
              <a:t>а работники смогут соприкоснуться с представителями всех народов и языков. </a:t>
            </a:r>
          </a:p>
          <a:p>
            <a:pPr algn="ctr">
              <a:lnSpc>
                <a:spcPct val="100000"/>
              </a:lnSpc>
            </a:pPr>
            <a:r>
              <a:rPr lang="ru-RU" sz="3600" b="1" kern="0">
                <a:latin typeface="+mn-lt"/>
              </a:rPr>
              <a:t>Библия приходит в семьи</a:t>
            </a:r>
            <a:r>
              <a:rPr lang="ru-RU" sz="3600" kern="0">
                <a:latin typeface="+mn-lt"/>
              </a:rPr>
              <a:t>, и ее святые истины доносятся до сознания. Люди учатся самостоятельно читать, исследовать и анализировать.» </a:t>
            </a:r>
          </a:p>
          <a:p>
            <a:pPr>
              <a:lnSpc>
                <a:spcPct val="100000"/>
              </a:lnSpc>
            </a:pPr>
            <a:r>
              <a:rPr lang="ru-RU" kern="0">
                <a:latin typeface="+mn-lt"/>
              </a:rPr>
              <a:t>Служители Евангелия, </a:t>
            </a:r>
            <a:r>
              <a:rPr lang="en-US" kern="0">
                <a:latin typeface="+mn-lt"/>
              </a:rPr>
              <a:t>c. 192</a:t>
            </a:r>
            <a:endParaRPr lang="ru-RU" sz="3600" kern="0">
              <a:latin typeface="+mn-lt"/>
            </a:endParaRPr>
          </a:p>
          <a:p>
            <a:pPr>
              <a:lnSpc>
                <a:spcPct val="100000"/>
              </a:lnSpc>
            </a:pPr>
            <a:endParaRPr lang="ru-RU" sz="3600" i="1" kern="0" dirty="0">
              <a:latin typeface="+mn-lt"/>
            </a:endParaRPr>
          </a:p>
        </p:txBody>
      </p:sp>
    </p:spTree>
    <p:extLst>
      <p:ext uri="{BB962C8B-B14F-4D97-AF65-F5344CB8AC3E}">
        <p14:creationId xmlns:p14="http://schemas.microsoft.com/office/powerpoint/2010/main" val="12854914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fontScale="85000" lnSpcReduction="100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Благословения для пастора и пресвитера от личного преподавания библейских уроков</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9" y="84537"/>
            <a:ext cx="968992" cy="968992"/>
          </a:xfrm>
          <a:prstGeom prst="rect">
            <a:avLst/>
          </a:prstGeom>
          <a:solidFill>
            <a:schemeClr val="bg1"/>
          </a:solidFill>
        </p:spPr>
      </p:pic>
      <p:sp>
        <p:nvSpPr>
          <p:cNvPr id="4" name="Объект 2">
            <a:extLst>
              <a:ext uri="{FF2B5EF4-FFF2-40B4-BE49-F238E27FC236}">
                <a16:creationId xmlns:a16="http://schemas.microsoft.com/office/drawing/2014/main" id="{3BD89924-9079-ABD7-1390-D4B326D3FE06}"/>
              </a:ext>
            </a:extLst>
          </p:cNvPr>
          <p:cNvSpPr txBox="1">
            <a:spLocks/>
          </p:cNvSpPr>
          <p:nvPr/>
        </p:nvSpPr>
        <p:spPr>
          <a:xfrm>
            <a:off x="385101" y="1420486"/>
            <a:ext cx="9819619" cy="4711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921407" lvl="1" indent="-562950" algn="l">
              <a:buFont typeface="+mj-lt"/>
              <a:buAutoNum type="arabicPeriod"/>
            </a:pPr>
            <a:r>
              <a:rPr lang="ru-RU" sz="3600" kern="0" dirty="0">
                <a:latin typeface="Calibri"/>
              </a:rPr>
              <a:t>Он приобретает личный опыт миссионерского служения;</a:t>
            </a:r>
          </a:p>
          <a:p>
            <a:pPr marL="921407" lvl="1" indent="-562950" algn="l">
              <a:buFont typeface="+mj-lt"/>
              <a:buAutoNum type="arabicPeriod"/>
            </a:pPr>
            <a:r>
              <a:rPr lang="ru-RU" sz="3600" kern="0" dirty="0">
                <a:latin typeface="Calibri"/>
              </a:rPr>
              <a:t>Может успешно вовлекать и обучать членов церкви преподаванию библейских уроков;</a:t>
            </a:r>
          </a:p>
          <a:p>
            <a:pPr marL="921407" lvl="1" indent="-562950" algn="l">
              <a:buFont typeface="+mj-lt"/>
              <a:buAutoNum type="arabicPeriod"/>
            </a:pPr>
            <a:r>
              <a:rPr lang="ru-RU" sz="3600" kern="0" dirty="0">
                <a:latin typeface="Calibri"/>
              </a:rPr>
              <a:t>Жизнь общины будет сконцентрирована на преподавании библейской истины;</a:t>
            </a:r>
          </a:p>
          <a:p>
            <a:pPr marL="921407" lvl="1" indent="-562950" algn="l">
              <a:buFont typeface="+mj-lt"/>
              <a:buAutoNum type="arabicPeriod"/>
            </a:pPr>
            <a:r>
              <a:rPr lang="ru-RU" sz="3600" kern="0" dirty="0">
                <a:latin typeface="Calibri"/>
              </a:rPr>
              <a:t>Община будет расти духовно и численно, приобретая новых людей для Господа.</a:t>
            </a:r>
          </a:p>
        </p:txBody>
      </p:sp>
    </p:spTree>
    <p:extLst>
      <p:ext uri="{BB962C8B-B14F-4D97-AF65-F5344CB8AC3E}">
        <p14:creationId xmlns:p14="http://schemas.microsoft.com/office/powerpoint/2010/main" val="453960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7C85F23-6800-7C6E-0946-0F50DE0D6F83}"/>
              </a:ext>
            </a:extLst>
          </p:cNvPr>
          <p:cNvSpPr txBox="1">
            <a:spLocks/>
          </p:cNvSpPr>
          <p:nvPr/>
        </p:nvSpPr>
        <p:spPr>
          <a:xfrm>
            <a:off x="1501094" y="104248"/>
            <a:ext cx="8618566"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fontScale="85000" lnSpcReduction="10000"/>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Благословения для пастора и пресвитера от личного преподавания библейских уроков</a:t>
            </a:r>
          </a:p>
        </p:txBody>
      </p:sp>
      <p:cxnSp>
        <p:nvCxnSpPr>
          <p:cNvPr id="3" name="Прямая соединительная линия 2">
            <a:extLst>
              <a:ext uri="{FF2B5EF4-FFF2-40B4-BE49-F238E27FC236}">
                <a16:creationId xmlns:a16="http://schemas.microsoft.com/office/drawing/2014/main" id="{0BEB2EDF-CA01-DFC3-3823-9009E82D31F0}"/>
              </a:ext>
            </a:extLst>
          </p:cNvPr>
          <p:cNvCxnSpPr>
            <a:cxnSpLocks/>
          </p:cNvCxnSpPr>
          <p:nvPr/>
        </p:nvCxnSpPr>
        <p:spPr>
          <a:xfrm>
            <a:off x="397565" y="1075830"/>
            <a:ext cx="9722095" cy="0"/>
          </a:xfrm>
          <a:prstGeom prst="line">
            <a:avLst/>
          </a:prstGeom>
          <a:noFill/>
          <a:ln w="50800" cap="flat">
            <a:solidFill>
              <a:srgbClr val="00206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73FDAA2E-145B-B936-092A-4E7D48A13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39" y="84537"/>
            <a:ext cx="968992" cy="968992"/>
          </a:xfrm>
          <a:prstGeom prst="rect">
            <a:avLst/>
          </a:prstGeom>
          <a:solidFill>
            <a:schemeClr val="bg1"/>
          </a:solidFill>
        </p:spPr>
      </p:pic>
      <p:sp>
        <p:nvSpPr>
          <p:cNvPr id="2" name="Объект 2">
            <a:extLst>
              <a:ext uri="{FF2B5EF4-FFF2-40B4-BE49-F238E27FC236}">
                <a16:creationId xmlns:a16="http://schemas.microsoft.com/office/drawing/2014/main" id="{838ACA83-9C53-EC09-84DF-BC9D046B7C80}"/>
              </a:ext>
            </a:extLst>
          </p:cNvPr>
          <p:cNvSpPr txBox="1">
            <a:spLocks/>
          </p:cNvSpPr>
          <p:nvPr/>
        </p:nvSpPr>
        <p:spPr>
          <a:xfrm>
            <a:off x="685331" y="1611125"/>
            <a:ext cx="9373071" cy="4407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r"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r"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lnSpc>
                <a:spcPct val="100000"/>
              </a:lnSpc>
            </a:pPr>
            <a:r>
              <a:rPr lang="ru-RU" sz="4000" kern="0" dirty="0">
                <a:latin typeface="+mn-lt"/>
              </a:rPr>
              <a:t>«Бог вознаградит Своих служителей за столь драгоценный труд. </a:t>
            </a:r>
          </a:p>
          <a:p>
            <a:pPr algn="ctr">
              <a:lnSpc>
                <a:spcPct val="100000"/>
              </a:lnSpc>
            </a:pPr>
            <a:r>
              <a:rPr lang="ru-RU" sz="4000" b="1" kern="0" dirty="0">
                <a:latin typeface="+mn-lt"/>
              </a:rPr>
              <a:t>Он увенчает успехом каждое смиренное усилие, совершаемое во имя Него</a:t>
            </a:r>
            <a:r>
              <a:rPr lang="ru-RU" sz="4000" kern="0" dirty="0">
                <a:latin typeface="+mn-lt"/>
              </a:rPr>
              <a:t>».  </a:t>
            </a:r>
          </a:p>
          <a:p>
            <a:pPr>
              <a:lnSpc>
                <a:spcPct val="100000"/>
              </a:lnSpc>
            </a:pPr>
            <a:endParaRPr lang="ru-RU" sz="1600" i="1" kern="0" dirty="0">
              <a:latin typeface="+mn-lt"/>
            </a:endParaRPr>
          </a:p>
          <a:p>
            <a:pPr>
              <a:lnSpc>
                <a:spcPct val="100000"/>
              </a:lnSpc>
            </a:pPr>
            <a:r>
              <a:rPr lang="ru-RU" i="1" kern="0" dirty="0">
                <a:latin typeface="+mn-lt"/>
              </a:rPr>
              <a:t>Служители Евангелия, </a:t>
            </a:r>
            <a:r>
              <a:rPr lang="en-US" i="1" kern="0" dirty="0">
                <a:latin typeface="+mn-lt"/>
              </a:rPr>
              <a:t>c. 192</a:t>
            </a:r>
            <a:endParaRPr lang="ru-RU" i="1" kern="0" dirty="0">
              <a:latin typeface="+mn-lt"/>
            </a:endParaRPr>
          </a:p>
        </p:txBody>
      </p:sp>
    </p:spTree>
    <p:extLst>
      <p:ext uri="{BB962C8B-B14F-4D97-AF65-F5344CB8AC3E}">
        <p14:creationId xmlns:p14="http://schemas.microsoft.com/office/powerpoint/2010/main" val="16664701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C5F3393C-2DC5-D1AE-BFAC-3533FADBD06D}"/>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sp>
        <p:nvSpPr>
          <p:cNvPr id="5" name="Заголовок 1">
            <a:extLst>
              <a:ext uri="{FF2B5EF4-FFF2-40B4-BE49-F238E27FC236}">
                <a16:creationId xmlns:a16="http://schemas.microsoft.com/office/drawing/2014/main" id="{5936E330-40DC-94F7-AB6C-80DBDB8DF9C7}"/>
              </a:ext>
            </a:extLst>
          </p:cNvPr>
          <p:cNvSpPr txBox="1">
            <a:spLocks/>
          </p:cNvSpPr>
          <p:nvPr/>
        </p:nvSpPr>
        <p:spPr>
          <a:xfrm>
            <a:off x="1520539" y="104248"/>
            <a:ext cx="7858991"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Резюме</a:t>
            </a:r>
          </a:p>
        </p:txBody>
      </p:sp>
      <p:pic>
        <p:nvPicPr>
          <p:cNvPr id="6" name="Рисунок 5">
            <a:extLst>
              <a:ext uri="{FF2B5EF4-FFF2-40B4-BE49-F238E27FC236}">
                <a16:creationId xmlns:a16="http://schemas.microsoft.com/office/drawing/2014/main" id="{C4152F0E-37BF-A1DF-21A3-4674469A0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8" name="Объект 2">
            <a:extLst>
              <a:ext uri="{FF2B5EF4-FFF2-40B4-BE49-F238E27FC236}">
                <a16:creationId xmlns:a16="http://schemas.microsoft.com/office/drawing/2014/main" id="{F8656AE1-0318-010E-B54C-9C8357BB3492}"/>
              </a:ext>
            </a:extLst>
          </p:cNvPr>
          <p:cNvSpPr txBox="1">
            <a:spLocks/>
          </p:cNvSpPr>
          <p:nvPr/>
        </p:nvSpPr>
        <p:spPr>
          <a:xfrm>
            <a:off x="385101" y="1559032"/>
            <a:ext cx="9819619" cy="4711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marL="1461407" lvl="1" indent="-742950">
              <a:buFont typeface="+mj-lt"/>
              <a:buAutoNum type="arabicPeriod"/>
            </a:pPr>
            <a:r>
              <a:rPr lang="ru-RU" sz="3600" kern="0" dirty="0">
                <a:latin typeface="Calibri"/>
              </a:rPr>
              <a:t>Важность личного опыта по преподаванию библейских уроков;</a:t>
            </a:r>
          </a:p>
          <a:p>
            <a:pPr marL="1461407" lvl="1" indent="-742950">
              <a:buFont typeface="+mj-lt"/>
              <a:buAutoNum type="arabicPeriod"/>
            </a:pPr>
            <a:r>
              <a:rPr lang="ru-RU" sz="3600" kern="0" dirty="0">
                <a:latin typeface="Calibri"/>
              </a:rPr>
              <a:t>4 принципа Иисуса при поиске учеников;</a:t>
            </a:r>
          </a:p>
          <a:p>
            <a:pPr marL="1461407" lvl="1" indent="-742950">
              <a:buFont typeface="+mj-lt"/>
              <a:buAutoNum type="arabicPeriod"/>
            </a:pPr>
            <a:r>
              <a:rPr lang="ru-RU" sz="3600" kern="0" dirty="0">
                <a:latin typeface="Calibri"/>
              </a:rPr>
              <a:t>Возможности пастора/пресвитера в поиске учеников;</a:t>
            </a:r>
          </a:p>
          <a:p>
            <a:pPr marL="1461407" lvl="1" indent="-742950">
              <a:buFont typeface="+mj-lt"/>
              <a:buAutoNum type="arabicPeriod"/>
            </a:pPr>
            <a:r>
              <a:rPr lang="ru-RU" sz="3600" kern="0" dirty="0">
                <a:latin typeface="Calibri"/>
              </a:rPr>
              <a:t>Благословения от личного преподавания библейских уроков.</a:t>
            </a:r>
          </a:p>
          <a:p>
            <a:pPr marL="1461407" lvl="1" indent="-742950">
              <a:buFont typeface="+mj-lt"/>
              <a:buAutoNum type="arabicPeriod"/>
            </a:pPr>
            <a:endParaRPr lang="ru-RU" sz="3600" kern="0" dirty="0">
              <a:latin typeface="Calibri"/>
            </a:endParaRPr>
          </a:p>
        </p:txBody>
      </p:sp>
    </p:spTree>
    <p:extLst>
      <p:ext uri="{BB962C8B-B14F-4D97-AF65-F5344CB8AC3E}">
        <p14:creationId xmlns:p14="http://schemas.microsoft.com/office/powerpoint/2010/main" val="411806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C5F3393C-2DC5-D1AE-BFAC-3533FADBD06D}"/>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sp>
        <p:nvSpPr>
          <p:cNvPr id="5" name="Заголовок 1">
            <a:extLst>
              <a:ext uri="{FF2B5EF4-FFF2-40B4-BE49-F238E27FC236}">
                <a16:creationId xmlns:a16="http://schemas.microsoft.com/office/drawing/2014/main" id="{5936E330-40DC-94F7-AB6C-80DBDB8DF9C7}"/>
              </a:ext>
            </a:extLst>
          </p:cNvPr>
          <p:cNvSpPr txBox="1">
            <a:spLocks/>
          </p:cNvSpPr>
          <p:nvPr/>
        </p:nvSpPr>
        <p:spPr>
          <a:xfrm>
            <a:off x="1520539" y="104248"/>
            <a:ext cx="7858991"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Призыв</a:t>
            </a:r>
          </a:p>
        </p:txBody>
      </p:sp>
      <p:pic>
        <p:nvPicPr>
          <p:cNvPr id="6" name="Рисунок 5">
            <a:extLst>
              <a:ext uri="{FF2B5EF4-FFF2-40B4-BE49-F238E27FC236}">
                <a16:creationId xmlns:a16="http://schemas.microsoft.com/office/drawing/2014/main" id="{C4152F0E-37BF-A1DF-21A3-4674469A0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3" name="Объект 2">
            <a:extLst>
              <a:ext uri="{FF2B5EF4-FFF2-40B4-BE49-F238E27FC236}">
                <a16:creationId xmlns:a16="http://schemas.microsoft.com/office/drawing/2014/main" id="{453873CA-71C5-C472-11D1-DFB0171E1493}"/>
              </a:ext>
            </a:extLst>
          </p:cNvPr>
          <p:cNvSpPr>
            <a:spLocks noGrp="1"/>
          </p:cNvSpPr>
          <p:nvPr>
            <p:ph idx="1"/>
          </p:nvPr>
        </p:nvSpPr>
        <p:spPr>
          <a:xfrm>
            <a:off x="200417" y="1441119"/>
            <a:ext cx="10031978" cy="4795588"/>
          </a:xfrm>
        </p:spPr>
        <p:txBody>
          <a:bodyPr>
            <a:normAutofit/>
          </a:bodyPr>
          <a:lstStyle/>
          <a:p>
            <a:pPr algn="ctr">
              <a:lnSpc>
                <a:spcPct val="100000"/>
              </a:lnSpc>
            </a:pPr>
            <a:r>
              <a:rPr lang="ru-RU" sz="3600" dirty="0">
                <a:latin typeface="+mn-lt"/>
              </a:rPr>
              <a:t>«</a:t>
            </a:r>
            <a:r>
              <a:rPr lang="ru-RU" sz="3600" b="1" dirty="0">
                <a:latin typeface="+mn-lt"/>
              </a:rPr>
              <a:t>Надо брать на вооружение методы Господа. </a:t>
            </a:r>
            <a:r>
              <a:rPr lang="ru-RU" sz="3600" dirty="0">
                <a:latin typeface="+mn-lt"/>
              </a:rPr>
              <a:t>Переходя из дома в дом, проводя библейские чтения (уроки) в семьях, работник может получить доступ ко многим людям, ищущим истину. Открывая смысл Писаний, молясь с людьми и проявляя веру, ему необходимо учить людей  пути Господнему».  </a:t>
            </a:r>
          </a:p>
          <a:p>
            <a:pPr algn="r">
              <a:lnSpc>
                <a:spcPct val="80000"/>
              </a:lnSpc>
            </a:pPr>
            <a:r>
              <a:rPr lang="ru-RU" i="1" dirty="0">
                <a:latin typeface="+mn-lt"/>
              </a:rPr>
              <a:t>Евангелизм, с. 457 </a:t>
            </a:r>
          </a:p>
        </p:txBody>
      </p:sp>
    </p:spTree>
    <p:extLst>
      <p:ext uri="{BB962C8B-B14F-4D97-AF65-F5344CB8AC3E}">
        <p14:creationId xmlns:p14="http://schemas.microsoft.com/office/powerpoint/2010/main" val="286596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a:extLst>
              <a:ext uri="{FF2B5EF4-FFF2-40B4-BE49-F238E27FC236}">
                <a16:creationId xmlns:a16="http://schemas.microsoft.com/office/drawing/2014/main" id="{C5F3393C-2DC5-D1AE-BFAC-3533FADBD06D}"/>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sp>
        <p:nvSpPr>
          <p:cNvPr id="5" name="Заголовок 1">
            <a:extLst>
              <a:ext uri="{FF2B5EF4-FFF2-40B4-BE49-F238E27FC236}">
                <a16:creationId xmlns:a16="http://schemas.microsoft.com/office/drawing/2014/main" id="{5936E330-40DC-94F7-AB6C-80DBDB8DF9C7}"/>
              </a:ext>
            </a:extLst>
          </p:cNvPr>
          <p:cNvSpPr txBox="1">
            <a:spLocks/>
          </p:cNvSpPr>
          <p:nvPr/>
        </p:nvSpPr>
        <p:spPr>
          <a:xfrm>
            <a:off x="1520539" y="104248"/>
            <a:ext cx="7858991" cy="94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rtlCol="0" anchor="ctr">
            <a:norm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4000" b="0" kern="0" dirty="0">
                <a:latin typeface="+mn-lt"/>
              </a:rPr>
              <a:t>Призыв</a:t>
            </a:r>
          </a:p>
        </p:txBody>
      </p:sp>
      <p:pic>
        <p:nvPicPr>
          <p:cNvPr id="6" name="Рисунок 5">
            <a:extLst>
              <a:ext uri="{FF2B5EF4-FFF2-40B4-BE49-F238E27FC236}">
                <a16:creationId xmlns:a16="http://schemas.microsoft.com/office/drawing/2014/main" id="{C4152F0E-37BF-A1DF-21A3-4674469A0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49" y="84537"/>
            <a:ext cx="968992" cy="968992"/>
          </a:xfrm>
          <a:prstGeom prst="rect">
            <a:avLst/>
          </a:prstGeom>
          <a:solidFill>
            <a:schemeClr val="bg1"/>
          </a:solidFill>
        </p:spPr>
      </p:pic>
      <p:sp>
        <p:nvSpPr>
          <p:cNvPr id="8" name="Объект 2">
            <a:extLst>
              <a:ext uri="{FF2B5EF4-FFF2-40B4-BE49-F238E27FC236}">
                <a16:creationId xmlns:a16="http://schemas.microsoft.com/office/drawing/2014/main" id="{9C515468-6E17-117D-0ADA-725D4774F9EB}"/>
              </a:ext>
            </a:extLst>
          </p:cNvPr>
          <p:cNvSpPr txBox="1">
            <a:spLocks/>
          </p:cNvSpPr>
          <p:nvPr/>
        </p:nvSpPr>
        <p:spPr>
          <a:xfrm>
            <a:off x="678872" y="1895450"/>
            <a:ext cx="9268691" cy="2885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eaLnBrk="1" latinLnBrk="0" hangingPunct="1">
              <a:lnSpc>
                <a:spcPct val="90000"/>
              </a:lnSpc>
              <a:spcBef>
                <a:spcPts val="10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Helvetica"/>
              </a:defRPr>
            </a:lvl1pPr>
            <a:lvl2pPr marL="718457" marR="0" indent="-261257"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2pPr>
            <a:lvl3pPr marL="1195753" marR="0" indent="-281353"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3pPr>
            <a:lvl4pPr marL="1676400" marR="0" indent="-3048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4pPr>
            <a:lvl5pPr marL="2161309" marR="0" indent="-332509"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5pPr>
            <a:lvl6pPr marL="26924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6pPr>
            <a:lvl7pPr marL="31496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7pPr>
            <a:lvl8pPr marL="36068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8pPr>
            <a:lvl9pPr marL="4064000" marR="0" indent="-406400" algn="l" defTabSz="914400" rtl="0" eaLnBrk="1" latinLnBrk="0" hangingPunct="1">
              <a:lnSpc>
                <a:spcPct val="90000"/>
              </a:lnSpc>
              <a:spcBef>
                <a:spcPts val="10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Helvetica"/>
              </a:defRPr>
            </a:lvl9pPr>
          </a:lstStyle>
          <a:p>
            <a:pPr algn="ctr"/>
            <a:r>
              <a:rPr lang="ru-RU" sz="4800" b="1" kern="0" dirty="0">
                <a:latin typeface="+mn-lt"/>
              </a:rPr>
              <a:t>Важно:</a:t>
            </a:r>
          </a:p>
          <a:p>
            <a:pPr algn="ctr"/>
            <a:r>
              <a:rPr lang="ru-RU" sz="4400" b="1" kern="0" dirty="0">
                <a:latin typeface="+mn-lt"/>
              </a:rPr>
              <a:t> Верно расставить </a:t>
            </a:r>
            <a:r>
              <a:rPr lang="ru-RU" sz="4400" b="1" kern="0">
                <a:latin typeface="+mn-lt"/>
              </a:rPr>
              <a:t>приоритеты            в </a:t>
            </a:r>
            <a:r>
              <a:rPr lang="ru-RU" sz="4400" b="1" kern="0" dirty="0">
                <a:latin typeface="+mn-lt"/>
              </a:rPr>
              <a:t>своем служении!</a:t>
            </a:r>
          </a:p>
          <a:p>
            <a:pPr algn="ctr"/>
            <a:endParaRPr lang="ru-RU" sz="1800" b="1" kern="0" dirty="0">
              <a:latin typeface="+mn-lt"/>
            </a:endParaRPr>
          </a:p>
        </p:txBody>
      </p:sp>
    </p:spTree>
    <p:extLst>
      <p:ext uri="{BB962C8B-B14F-4D97-AF65-F5344CB8AC3E}">
        <p14:creationId xmlns:p14="http://schemas.microsoft.com/office/powerpoint/2010/main" val="41447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89FA3258-22FB-4C7B-96E7-B6820B780A00}"/>
              </a:ext>
            </a:extLst>
          </p:cNvPr>
          <p:cNvSpPr txBox="1">
            <a:spLocks/>
          </p:cNvSpPr>
          <p:nvPr/>
        </p:nvSpPr>
        <p:spPr>
          <a:xfrm>
            <a:off x="126076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
        <p:nvSpPr>
          <p:cNvPr id="3" name="Объект 2"/>
          <p:cNvSpPr>
            <a:spLocks noGrp="1"/>
          </p:cNvSpPr>
          <p:nvPr>
            <p:ph idx="1"/>
          </p:nvPr>
        </p:nvSpPr>
        <p:spPr>
          <a:xfrm>
            <a:off x="819398" y="1886982"/>
            <a:ext cx="9018552" cy="2160896"/>
          </a:xfrm>
        </p:spPr>
        <p:txBody>
          <a:bodyPr>
            <a:normAutofit/>
          </a:bodyPr>
          <a:lstStyle/>
          <a:p>
            <a:pPr algn="ctr"/>
            <a:r>
              <a:rPr lang="ru-RU" sz="4400" b="1" dirty="0">
                <a:latin typeface="+mn-lt"/>
              </a:rPr>
              <a:t>Пастор и пресвитер </a:t>
            </a:r>
            <a:r>
              <a:rPr lang="ru-RU" sz="4400" dirty="0">
                <a:latin typeface="+mn-lt"/>
              </a:rPr>
              <a:t>– ключевые личности для развития                          и роста церкви</a:t>
            </a:r>
          </a:p>
        </p:txBody>
      </p:sp>
      <p:cxnSp>
        <p:nvCxnSpPr>
          <p:cNvPr id="4" name="Прямая соединительная линия 3">
            <a:extLst>
              <a:ext uri="{FF2B5EF4-FFF2-40B4-BE49-F238E27FC236}">
                <a16:creationId xmlns:a16="http://schemas.microsoft.com/office/drawing/2014/main" id="{A792ADD9-7052-3967-BAD8-E802EC3AFCC0}"/>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1" name="Рисунок 10">
            <a:extLst>
              <a:ext uri="{FF2B5EF4-FFF2-40B4-BE49-F238E27FC236}">
                <a16:creationId xmlns:a16="http://schemas.microsoft.com/office/drawing/2014/main" id="{8651A7E7-2F87-6AC6-0362-1F9978719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Tree>
    <p:extLst>
      <p:ext uri="{BB962C8B-B14F-4D97-AF65-F5344CB8AC3E}">
        <p14:creationId xmlns:p14="http://schemas.microsoft.com/office/powerpoint/2010/main" val="776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8938" y="1498801"/>
            <a:ext cx="9859348" cy="4985120"/>
          </a:xfrm>
        </p:spPr>
        <p:txBody>
          <a:bodyPr>
            <a:normAutofit/>
          </a:bodyPr>
          <a:lstStyle/>
          <a:p>
            <a:pPr algn="ctr"/>
            <a:r>
              <a:rPr lang="ru-RU" sz="3600" b="1" dirty="0">
                <a:latin typeface="+mn-lt"/>
              </a:rPr>
              <a:t>Главный приоритет служения пастора и пресвитера:</a:t>
            </a:r>
          </a:p>
          <a:p>
            <a:pPr algn="ctr"/>
            <a:r>
              <a:rPr lang="ru-RU" sz="4400" b="1" dirty="0">
                <a:latin typeface="+mn-lt"/>
              </a:rPr>
              <a:t>Привести людей к Иисусу!</a:t>
            </a:r>
          </a:p>
          <a:p>
            <a:pPr algn="ctr"/>
            <a:endParaRPr lang="ru-RU" sz="1600" b="1" dirty="0">
              <a:latin typeface="+mn-lt"/>
            </a:endParaRPr>
          </a:p>
          <a:p>
            <a:pPr lvl="0" algn="ctr"/>
            <a:r>
              <a:rPr lang="ru-RU" sz="4000" i="1" dirty="0">
                <a:latin typeface="Calibri"/>
              </a:rPr>
              <a:t>«</a:t>
            </a:r>
            <a:r>
              <a:rPr lang="ru-RU" sz="4000" b="1" i="1" dirty="0">
                <a:latin typeface="Calibri"/>
              </a:rPr>
              <a:t>Исследуйте Писания</a:t>
            </a:r>
            <a:r>
              <a:rPr lang="ru-RU" sz="4000" i="1" dirty="0">
                <a:latin typeface="Calibri"/>
              </a:rPr>
              <a:t>, ибо вы думаете чрез них иметь жизнь вечную; а </a:t>
            </a:r>
            <a:r>
              <a:rPr lang="ru-RU" sz="4000" b="1" i="1" dirty="0">
                <a:latin typeface="Calibri"/>
              </a:rPr>
              <a:t>они свидетельствуют о Мне</a:t>
            </a:r>
            <a:r>
              <a:rPr lang="ru-RU" sz="4000" i="1" dirty="0">
                <a:latin typeface="Calibri"/>
              </a:rPr>
              <a:t>».</a:t>
            </a:r>
          </a:p>
          <a:p>
            <a:pPr lvl="0" algn="r"/>
            <a:r>
              <a:rPr lang="ru-RU" sz="4000" i="1" dirty="0">
                <a:latin typeface="Calibri"/>
              </a:rPr>
              <a:t>Иоанна 5:39</a:t>
            </a:r>
          </a:p>
        </p:txBody>
      </p:sp>
      <p:cxnSp>
        <p:nvCxnSpPr>
          <p:cNvPr id="4" name="Прямая соединительная линия 3">
            <a:extLst>
              <a:ext uri="{FF2B5EF4-FFF2-40B4-BE49-F238E27FC236}">
                <a16:creationId xmlns:a16="http://schemas.microsoft.com/office/drawing/2014/main" id="{C9208846-6B29-76B6-00DD-851B5C6637BA}"/>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2" name="Рисунок 11">
            <a:extLst>
              <a:ext uri="{FF2B5EF4-FFF2-40B4-BE49-F238E27FC236}">
                <a16:creationId xmlns:a16="http://schemas.microsoft.com/office/drawing/2014/main" id="{DB950FA5-7E70-5992-A53D-805599D12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3" name="Заголовок 1">
            <a:extLst>
              <a:ext uri="{FF2B5EF4-FFF2-40B4-BE49-F238E27FC236}">
                <a16:creationId xmlns:a16="http://schemas.microsoft.com/office/drawing/2014/main" id="{C854E3E6-29C4-0D60-3A4F-1415738F614A}"/>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35456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3932" y="1391904"/>
            <a:ext cx="9051235" cy="4282699"/>
          </a:xfrm>
        </p:spPr>
        <p:txBody>
          <a:bodyPr>
            <a:normAutofit/>
          </a:bodyPr>
          <a:lstStyle/>
          <a:p>
            <a:pPr algn="ctr">
              <a:lnSpc>
                <a:spcPct val="100000"/>
              </a:lnSpc>
            </a:pPr>
            <a:r>
              <a:rPr lang="ru-RU" sz="4000" dirty="0">
                <a:latin typeface="+mn-lt"/>
              </a:rPr>
              <a:t>Самое главное в служении пастора/пресвитера:</a:t>
            </a:r>
            <a:r>
              <a:rPr lang="ru-RU" sz="4000" b="1" dirty="0">
                <a:latin typeface="+mn-lt"/>
              </a:rPr>
              <a:t> </a:t>
            </a:r>
          </a:p>
          <a:p>
            <a:pPr marL="0" lvl="1" indent="0" algn="ctr">
              <a:lnSpc>
                <a:spcPct val="100000"/>
              </a:lnSpc>
              <a:spcAft>
                <a:spcPts val="1200"/>
              </a:spcAft>
              <a:buNone/>
            </a:pPr>
            <a:r>
              <a:rPr lang="ru-RU" sz="4000" b="1" dirty="0">
                <a:latin typeface="+mn-lt"/>
              </a:rPr>
              <a:t>Обучение людей библейской истине через личное преподавание библейских уроков!</a:t>
            </a:r>
          </a:p>
        </p:txBody>
      </p:sp>
      <p:cxnSp>
        <p:nvCxnSpPr>
          <p:cNvPr id="6" name="Прямая соединительная линия 5">
            <a:extLst>
              <a:ext uri="{FF2B5EF4-FFF2-40B4-BE49-F238E27FC236}">
                <a16:creationId xmlns:a16="http://schemas.microsoft.com/office/drawing/2014/main" id="{0B8285A1-396E-B6E6-0730-9C7D6CBA1B48}"/>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9" name="Рисунок 8">
            <a:extLst>
              <a:ext uri="{FF2B5EF4-FFF2-40B4-BE49-F238E27FC236}">
                <a16:creationId xmlns:a16="http://schemas.microsoft.com/office/drawing/2014/main" id="{138F5BF0-CC7A-761D-9D3F-A1563D8D5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0" name="Заголовок 1">
            <a:extLst>
              <a:ext uri="{FF2B5EF4-FFF2-40B4-BE49-F238E27FC236}">
                <a16:creationId xmlns:a16="http://schemas.microsoft.com/office/drawing/2014/main" id="{0A1F0276-6DC4-76A4-59C7-6BBAF78C53DA}"/>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35382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5733" y="1375464"/>
            <a:ext cx="9526907" cy="5225881"/>
          </a:xfrm>
        </p:spPr>
        <p:txBody>
          <a:bodyPr>
            <a:normAutofit/>
          </a:bodyPr>
          <a:lstStyle/>
          <a:p>
            <a:pPr algn="ctr">
              <a:lnSpc>
                <a:spcPct val="100000"/>
              </a:lnSpc>
            </a:pPr>
            <a:r>
              <a:rPr lang="ru-RU" sz="3600" dirty="0">
                <a:latin typeface="+mn-lt"/>
              </a:rPr>
              <a:t>«Зародившийся интерес необходимо поддерживать личным трудом: </a:t>
            </a:r>
            <a:r>
              <a:rPr lang="ru-RU" sz="3600" b="1" dirty="0">
                <a:latin typeface="+mn-lt"/>
              </a:rPr>
              <a:t>посещать людей на дому, проводить библейские уроки, учить своих подопечных исследовать Писания,</a:t>
            </a:r>
            <a:r>
              <a:rPr lang="ru-RU" sz="3600" dirty="0">
                <a:latin typeface="+mn-lt"/>
              </a:rPr>
              <a:t> </a:t>
            </a:r>
            <a:r>
              <a:rPr lang="ru-RU" sz="3600" b="1" dirty="0">
                <a:latin typeface="+mn-lt"/>
              </a:rPr>
              <a:t>молиться с семьями и отдельными людьми,</a:t>
            </a:r>
            <a:r>
              <a:rPr lang="ru-RU" sz="3600" dirty="0">
                <a:latin typeface="+mn-lt"/>
              </a:rPr>
              <a:t> интересующимися религией, стараться углубить впечатление, произведенное проповедью на сердце и совесть».  </a:t>
            </a:r>
          </a:p>
          <a:p>
            <a:pPr algn="r">
              <a:lnSpc>
                <a:spcPct val="100000"/>
              </a:lnSpc>
            </a:pPr>
            <a:r>
              <a:rPr lang="ru-RU" i="1" dirty="0">
                <a:latin typeface="+mn-lt"/>
              </a:rPr>
              <a:t>Свидетельства для Церкви, т. 5, с. 255</a:t>
            </a:r>
          </a:p>
        </p:txBody>
      </p:sp>
      <p:cxnSp>
        <p:nvCxnSpPr>
          <p:cNvPr id="4" name="Прямая соединительная линия 3">
            <a:extLst>
              <a:ext uri="{FF2B5EF4-FFF2-40B4-BE49-F238E27FC236}">
                <a16:creationId xmlns:a16="http://schemas.microsoft.com/office/drawing/2014/main" id="{2252D54D-5E8B-AEBD-71B7-8231D4F07948}"/>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1" name="Рисунок 10">
            <a:extLst>
              <a:ext uri="{FF2B5EF4-FFF2-40B4-BE49-F238E27FC236}">
                <a16:creationId xmlns:a16="http://schemas.microsoft.com/office/drawing/2014/main" id="{E4B9030D-A1F6-B123-8D8D-3B5923736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2" name="Заголовок 1">
            <a:extLst>
              <a:ext uri="{FF2B5EF4-FFF2-40B4-BE49-F238E27FC236}">
                <a16:creationId xmlns:a16="http://schemas.microsoft.com/office/drawing/2014/main" id="{1A7A9869-9264-8A8D-B538-5BA7F44BF984}"/>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152976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109" y="1341169"/>
            <a:ext cx="8627368" cy="4982546"/>
          </a:xfrm>
        </p:spPr>
        <p:txBody>
          <a:bodyPr>
            <a:normAutofit/>
          </a:bodyPr>
          <a:lstStyle/>
          <a:p>
            <a:pPr algn="ctr">
              <a:lnSpc>
                <a:spcPct val="100000"/>
              </a:lnSpc>
            </a:pPr>
            <a:r>
              <a:rPr lang="ru-RU" sz="3600" dirty="0">
                <a:latin typeface="+mn-lt"/>
              </a:rPr>
              <a:t>Самое главное в служении пастора/пресвитера: </a:t>
            </a:r>
          </a:p>
          <a:p>
            <a:pPr marL="0" lvl="1" indent="0" algn="ctr">
              <a:lnSpc>
                <a:spcPct val="100000"/>
              </a:lnSpc>
              <a:spcAft>
                <a:spcPts val="1200"/>
              </a:spcAft>
              <a:buNone/>
            </a:pPr>
            <a:r>
              <a:rPr lang="ru-RU" sz="3600" b="1" dirty="0">
                <a:latin typeface="+mn-lt"/>
              </a:rPr>
              <a:t>Обучение людей библейской истине через личное преподавание                         библейских уроков!</a:t>
            </a:r>
          </a:p>
          <a:p>
            <a:pPr marL="1461407" lvl="1" indent="-742950">
              <a:lnSpc>
                <a:spcPct val="100000"/>
              </a:lnSpc>
              <a:spcAft>
                <a:spcPts val="1200"/>
              </a:spcAft>
              <a:buFont typeface="Wingdings" pitchFamily="2" charset="2"/>
              <a:buChar char="Ø"/>
            </a:pPr>
            <a:r>
              <a:rPr lang="ru-RU" sz="2800" dirty="0">
                <a:latin typeface="+mn-lt"/>
              </a:rPr>
              <a:t>Одна из основных служебных обязанностей пастора (4): проводить не менее 2 уроков в неделю.</a:t>
            </a:r>
          </a:p>
        </p:txBody>
      </p:sp>
      <p:cxnSp>
        <p:nvCxnSpPr>
          <p:cNvPr id="6" name="Прямая соединительная линия 5">
            <a:extLst>
              <a:ext uri="{FF2B5EF4-FFF2-40B4-BE49-F238E27FC236}">
                <a16:creationId xmlns:a16="http://schemas.microsoft.com/office/drawing/2014/main" id="{37FD80FB-02A4-B319-B554-75454A0E0350}"/>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0" name="Рисунок 9">
            <a:extLst>
              <a:ext uri="{FF2B5EF4-FFF2-40B4-BE49-F238E27FC236}">
                <a16:creationId xmlns:a16="http://schemas.microsoft.com/office/drawing/2014/main" id="{7A21E136-A433-386F-C378-6B27A0B89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1" name="Заголовок 1">
            <a:extLst>
              <a:ext uri="{FF2B5EF4-FFF2-40B4-BE49-F238E27FC236}">
                <a16:creationId xmlns:a16="http://schemas.microsoft.com/office/drawing/2014/main" id="{BCFCE833-CA4A-26D4-BEEA-DB5A62501CCF}"/>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17194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8261" y="1658694"/>
            <a:ext cx="8825346" cy="4282699"/>
          </a:xfrm>
        </p:spPr>
        <p:txBody>
          <a:bodyPr>
            <a:normAutofit/>
          </a:bodyPr>
          <a:lstStyle/>
          <a:p>
            <a:pPr algn="ctr">
              <a:lnSpc>
                <a:spcPct val="100000"/>
              </a:lnSpc>
            </a:pPr>
            <a:r>
              <a:rPr lang="ru-RU" sz="3600" dirty="0">
                <a:latin typeface="+mn-lt"/>
              </a:rPr>
              <a:t>Служение Школы Библии в общине будет эффективным если каждый пастор и пресвитер </a:t>
            </a:r>
            <a:r>
              <a:rPr lang="ru-RU" sz="3600" b="1" u="sng" dirty="0">
                <a:latin typeface="+mn-lt"/>
              </a:rPr>
              <a:t>возглавит</a:t>
            </a:r>
            <a:r>
              <a:rPr lang="ru-RU" sz="3600" u="sng" dirty="0">
                <a:latin typeface="+mn-lt"/>
              </a:rPr>
              <a:t> </a:t>
            </a:r>
            <a:r>
              <a:rPr lang="ru-RU" sz="3600" dirty="0">
                <a:latin typeface="+mn-lt"/>
              </a:rPr>
              <a:t>это служение </a:t>
            </a:r>
          </a:p>
          <a:p>
            <a:pPr algn="ctr">
              <a:lnSpc>
                <a:spcPct val="100000"/>
              </a:lnSpc>
            </a:pPr>
            <a:r>
              <a:rPr lang="ru-RU" sz="3600" b="1" dirty="0">
                <a:latin typeface="+mn-lt"/>
              </a:rPr>
              <a:t>своим личным примером в </a:t>
            </a:r>
          </a:p>
          <a:p>
            <a:pPr algn="ctr">
              <a:lnSpc>
                <a:spcPct val="100000"/>
              </a:lnSpc>
            </a:pPr>
            <a:r>
              <a:rPr lang="ru-RU" sz="3600" b="1" dirty="0">
                <a:latin typeface="+mn-lt"/>
              </a:rPr>
              <a:t>преподавании библейских уроков</a:t>
            </a:r>
            <a:r>
              <a:rPr lang="ru-RU" sz="3600" dirty="0">
                <a:latin typeface="+mn-lt"/>
              </a:rPr>
              <a:t>. </a:t>
            </a:r>
          </a:p>
          <a:p>
            <a:pPr lvl="1" indent="0" algn="ctr">
              <a:lnSpc>
                <a:spcPct val="100000"/>
              </a:lnSpc>
              <a:spcAft>
                <a:spcPts val="1200"/>
              </a:spcAft>
              <a:buNone/>
            </a:pPr>
            <a:endParaRPr lang="ru-RU" sz="2800" i="1" dirty="0"/>
          </a:p>
        </p:txBody>
      </p:sp>
      <p:cxnSp>
        <p:nvCxnSpPr>
          <p:cNvPr id="6" name="Прямая соединительная линия 5">
            <a:extLst>
              <a:ext uri="{FF2B5EF4-FFF2-40B4-BE49-F238E27FC236}">
                <a16:creationId xmlns:a16="http://schemas.microsoft.com/office/drawing/2014/main" id="{B72C5FFA-E432-FB39-3675-59E6F34E52B8}"/>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0" name="Рисунок 9">
            <a:extLst>
              <a:ext uri="{FF2B5EF4-FFF2-40B4-BE49-F238E27FC236}">
                <a16:creationId xmlns:a16="http://schemas.microsoft.com/office/drawing/2014/main" id="{1464C043-0BC0-F96E-CB6E-10AB21BA8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1" name="Заголовок 1">
            <a:extLst>
              <a:ext uri="{FF2B5EF4-FFF2-40B4-BE49-F238E27FC236}">
                <a16:creationId xmlns:a16="http://schemas.microsoft.com/office/drawing/2014/main" id="{9BB55B69-E1EA-0E3C-29A6-B32975F9B55E}"/>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297695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8030" y="1655164"/>
            <a:ext cx="9442686" cy="4454692"/>
          </a:xfrm>
        </p:spPr>
        <p:txBody>
          <a:bodyPr>
            <a:normAutofit/>
          </a:bodyPr>
          <a:lstStyle/>
          <a:p>
            <a:pPr algn="ctr">
              <a:lnSpc>
                <a:spcPct val="100000"/>
              </a:lnSpc>
            </a:pPr>
            <a:r>
              <a:rPr lang="ru-RU" sz="3600" dirty="0">
                <a:latin typeface="+mn-lt"/>
              </a:rPr>
              <a:t>«Личным трудом достигайте людей там, где они находятся. Знакомьтесь с ними. </a:t>
            </a:r>
          </a:p>
          <a:p>
            <a:pPr algn="ctr">
              <a:lnSpc>
                <a:spcPct val="100000"/>
              </a:lnSpc>
            </a:pPr>
            <a:r>
              <a:rPr lang="ru-RU" sz="3600" b="1" dirty="0">
                <a:latin typeface="+mn-lt"/>
              </a:rPr>
              <a:t>Эту работу нельзя передоверить никому. </a:t>
            </a:r>
            <a:r>
              <a:rPr lang="ru-RU" sz="3600" dirty="0">
                <a:latin typeface="+mn-lt"/>
              </a:rPr>
              <a:t>Ее не могут совершить подаренные или данные взаймы деньги. </a:t>
            </a:r>
            <a:r>
              <a:rPr lang="ru-RU" sz="3600" b="1" dirty="0">
                <a:latin typeface="+mn-lt"/>
              </a:rPr>
              <a:t>Ее не могут совершить проповеди с кафедры…</a:t>
            </a:r>
            <a:endParaRPr lang="ru-RU" sz="3600" dirty="0">
              <a:latin typeface="+mn-lt"/>
            </a:endParaRPr>
          </a:p>
        </p:txBody>
      </p:sp>
      <p:cxnSp>
        <p:nvCxnSpPr>
          <p:cNvPr id="4" name="Прямая соединительная линия 3">
            <a:extLst>
              <a:ext uri="{FF2B5EF4-FFF2-40B4-BE49-F238E27FC236}">
                <a16:creationId xmlns:a16="http://schemas.microsoft.com/office/drawing/2014/main" id="{ACB484A4-7974-9DAE-2F16-53352B364386}"/>
              </a:ext>
            </a:extLst>
          </p:cNvPr>
          <p:cNvCxnSpPr>
            <a:cxnSpLocks/>
          </p:cNvCxnSpPr>
          <p:nvPr/>
        </p:nvCxnSpPr>
        <p:spPr>
          <a:xfrm>
            <a:off x="357809" y="1100903"/>
            <a:ext cx="9722095" cy="0"/>
          </a:xfrm>
          <a:prstGeom prst="line">
            <a:avLst/>
          </a:prstGeom>
          <a:noFill/>
          <a:ln w="50800" cap="flat">
            <a:solidFill>
              <a:srgbClr val="941100"/>
            </a:solidFill>
            <a:prstDash val="solid"/>
            <a:miter lim="800000"/>
          </a:ln>
          <a:effectLst/>
          <a:sp3d/>
        </p:spPr>
        <p:style>
          <a:lnRef idx="0">
            <a:scrgbClr r="0" g="0" b="0"/>
          </a:lnRef>
          <a:fillRef idx="0">
            <a:scrgbClr r="0" g="0" b="0"/>
          </a:fillRef>
          <a:effectRef idx="0">
            <a:scrgbClr r="0" g="0" b="0"/>
          </a:effectRef>
          <a:fontRef idx="none"/>
        </p:style>
      </p:cxnSp>
      <p:pic>
        <p:nvPicPr>
          <p:cNvPr id="11" name="Рисунок 10">
            <a:extLst>
              <a:ext uri="{FF2B5EF4-FFF2-40B4-BE49-F238E27FC236}">
                <a16:creationId xmlns:a16="http://schemas.microsoft.com/office/drawing/2014/main" id="{95F9686D-5148-6386-A8DA-5F7B95F28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44" y="84537"/>
            <a:ext cx="968992" cy="968992"/>
          </a:xfrm>
          <a:prstGeom prst="rect">
            <a:avLst/>
          </a:prstGeom>
          <a:solidFill>
            <a:schemeClr val="bg1"/>
          </a:solidFill>
        </p:spPr>
      </p:pic>
      <p:sp>
        <p:nvSpPr>
          <p:cNvPr id="12" name="Заголовок 1">
            <a:extLst>
              <a:ext uri="{FF2B5EF4-FFF2-40B4-BE49-F238E27FC236}">
                <a16:creationId xmlns:a16="http://schemas.microsoft.com/office/drawing/2014/main" id="{C58FF0B8-A4F5-57AA-779E-9A85C2B2BB45}"/>
              </a:ext>
            </a:extLst>
          </p:cNvPr>
          <p:cNvSpPr txBox="1">
            <a:spLocks/>
          </p:cNvSpPr>
          <p:nvPr/>
        </p:nvSpPr>
        <p:spPr>
          <a:xfrm>
            <a:off x="1288477" y="104248"/>
            <a:ext cx="8957688" cy="941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rtlCol="0" anchor="ctr">
            <a:noAutofit/>
          </a:bodyPr>
          <a:lstStyle>
            <a:lvl1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1pPr>
            <a:lvl2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2pPr>
            <a:lvl3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3pPr>
            <a:lvl4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4pPr>
            <a:lvl5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5pPr>
            <a:lvl6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6pPr>
            <a:lvl7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7pPr>
            <a:lvl8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8pPr>
            <a:lvl9pPr marL="0" marR="0" indent="0" algn="l" defTabSz="914400" rtl="0" eaLnBrk="1" latinLnBrk="0" hangingPunct="1">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Helvetica"/>
              </a:defRPr>
            </a:lvl9pPr>
          </a:lstStyle>
          <a:p>
            <a:pPr algn="ctr"/>
            <a:r>
              <a:rPr lang="ru-RU" sz="3600" b="0" kern="0" dirty="0">
                <a:latin typeface="+mn-lt"/>
              </a:rPr>
              <a:t>Приоритет служения пастора и пресвитера </a:t>
            </a:r>
          </a:p>
        </p:txBody>
      </p:sp>
    </p:spTree>
    <p:extLst>
      <p:ext uri="{BB962C8B-B14F-4D97-AF65-F5344CB8AC3E}">
        <p14:creationId xmlns:p14="http://schemas.microsoft.com/office/powerpoint/2010/main" val="2888805885"/>
      </p:ext>
    </p:extLst>
  </p:cSld>
  <p:clrMapOvr>
    <a:masterClrMapping/>
  </p:clrMapOvr>
</p:sld>
</file>

<file path=ppt/theme/theme1.xml><?xml version="1.0" encoding="utf-8"?>
<a:theme xmlns:a="http://schemas.openxmlformats.org/drawingml/2006/main" name="Брендбук">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Helvetica"/>
        <a:ea typeface="Helvetica"/>
        <a:cs typeface="Helvetica"/>
      </a:majorFont>
      <a:minorFont>
        <a:latin typeface="Calibri"/>
        <a:ea typeface="Calibri"/>
        <a:cs typeface="Calibri"/>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Брендбук" id="{C1647FE6-2070-4F39-80E9-1297775308EE}" vid="{22652E44-0DC9-4C58-83CB-E50ED8D173CD}"/>
    </a:ext>
  </a:extLst>
</a:theme>
</file>

<file path=ppt/theme/theme2.xml><?xml version="1.0" encoding="utf-8"?>
<a:theme xmlns:a="http://schemas.openxmlformats.org/drawingml/2006/main" name="1_Тема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226_TF00475556" id="{B4555943-04F2-4CB3-8390-D6F0D45A095E}" vid="{1A981C8E-D58C-4027-BEFE-8329C07BCACB}"/>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1682</Words>
  <Application>Microsoft Macintosh PowerPoint</Application>
  <PresentationFormat>Широкоэкранный</PresentationFormat>
  <Paragraphs>161</Paragraphs>
  <Slides>29</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29</vt:i4>
      </vt:variant>
    </vt:vector>
  </HeadingPairs>
  <TitlesOfParts>
    <vt:vector size="37" baseType="lpstr">
      <vt:lpstr>Arial</vt:lpstr>
      <vt:lpstr>Calibri</vt:lpstr>
      <vt:lpstr>Calibri Light</vt:lpstr>
      <vt:lpstr>Corbel</vt:lpstr>
      <vt:lpstr>Helvetica</vt:lpstr>
      <vt:lpstr>Wingdings</vt:lpstr>
      <vt:lpstr>Брендбук</vt:lpstr>
      <vt:lpstr>1_Тема Office</vt:lpstr>
      <vt:lpstr>Пастор/пресвитер  ищет учеников в  «Школу Библии»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 таранюк</dc:creator>
  <cp:lastModifiedBy>Microsoft Office User</cp:lastModifiedBy>
  <cp:revision>23</cp:revision>
  <dcterms:created xsi:type="dcterms:W3CDTF">2022-04-26T13:08:03Z</dcterms:created>
  <dcterms:modified xsi:type="dcterms:W3CDTF">2022-09-04T13:15:12Z</dcterms:modified>
</cp:coreProperties>
</file>